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3.jpeg" ContentType="image/jpeg"/>
  <Override PartName="/ppt/media/image40.png" ContentType="image/png"/>
  <Override PartName="/ppt/media/image33.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26.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30.png" ContentType="image/png"/>
  <Override PartName="/ppt/media/image87.png" ContentType="image/png"/>
  <Override PartName="/ppt/media/image75.png" ContentType="image/png"/>
  <Override PartName="/ppt/media/image79.png" ContentType="image/png"/>
  <Override PartName="/ppt/media/image78.png" ContentType="image/png"/>
  <Override PartName="/ppt/media/image77.png" ContentType="image/png"/>
  <Override PartName="/ppt/media/image76.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68.png" ContentType="image/png"/>
  <Override PartName="/ppt/media/image31.png" ContentType="image/png"/>
  <Override PartName="/ppt/media/image24.png" ContentType="image/png"/>
  <Override PartName="/ppt/media/image80.png" ContentType="image/png"/>
  <Override PartName="/ppt/media/image15.png" ContentType="image/png"/>
  <Override PartName="/ppt/media/image25.png" ContentType="image/png"/>
  <Override PartName="/ppt/media/image2.png" ContentType="image/png"/>
  <Override PartName="/ppt/media/image14.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36.png" ContentType="image/png"/>
  <Override PartName="/ppt/media/image11.png" ContentType="image/png"/>
  <Override PartName="/ppt/media/image48.png" ContentType="image/png"/>
  <Override PartName="/ppt/media/image7.png" ContentType="image/png"/>
  <Override PartName="/ppt/media/image19.png" ContentType="image/png"/>
  <Override PartName="/ppt/media/image8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gn="ctr"/>
            <a:r>
              <a:rPr b="0" lang="en-US" sz="4400" spc="-1" strike="noStrike">
                <a:solidFill>
                  <a:srgbClr val="000000"/>
                </a:solidFill>
                <a:latin typeface="Arial"/>
              </a:rPr>
              <a:t>Cli</a:t>
            </a:r>
            <a:r>
              <a:rPr b="0" lang="en-US" sz="4400" spc="-1" strike="noStrike">
                <a:solidFill>
                  <a:srgbClr val="000000"/>
                </a:solidFill>
                <a:latin typeface="Arial"/>
              </a:rPr>
              <a:t>ck </a:t>
            </a:r>
            <a:r>
              <a:rPr b="0" lang="en-US" sz="4400" spc="-1" strike="noStrike">
                <a:solidFill>
                  <a:srgbClr val="000000"/>
                </a:solidFill>
                <a:latin typeface="Arial"/>
              </a:rPr>
              <a:t>to </a:t>
            </a:r>
            <a:r>
              <a:rPr b="0" lang="en-US" sz="4400" spc="-1" strike="noStrike">
                <a:solidFill>
                  <a:srgbClr val="000000"/>
                </a:solidFill>
                <a:latin typeface="Arial"/>
              </a:rPr>
              <a:t>edi</a:t>
            </a:r>
            <a:r>
              <a:rPr b="0" lang="en-US" sz="4400" spc="-1" strike="noStrike">
                <a:solidFill>
                  <a:srgbClr val="000000"/>
                </a:solidFill>
                <a:latin typeface="Arial"/>
              </a:rPr>
              <a:t>t </a:t>
            </a:r>
            <a:r>
              <a:rPr b="0" lang="en-US" sz="4400" spc="-1" strike="noStrike">
                <a:solidFill>
                  <a:srgbClr val="000000"/>
                </a:solidFill>
                <a:latin typeface="Arial"/>
              </a:rPr>
              <a:t>the </a:t>
            </a:r>
            <a:r>
              <a:rPr b="0" lang="en-US" sz="4400" spc="-1" strike="noStrike">
                <a:solidFill>
                  <a:srgbClr val="000000"/>
                </a:solidFill>
                <a:latin typeface="Arial"/>
              </a:rPr>
              <a:t>titl</a:t>
            </a:r>
            <a:r>
              <a:rPr b="0" lang="en-US" sz="4400" spc="-1" strike="noStrike">
                <a:solidFill>
                  <a:srgbClr val="000000"/>
                </a:solidFill>
                <a:latin typeface="Arial"/>
              </a:rPr>
              <a:t>e </a:t>
            </a:r>
            <a:r>
              <a:rPr b="0" lang="en-US" sz="4400" spc="-1" strike="noStrike">
                <a:solidFill>
                  <a:srgbClr val="000000"/>
                </a:solidFill>
                <a:latin typeface="Arial"/>
              </a:rPr>
              <a:t>tex</a:t>
            </a:r>
            <a:r>
              <a:rPr b="0" lang="en-US" sz="4400" spc="-1" strike="noStrike">
                <a:solidFill>
                  <a:srgbClr val="000000"/>
                </a:solidFill>
                <a:latin typeface="Arial"/>
              </a:rPr>
              <a:t>t </a:t>
            </a:r>
            <a:r>
              <a:rPr b="0" lang="en-US" sz="4400" spc="-1" strike="noStrike">
                <a:solidFill>
                  <a:srgbClr val="000000"/>
                </a:solidFill>
                <a:latin typeface="Arial"/>
              </a:rPr>
              <a:t>for</a:t>
            </a:r>
            <a:r>
              <a:rPr b="0" lang="en-US" sz="4400" spc="-1" strike="noStrike">
                <a:solidFill>
                  <a:srgbClr val="000000"/>
                </a:solidFill>
                <a:latin typeface="Arial"/>
              </a:rPr>
              <a:t>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262FF3B-9FF0-47BB-AE9F-54CAD6564990}"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a:ea typeface="Calibri"/>
              </a:rPr>
              <a:t>t</a:t>
            </a:r>
            <a:endParaRPr b="0" lang="en-US" sz="4400" spc="-1" strike="noStrike">
              <a:solidFill>
                <a:srgbClr val="000000"/>
              </a:solidFill>
              <a:latin typeface="Arial"/>
            </a:endParaRPr>
          </a:p>
        </p:txBody>
      </p:sp>
      <p:sp>
        <p:nvSpPr>
          <p:cNvPr id="42" name="CustomShape 2"/>
          <p:cNvSpPr/>
          <p:nvPr/>
        </p:nvSpPr>
        <p:spPr>
          <a:xfrm>
            <a:off x="0" y="0"/>
            <a:ext cx="12191760" cy="6838560"/>
          </a:xfrm>
          <a:prstGeom prst="rect">
            <a:avLst/>
          </a:prstGeom>
          <a:noFill/>
          <a:ln>
            <a:noFill/>
          </a:ln>
        </p:spPr>
        <p:style>
          <a:lnRef idx="0"/>
          <a:fillRef idx="0"/>
          <a:effectRef idx="0"/>
          <a:fontRef idx="minor"/>
        </p:style>
      </p:sp>
      <p:sp>
        <p:nvSpPr>
          <p:cNvPr id="43" name="CustomShape 3"/>
          <p:cNvSpPr/>
          <p:nvPr/>
        </p:nvSpPr>
        <p:spPr>
          <a:xfrm>
            <a:off x="0" y="0"/>
            <a:ext cx="12153600" cy="6838560"/>
          </a:xfrm>
          <a:prstGeom prst="rect">
            <a:avLst/>
          </a:prstGeom>
          <a:solidFill>
            <a:srgbClr val="ffffff"/>
          </a:solidFill>
          <a:ln>
            <a:noFill/>
          </a:ln>
        </p:spPr>
        <p:style>
          <a:lnRef idx="0"/>
          <a:fillRef idx="0"/>
          <a:effectRef idx="0"/>
          <a:fontRef idx="minor"/>
        </p:style>
      </p:sp>
      <p:sp>
        <p:nvSpPr>
          <p:cNvPr id="44" name="CustomShape 4"/>
          <p:cNvSpPr/>
          <p:nvPr/>
        </p:nvSpPr>
        <p:spPr>
          <a:xfrm>
            <a:off x="0" y="0"/>
            <a:ext cx="12153600" cy="6838560"/>
          </a:xfrm>
          <a:prstGeom prst="rect">
            <a:avLst/>
          </a:prstGeom>
          <a:noFill/>
          <a:ln>
            <a:noFill/>
          </a:ln>
        </p:spPr>
        <p:style>
          <a:lnRef idx="0"/>
          <a:fillRef idx="0"/>
          <a:effectRef idx="0"/>
          <a:fontRef idx="minor"/>
        </p:style>
      </p:sp>
      <p:pic>
        <p:nvPicPr>
          <p:cNvPr id="45" name="Google Shape;88;p13" descr=""/>
          <p:cNvPicPr/>
          <p:nvPr/>
        </p:nvPicPr>
        <p:blipFill>
          <a:blip r:embed="rId1"/>
          <a:stretch/>
        </p:blipFill>
        <p:spPr>
          <a:xfrm>
            <a:off x="0" y="0"/>
            <a:ext cx="12191760" cy="6838560"/>
          </a:xfrm>
          <a:prstGeom prst="rect">
            <a:avLst/>
          </a:prstGeom>
          <a:ln>
            <a:noFill/>
          </a:ln>
        </p:spPr>
      </p:pic>
      <p:pic>
        <p:nvPicPr>
          <p:cNvPr id="46" name="Google Shape;89;p13" descr=""/>
          <p:cNvPicPr/>
          <p:nvPr/>
        </p:nvPicPr>
        <p:blipFill>
          <a:blip r:embed="rId2"/>
          <a:stretch/>
        </p:blipFill>
        <p:spPr>
          <a:xfrm>
            <a:off x="16560" y="19080"/>
            <a:ext cx="12158280" cy="6838560"/>
          </a:xfrm>
          <a:prstGeom prst="rect">
            <a:avLst/>
          </a:prstGeom>
          <a:ln>
            <a:noFill/>
          </a:ln>
        </p:spPr>
      </p:pic>
      <p:grpSp>
        <p:nvGrpSpPr>
          <p:cNvPr id="47" name="Group 5"/>
          <p:cNvGrpSpPr/>
          <p:nvPr/>
        </p:nvGrpSpPr>
        <p:grpSpPr>
          <a:xfrm>
            <a:off x="3692520" y="2646360"/>
            <a:ext cx="4622400" cy="1153800"/>
            <a:chOff x="3692520" y="2646360"/>
            <a:chExt cx="4622400" cy="1153800"/>
          </a:xfrm>
        </p:grpSpPr>
        <p:sp>
          <p:nvSpPr>
            <p:cNvPr id="48" name="CustomShape 6"/>
            <p:cNvSpPr/>
            <p:nvPr/>
          </p:nvSpPr>
          <p:spPr>
            <a:xfrm>
              <a:off x="4691160" y="2816280"/>
              <a:ext cx="190080" cy="20772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49" name="CustomShape 7"/>
            <p:cNvSpPr/>
            <p:nvPr/>
          </p:nvSpPr>
          <p:spPr>
            <a:xfrm>
              <a:off x="4697280" y="3089160"/>
              <a:ext cx="177480" cy="6933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0" name="CustomShape 8"/>
            <p:cNvSpPr/>
            <p:nvPr/>
          </p:nvSpPr>
          <p:spPr>
            <a:xfrm>
              <a:off x="5030640" y="2813040"/>
              <a:ext cx="193320" cy="21384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51" name="CustomShape 9"/>
            <p:cNvSpPr/>
            <p:nvPr/>
          </p:nvSpPr>
          <p:spPr>
            <a:xfrm>
              <a:off x="5038560" y="3089160"/>
              <a:ext cx="178920" cy="6933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2" name="CustomShape 10"/>
            <p:cNvSpPr/>
            <p:nvPr/>
          </p:nvSpPr>
          <p:spPr>
            <a:xfrm>
              <a:off x="5365800" y="3070080"/>
              <a:ext cx="626760" cy="71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53" name="CustomShape 11"/>
            <p:cNvSpPr/>
            <p:nvPr/>
          </p:nvSpPr>
          <p:spPr>
            <a:xfrm>
              <a:off x="6885000" y="3070080"/>
              <a:ext cx="688680" cy="72828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54" name="CustomShape 12"/>
            <p:cNvSpPr/>
            <p:nvPr/>
          </p:nvSpPr>
          <p:spPr>
            <a:xfrm>
              <a:off x="7626240" y="3070080"/>
              <a:ext cx="688680" cy="72828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55" name="CustomShape 13"/>
            <p:cNvSpPr/>
            <p:nvPr/>
          </p:nvSpPr>
          <p:spPr>
            <a:xfrm>
              <a:off x="3692520" y="2647800"/>
              <a:ext cx="928440" cy="113472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56" name="CustomShape 14"/>
            <p:cNvSpPr/>
            <p:nvPr/>
          </p:nvSpPr>
          <p:spPr>
            <a:xfrm>
              <a:off x="6066000" y="2646360"/>
              <a:ext cx="688680" cy="11538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57" name="CustomShape 15"/>
          <p:cNvSpPr/>
          <p:nvPr/>
        </p:nvSpPr>
        <p:spPr>
          <a:xfrm>
            <a:off x="5867280" y="3881520"/>
            <a:ext cx="7992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ffffff"/>
                </a:solidFill>
                <a:latin typeface="Arial"/>
                <a:ea typeface="Arial"/>
              </a:rPr>
              <a:t> </a:t>
            </a:r>
            <a:endParaRPr b="0" lang="en-US" sz="2100" spc="-1" strike="noStrike">
              <a:latin typeface="Arial"/>
            </a:endParaRPr>
          </a:p>
        </p:txBody>
      </p:sp>
      <p:sp>
        <p:nvSpPr>
          <p:cNvPr id="58" name="CustomShape 16"/>
          <p:cNvSpPr/>
          <p:nvPr/>
        </p:nvSpPr>
        <p:spPr>
          <a:xfrm>
            <a:off x="4013280" y="3849480"/>
            <a:ext cx="4399200" cy="762120"/>
          </a:xfrm>
          <a:prstGeom prst="rect">
            <a:avLst/>
          </a:prstGeom>
          <a:noFill/>
          <a:ln>
            <a:noFill/>
          </a:ln>
        </p:spPr>
        <p:style>
          <a:lnRef idx="0"/>
          <a:fillRef idx="0"/>
          <a:effectRef idx="0"/>
          <a:fontRef idx="minor"/>
        </p:style>
        <p:txBody>
          <a:bodyPr>
            <a:noAutofit/>
          </a:bodyPr>
          <a:p>
            <a:pPr>
              <a:lnSpc>
                <a:spcPct val="100000"/>
              </a:lnSpc>
            </a:pPr>
            <a:r>
              <a:rPr b="1" lang="en-US" sz="2100" spc="-1" strike="noStrike">
                <a:solidFill>
                  <a:srgbClr val="ffffff"/>
                </a:solidFill>
                <a:latin typeface="Arial"/>
                <a:ea typeface="Arial"/>
              </a:rPr>
              <a:t>Powering Your Business Growth</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276" name="CustomShape 2"/>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77" name="CustomShape 3"/>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grpSp>
        <p:nvGrpSpPr>
          <p:cNvPr id="278" name="Group 4"/>
          <p:cNvGrpSpPr/>
          <p:nvPr/>
        </p:nvGrpSpPr>
        <p:grpSpPr>
          <a:xfrm>
            <a:off x="546120" y="301680"/>
            <a:ext cx="829800" cy="207720"/>
            <a:chOff x="546120" y="301680"/>
            <a:chExt cx="829800" cy="207720"/>
          </a:xfrm>
        </p:grpSpPr>
        <p:sp>
          <p:nvSpPr>
            <p:cNvPr id="279" name="CustomShape 5"/>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80" name="CustomShape 6"/>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81" name="CustomShape 7"/>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282" name="CustomShape 8"/>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283" name="CustomShape 9"/>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284" name="CustomShape 10"/>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85" name="CustomShape 11"/>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86" name="CustomShape 12"/>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287" name="CustomShape 13"/>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288" name="CustomShape 14"/>
          <p:cNvSpPr/>
          <p:nvPr/>
        </p:nvSpPr>
        <p:spPr>
          <a:xfrm>
            <a:off x="3961440" y="917280"/>
            <a:ext cx="426888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Ghép chuỗi</a:t>
            </a:r>
            <a:endParaRPr b="0" lang="en-US" sz="3300" spc="-1" strike="noStrike">
              <a:latin typeface="Arial"/>
            </a:endParaRPr>
          </a:p>
        </p:txBody>
      </p:sp>
      <p:pic>
        <p:nvPicPr>
          <p:cNvPr id="289" name="Google Shape;321;p22" descr=""/>
          <p:cNvPicPr/>
          <p:nvPr/>
        </p:nvPicPr>
        <p:blipFill>
          <a:blip r:embed="rId1"/>
          <a:stretch/>
        </p:blipFill>
        <p:spPr>
          <a:xfrm>
            <a:off x="4191120" y="1486800"/>
            <a:ext cx="4088880" cy="122040"/>
          </a:xfrm>
          <a:prstGeom prst="rect">
            <a:avLst/>
          </a:prstGeom>
          <a:ln>
            <a:noFill/>
          </a:ln>
        </p:spPr>
      </p:pic>
      <p:sp>
        <p:nvSpPr>
          <p:cNvPr id="290" name="CustomShape 15"/>
          <p:cNvSpPr/>
          <p:nvPr/>
        </p:nvSpPr>
        <p:spPr>
          <a:xfrm>
            <a:off x="4077720" y="1996560"/>
            <a:ext cx="4086000" cy="294588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Ghép 2 chuỗi bằng toán tử </a:t>
            </a:r>
            <a:r>
              <a:rPr b="1" lang="vi-VN" sz="1600" spc="-1" strike="noStrike">
                <a:solidFill>
                  <a:srgbClr val="7030a0"/>
                </a:solidFill>
                <a:latin typeface="Roboto"/>
                <a:ea typeface="Roboto"/>
              </a:rPr>
              <a:t>+</a:t>
            </a:r>
            <a:endParaRPr b="0" lang="en-US" sz="1600" spc="-1" strike="noStrike">
              <a:latin typeface="Arial"/>
            </a:endParaRPr>
          </a:p>
          <a:p>
            <a:pPr>
              <a:lnSpc>
                <a:spcPct val="150000"/>
              </a:lnSpc>
              <a:spcAft>
                <a:spcPts val="1199"/>
              </a:spcAft>
            </a:pPr>
            <a:endParaRPr b="0" lang="en-US" sz="1600" spc="-1" strike="noStrike">
              <a:latin typeface="Arial"/>
            </a:endParaRPr>
          </a:p>
          <a:p>
            <a:pPr>
              <a:lnSpc>
                <a:spcPct val="150000"/>
              </a:lnSpc>
              <a:spcAft>
                <a:spcPts val="1199"/>
              </a:spcAft>
            </a:pPr>
            <a:endParaRPr b="0" lang="en-US" sz="1600" spc="-1" strike="noStrike">
              <a:latin typeface="Arial"/>
            </a:endParaRPr>
          </a:p>
          <a:p>
            <a:pPr marL="228600" indent="-228240">
              <a:lnSpc>
                <a:spcPct val="150000"/>
              </a:lnSpc>
              <a:buClr>
                <a:srgbClr val="7030a0"/>
              </a:buClr>
              <a:buFont typeface="Arial"/>
              <a:buAutoNum type="arabicPeriod"/>
            </a:pPr>
            <a:r>
              <a:rPr b="0" lang="vi-VN" sz="1600" spc="-1" strike="noStrike">
                <a:solidFill>
                  <a:srgbClr val="3f3f3f"/>
                </a:solidFill>
                <a:latin typeface="Roboto"/>
                <a:ea typeface="Roboto"/>
              </a:rPr>
              <a:t>Nhân bản 1 chuỗi bằng toán tử </a:t>
            </a:r>
            <a:r>
              <a:rPr b="1" lang="vi-VN" sz="1600" spc="-1" strike="noStrike">
                <a:solidFill>
                  <a:srgbClr val="7030a0"/>
                </a:solidFill>
                <a:latin typeface="Roboto"/>
                <a:ea typeface="Roboto"/>
              </a:rPr>
              <a:t>*</a:t>
            </a:r>
            <a:endParaRPr b="0" lang="en-US" sz="1600" spc="-1" strike="noStrike">
              <a:latin typeface="Arial"/>
            </a:endParaRPr>
          </a:p>
        </p:txBody>
      </p:sp>
      <p:pic>
        <p:nvPicPr>
          <p:cNvPr id="291" name="Picture 6" descr=""/>
          <p:cNvPicPr/>
          <p:nvPr/>
        </p:nvPicPr>
        <p:blipFill>
          <a:blip r:embed="rId2"/>
          <a:stretch/>
        </p:blipFill>
        <p:spPr>
          <a:xfrm>
            <a:off x="4149000" y="2611800"/>
            <a:ext cx="3704760" cy="524160"/>
          </a:xfrm>
          <a:prstGeom prst="rect">
            <a:avLst/>
          </a:prstGeom>
          <a:ln>
            <a:noFill/>
          </a:ln>
        </p:spPr>
      </p:pic>
      <p:pic>
        <p:nvPicPr>
          <p:cNvPr id="292" name="Picture 8" descr=""/>
          <p:cNvPicPr/>
          <p:nvPr/>
        </p:nvPicPr>
        <p:blipFill>
          <a:blip r:embed="rId3"/>
          <a:stretch/>
        </p:blipFill>
        <p:spPr>
          <a:xfrm>
            <a:off x="4149000" y="4129920"/>
            <a:ext cx="2086560" cy="524160"/>
          </a:xfrm>
          <a:prstGeom prst="rect">
            <a:avLst/>
          </a:prstGeom>
          <a:ln>
            <a:noFill/>
          </a:ln>
        </p:spPr>
      </p:pic>
    </p:spTree>
  </p:cSld>
  <mc:AlternateContent>
    <mc:Choice Requires="p14">
      <p:transition spd="slow" p14:dur="2000"/>
    </mc:Choice>
    <mc:Fallback>
      <p:transition spd="slow"/>
    </mc:Fallback>
  </mc:AlternateContent>
  <p:timing>
    <p:tnLst>
      <p:par>
        <p:cTn id="306" dur="indefinite" restart="never" nodeType="tmRoot">
          <p:childTnLst>
            <p:seq>
              <p:cTn id="307" dur="indefinite" nodeType="mainSeq">
                <p:childTnLst>
                  <p:par>
                    <p:cTn id="308" fill="hold">
                      <p:stCondLst>
                        <p:cond delay="indefinite"/>
                      </p:stCondLst>
                      <p:childTnLst>
                        <p:par>
                          <p:cTn id="309" fill="hold">
                            <p:stCondLst>
                              <p:cond delay="0"/>
                            </p:stCondLst>
                            <p:childTnLst>
                              <p:par>
                                <p:cTn id="310" nodeType="clickEffect" fill="hold" presetClass="entr" presetID="2" presetSubtype="4">
                                  <p:stCondLst>
                                    <p:cond delay="0"/>
                                  </p:stCondLst>
                                  <p:childTnLst>
                                    <p:set>
                                      <p:cBhvr>
                                        <p:cTn id="311" dur="1" fill="hold">
                                          <p:stCondLst>
                                            <p:cond delay="0"/>
                                          </p:stCondLst>
                                        </p:cTn>
                                        <p:tgtEl>
                                          <p:spTgt spid="290"/>
                                        </p:tgtEl>
                                        <p:attrNameLst>
                                          <p:attrName>style.visibility</p:attrName>
                                        </p:attrNameLst>
                                      </p:cBhvr>
                                      <p:to>
                                        <p:strVal val="visible"/>
                                      </p:to>
                                    </p:set>
                                    <p:anim calcmode="lin" valueType="num">
                                      <p:cBhvr additive="repl">
                                        <p:cTn id="312" dur="500" fill="hold"/>
                                        <p:tgtEl>
                                          <p:spTgt spid="290"/>
                                        </p:tgtEl>
                                        <p:attrNameLst>
                                          <p:attrName>ppt_x</p:attrName>
                                        </p:attrNameLst>
                                      </p:cBhvr>
                                      <p:tavLst>
                                        <p:tav tm="0">
                                          <p:val>
                                            <p:strVal val="#ppt_x"/>
                                          </p:val>
                                        </p:tav>
                                        <p:tav tm="100000">
                                          <p:val>
                                            <p:strVal val="#ppt_x"/>
                                          </p:val>
                                        </p:tav>
                                      </p:tavLst>
                                    </p:anim>
                                    <p:anim calcmode="lin" valueType="num">
                                      <p:cBhvr additive="repl">
                                        <p:cTn id="313" dur="500" fill="hold"/>
                                        <p:tgtEl>
                                          <p:spTgt spid="290"/>
                                        </p:tgtEl>
                                        <p:attrNameLst>
                                          <p:attrName>ppt_y</p:attrName>
                                        </p:attrNameLst>
                                      </p:cBhvr>
                                      <p:tavLst>
                                        <p:tav tm="0">
                                          <p:val>
                                            <p:strVal val="1+#ppt_h/2"/>
                                          </p:val>
                                        </p:tav>
                                        <p:tav tm="100000">
                                          <p:val>
                                            <p:strVal val="#ppt_y"/>
                                          </p:val>
                                        </p:tav>
                                      </p:tavLst>
                                    </p:anim>
                                  </p:childTnLst>
                                </p:cTn>
                              </p:par>
                              <p:par>
                                <p:cTn id="314" nodeType="withEffect" fill="hold" presetClass="entr" presetID="2" presetSubtype="4">
                                  <p:stCondLst>
                                    <p:cond delay="0"/>
                                  </p:stCondLst>
                                  <p:childTnLst>
                                    <p:set>
                                      <p:cBhvr>
                                        <p:cTn id="315" dur="1" fill="hold">
                                          <p:stCondLst>
                                            <p:cond delay="0"/>
                                          </p:stCondLst>
                                        </p:cTn>
                                        <p:tgtEl>
                                          <p:spTgt spid="291"/>
                                        </p:tgtEl>
                                        <p:attrNameLst>
                                          <p:attrName>style.visibility</p:attrName>
                                        </p:attrNameLst>
                                      </p:cBhvr>
                                      <p:to>
                                        <p:strVal val="visible"/>
                                      </p:to>
                                    </p:set>
                                    <p:anim calcmode="lin" valueType="num">
                                      <p:cBhvr additive="repl">
                                        <p:cTn id="316" dur="500" fill="hold"/>
                                        <p:tgtEl>
                                          <p:spTgt spid="291"/>
                                        </p:tgtEl>
                                        <p:attrNameLst>
                                          <p:attrName>ppt_x</p:attrName>
                                        </p:attrNameLst>
                                      </p:cBhvr>
                                      <p:tavLst>
                                        <p:tav tm="0">
                                          <p:val>
                                            <p:strVal val="#ppt_x"/>
                                          </p:val>
                                        </p:tav>
                                        <p:tav tm="100000">
                                          <p:val>
                                            <p:strVal val="#ppt_x"/>
                                          </p:val>
                                        </p:tav>
                                      </p:tavLst>
                                    </p:anim>
                                    <p:anim calcmode="lin" valueType="num">
                                      <p:cBhvr additive="repl">
                                        <p:cTn id="317" dur="500" fill="hold"/>
                                        <p:tgtEl>
                                          <p:spTgt spid="291"/>
                                        </p:tgtEl>
                                        <p:attrNameLst>
                                          <p:attrName>ppt_y</p:attrName>
                                        </p:attrNameLst>
                                      </p:cBhvr>
                                      <p:tavLst>
                                        <p:tav tm="0">
                                          <p:val>
                                            <p:strVal val="1+#ppt_h/2"/>
                                          </p:val>
                                        </p:tav>
                                        <p:tav tm="100000">
                                          <p:val>
                                            <p:strVal val="#ppt_y"/>
                                          </p:val>
                                        </p:tav>
                                      </p:tavLst>
                                    </p:anim>
                                  </p:childTnLst>
                                </p:cTn>
                              </p:par>
                              <p:par>
                                <p:cTn id="318" nodeType="withEffect" fill="hold" presetClass="entr" presetID="2" presetSubtype="4">
                                  <p:stCondLst>
                                    <p:cond delay="0"/>
                                  </p:stCondLst>
                                  <p:childTnLst>
                                    <p:set>
                                      <p:cBhvr>
                                        <p:cTn id="319" dur="1" fill="hold">
                                          <p:stCondLst>
                                            <p:cond delay="0"/>
                                          </p:stCondLst>
                                        </p:cTn>
                                        <p:tgtEl>
                                          <p:spTgt spid="292"/>
                                        </p:tgtEl>
                                        <p:attrNameLst>
                                          <p:attrName>style.visibility</p:attrName>
                                        </p:attrNameLst>
                                      </p:cBhvr>
                                      <p:to>
                                        <p:strVal val="visible"/>
                                      </p:to>
                                    </p:set>
                                    <p:anim calcmode="lin" valueType="num">
                                      <p:cBhvr additive="repl">
                                        <p:cTn id="320" dur="500" fill="hold"/>
                                        <p:tgtEl>
                                          <p:spTgt spid="292"/>
                                        </p:tgtEl>
                                        <p:attrNameLst>
                                          <p:attrName>ppt_x</p:attrName>
                                        </p:attrNameLst>
                                      </p:cBhvr>
                                      <p:tavLst>
                                        <p:tav tm="0">
                                          <p:val>
                                            <p:strVal val="#ppt_x"/>
                                          </p:val>
                                        </p:tav>
                                        <p:tav tm="100000">
                                          <p:val>
                                            <p:strVal val="#ppt_x"/>
                                          </p:val>
                                        </p:tav>
                                      </p:tavLst>
                                    </p:anim>
                                    <p:anim calcmode="lin" valueType="num">
                                      <p:cBhvr additive="repl">
                                        <p:cTn id="321" dur="500" fill="hold"/>
                                        <p:tgtEl>
                                          <p:spTgt spid="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294" name="CustomShape 2"/>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95" name="CustomShape 3"/>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grpSp>
        <p:nvGrpSpPr>
          <p:cNvPr id="296" name="Group 4"/>
          <p:cNvGrpSpPr/>
          <p:nvPr/>
        </p:nvGrpSpPr>
        <p:grpSpPr>
          <a:xfrm>
            <a:off x="546120" y="301680"/>
            <a:ext cx="829800" cy="207720"/>
            <a:chOff x="546120" y="301680"/>
            <a:chExt cx="829800" cy="207720"/>
          </a:xfrm>
        </p:grpSpPr>
        <p:sp>
          <p:nvSpPr>
            <p:cNvPr id="297" name="CustomShape 5"/>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98" name="CustomShape 6"/>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99" name="CustomShape 7"/>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300" name="CustomShape 8"/>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301" name="CustomShape 9"/>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302" name="CustomShape 10"/>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303" name="CustomShape 11"/>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304" name="CustomShape 12"/>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305" name="CustomShape 13"/>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306" name="CustomShape 14"/>
          <p:cNvSpPr/>
          <p:nvPr/>
        </p:nvSpPr>
        <p:spPr>
          <a:xfrm>
            <a:off x="1360800" y="917280"/>
            <a:ext cx="426888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Format chuỗi</a:t>
            </a:r>
            <a:endParaRPr b="0" lang="en-US" sz="3300" spc="-1" strike="noStrike">
              <a:latin typeface="Arial"/>
            </a:endParaRPr>
          </a:p>
        </p:txBody>
      </p:sp>
      <p:pic>
        <p:nvPicPr>
          <p:cNvPr id="307" name="Google Shape;321;p22" descr=""/>
          <p:cNvPicPr/>
          <p:nvPr/>
        </p:nvPicPr>
        <p:blipFill>
          <a:blip r:embed="rId1"/>
          <a:stretch/>
        </p:blipFill>
        <p:spPr>
          <a:xfrm>
            <a:off x="1356480" y="1486800"/>
            <a:ext cx="4088880" cy="122040"/>
          </a:xfrm>
          <a:prstGeom prst="rect">
            <a:avLst/>
          </a:prstGeom>
          <a:ln>
            <a:noFill/>
          </a:ln>
        </p:spPr>
      </p:pic>
      <p:sp>
        <p:nvSpPr>
          <p:cNvPr id="308" name="CustomShape 15"/>
          <p:cNvSpPr/>
          <p:nvPr/>
        </p:nvSpPr>
        <p:spPr>
          <a:xfrm>
            <a:off x="1243080" y="1792080"/>
            <a:ext cx="4086000" cy="438588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Format chuỗi là phương pháp sinh chuỗi động tuỳ thuộc vào giá trị trả về của các biến hoặc hàm khác.</a:t>
            </a:r>
            <a:endParaRPr b="0" lang="en-US" sz="1600" spc="-1" strike="noStrike">
              <a:latin typeface="Arial"/>
            </a:endParaRPr>
          </a:p>
          <a:p>
            <a:pPr marL="228600" indent="-228240">
              <a:lnSpc>
                <a:spcPct val="150000"/>
              </a:lnSpc>
              <a:buClr>
                <a:srgbClr val="7030a0"/>
              </a:buClr>
              <a:buFont typeface="Arial"/>
              <a:buAutoNum type="arabicPeriod"/>
            </a:pPr>
            <a:r>
              <a:rPr b="0" lang="vi-VN" sz="1600" spc="-1" strike="noStrike">
                <a:solidFill>
                  <a:srgbClr val="3f3f3f"/>
                </a:solidFill>
                <a:latin typeface="Roboto"/>
                <a:ea typeface="Roboto"/>
              </a:rPr>
              <a:t>Có 3 cách format chuỗi:</a:t>
            </a:r>
            <a:endParaRPr b="0" lang="en-US" sz="1600" spc="-1" strike="noStrike">
              <a:latin typeface="Arial"/>
            </a:endParaRPr>
          </a:p>
          <a:p>
            <a:pPr lvl="1" marL="536400" indent="-280800">
              <a:lnSpc>
                <a:spcPct val="150000"/>
              </a:lnSpc>
              <a:buClr>
                <a:srgbClr val="7030a0"/>
              </a:buClr>
              <a:buFont typeface="Arial"/>
              <a:buChar char="•"/>
            </a:pPr>
            <a:r>
              <a:rPr b="0" lang="vi-VN" sz="1600" spc="-1" strike="noStrike">
                <a:solidFill>
                  <a:srgbClr val="3f3f3f"/>
                </a:solidFill>
                <a:latin typeface="Roboto"/>
                <a:ea typeface="Roboto"/>
              </a:rPr>
              <a:t>Dùng toán tử </a:t>
            </a:r>
            <a:r>
              <a:rPr b="1" lang="vi-VN" sz="1600" spc="-1" strike="noStrike">
                <a:solidFill>
                  <a:srgbClr val="7030a0"/>
                </a:solidFill>
                <a:latin typeface="Roboto"/>
                <a:ea typeface="Roboto"/>
              </a:rPr>
              <a:t>%</a:t>
            </a:r>
            <a:endParaRPr b="0" lang="en-US" sz="1600" spc="-1" strike="noStrike">
              <a:latin typeface="Arial"/>
            </a:endParaRPr>
          </a:p>
          <a:p>
            <a:pPr lvl="1" marL="536400" indent="-280800">
              <a:lnSpc>
                <a:spcPct val="150000"/>
              </a:lnSpc>
              <a:buClr>
                <a:srgbClr val="7030a0"/>
              </a:buClr>
              <a:buFont typeface="Arial"/>
              <a:buChar char="•"/>
            </a:pPr>
            <a:r>
              <a:rPr b="0" lang="vi-VN" sz="1600" spc="-1" strike="noStrike">
                <a:solidFill>
                  <a:srgbClr val="3f3f3f"/>
                </a:solidFill>
                <a:latin typeface="Roboto"/>
                <a:ea typeface="Roboto"/>
              </a:rPr>
              <a:t>Dùng phương thức </a:t>
            </a:r>
            <a:r>
              <a:rPr b="1" lang="vi-VN" sz="1600" spc="-1" strike="noStrike">
                <a:solidFill>
                  <a:srgbClr val="7030a0"/>
                </a:solidFill>
                <a:latin typeface="Roboto"/>
                <a:ea typeface="Roboto"/>
              </a:rPr>
              <a:t>format()</a:t>
            </a:r>
            <a:endParaRPr b="0" lang="en-US" sz="1600" spc="-1" strike="noStrike">
              <a:latin typeface="Arial"/>
            </a:endParaRPr>
          </a:p>
          <a:p>
            <a:pPr lvl="1" marL="536400" indent="-280800">
              <a:lnSpc>
                <a:spcPct val="150000"/>
              </a:lnSpc>
              <a:spcAft>
                <a:spcPts val="1199"/>
              </a:spcAft>
              <a:buClr>
                <a:srgbClr val="7030a0"/>
              </a:buClr>
              <a:buFont typeface="Arial"/>
              <a:buChar char="•"/>
            </a:pPr>
            <a:r>
              <a:rPr b="0" lang="vi-VN" sz="1600" spc="-1" strike="noStrike">
                <a:solidFill>
                  <a:srgbClr val="3f3f3f"/>
                </a:solidFill>
                <a:latin typeface="Roboto"/>
                <a:ea typeface="Roboto"/>
              </a:rPr>
              <a:t>Dùng tiền tố </a:t>
            </a:r>
            <a:r>
              <a:rPr b="1" lang="vi-VN" sz="1600" spc="-1" strike="noStrike">
                <a:solidFill>
                  <a:srgbClr val="7030a0"/>
                </a:solidFill>
                <a:latin typeface="Roboto"/>
                <a:ea typeface="Roboto"/>
              </a:rPr>
              <a:t>f</a:t>
            </a:r>
            <a:r>
              <a:rPr b="0" lang="vi-VN" sz="1600" spc="-1" strike="noStrike">
                <a:solidFill>
                  <a:srgbClr val="000000"/>
                </a:solidFill>
                <a:latin typeface="Roboto"/>
                <a:ea typeface="Roboto"/>
              </a:rPr>
              <a:t> (python &gt;= 3.6)</a:t>
            </a:r>
            <a:endParaRPr b="0" lang="en-US" sz="1600" spc="-1" strike="noStrike">
              <a:latin typeface="Arial"/>
            </a:endParaRPr>
          </a:p>
        </p:txBody>
      </p:sp>
      <p:pic>
        <p:nvPicPr>
          <p:cNvPr id="309" name="Picture 2" descr=""/>
          <p:cNvPicPr/>
          <p:nvPr/>
        </p:nvPicPr>
        <p:blipFill>
          <a:blip r:embed="rId2"/>
          <a:stretch/>
        </p:blipFill>
        <p:spPr>
          <a:xfrm>
            <a:off x="6862680" y="5021640"/>
            <a:ext cx="2577600" cy="291600"/>
          </a:xfrm>
          <a:prstGeom prst="rect">
            <a:avLst/>
          </a:prstGeom>
          <a:ln>
            <a:noFill/>
          </a:ln>
        </p:spPr>
      </p:pic>
      <p:sp>
        <p:nvSpPr>
          <p:cNvPr id="310" name="CustomShape 16"/>
          <p:cNvSpPr/>
          <p:nvPr/>
        </p:nvSpPr>
        <p:spPr>
          <a:xfrm>
            <a:off x="6440400" y="4998600"/>
            <a:ext cx="4186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VN" sz="1600" spc="-1" strike="noStrike">
                <a:solidFill>
                  <a:srgbClr val="000000"/>
                </a:solidFill>
                <a:latin typeface="Arial"/>
                <a:ea typeface="Arial"/>
              </a:rPr>
              <a:t>=&gt;</a:t>
            </a:r>
            <a:endParaRPr b="0" lang="en-US" sz="1600" spc="-1" strike="noStrike">
              <a:latin typeface="Arial"/>
            </a:endParaRPr>
          </a:p>
        </p:txBody>
      </p:sp>
      <p:pic>
        <p:nvPicPr>
          <p:cNvPr id="311" name="Picture 5" descr=""/>
          <p:cNvPicPr/>
          <p:nvPr/>
        </p:nvPicPr>
        <p:blipFill>
          <a:blip r:embed="rId3"/>
          <a:stretch/>
        </p:blipFill>
        <p:spPr>
          <a:xfrm>
            <a:off x="5630040" y="2657880"/>
            <a:ext cx="5533560" cy="1891080"/>
          </a:xfrm>
          <a:prstGeom prst="rect">
            <a:avLst/>
          </a:prstGeom>
          <a:ln>
            <a:noFill/>
          </a:ln>
        </p:spPr>
      </p:pic>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fill="hold">
                      <p:stCondLst>
                        <p:cond delay="indefinite"/>
                      </p:stCondLst>
                      <p:childTnLst>
                        <p:par>
                          <p:cTn id="325" fill="hold">
                            <p:stCondLst>
                              <p:cond delay="0"/>
                            </p:stCondLst>
                            <p:childTnLst>
                              <p:par>
                                <p:cTn id="326" nodeType="clickEffect" fill="hold" presetClass="entr" presetID="2" presetSubtype="8">
                                  <p:stCondLst>
                                    <p:cond delay="0"/>
                                  </p:stCondLst>
                                  <p:childTnLst>
                                    <p:set>
                                      <p:cBhvr>
                                        <p:cTn id="327" dur="1" fill="hold">
                                          <p:stCondLst>
                                            <p:cond delay="0"/>
                                          </p:stCondLst>
                                        </p:cTn>
                                        <p:tgtEl>
                                          <p:spTgt spid="308"/>
                                        </p:tgtEl>
                                        <p:attrNameLst>
                                          <p:attrName>style.visibility</p:attrName>
                                        </p:attrNameLst>
                                      </p:cBhvr>
                                      <p:to>
                                        <p:strVal val="visible"/>
                                      </p:to>
                                    </p:set>
                                    <p:anim calcmode="lin" valueType="num">
                                      <p:cBhvr additive="repl">
                                        <p:cTn id="328" dur="500" fill="hold"/>
                                        <p:tgtEl>
                                          <p:spTgt spid="308"/>
                                        </p:tgtEl>
                                        <p:attrNameLst>
                                          <p:attrName>ppt_x</p:attrName>
                                        </p:attrNameLst>
                                      </p:cBhvr>
                                      <p:tavLst>
                                        <p:tav tm="0">
                                          <p:val>
                                            <p:strVal val="0-#ppt_w/2"/>
                                          </p:val>
                                        </p:tav>
                                        <p:tav tm="100000">
                                          <p:val>
                                            <p:strVal val="#ppt_x"/>
                                          </p:val>
                                        </p:tav>
                                      </p:tavLst>
                                    </p:anim>
                                    <p:anim calcmode="lin" valueType="num">
                                      <p:cBhvr additive="repl">
                                        <p:cTn id="329" dur="500" fill="hold"/>
                                        <p:tgtEl>
                                          <p:spTgt spid="308"/>
                                        </p:tgtEl>
                                        <p:attrNameLst>
                                          <p:attrName>ppt_y</p:attrName>
                                        </p:attrNameLst>
                                      </p:cBhvr>
                                      <p:tavLst>
                                        <p:tav tm="0">
                                          <p:val>
                                            <p:strVal val="#ppt_y"/>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3" presetSubtype="10">
                                  <p:stCondLst>
                                    <p:cond delay="0"/>
                                  </p:stCondLst>
                                  <p:childTnLst>
                                    <p:set>
                                      <p:cBhvr>
                                        <p:cTn id="333" dur="1" fill="hold">
                                          <p:stCondLst>
                                            <p:cond delay="0"/>
                                          </p:stCondLst>
                                        </p:cTn>
                                        <p:tgtEl>
                                          <p:spTgt spid="311"/>
                                        </p:tgtEl>
                                        <p:attrNameLst>
                                          <p:attrName>style.visibility</p:attrName>
                                        </p:attrNameLst>
                                      </p:cBhvr>
                                      <p:to>
                                        <p:strVal val="visible"/>
                                      </p:to>
                                    </p:set>
                                    <p:animEffect filter="blinds(horizontal)" transition="in">
                                      <p:cBhvr additive="repl">
                                        <p:cTn id="334" dur="500"/>
                                        <p:tgtEl>
                                          <p:spTgt spid="311"/>
                                        </p:tgtEl>
                                      </p:cBhvr>
                                    </p:animEffec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9">
                                  <p:stCondLst>
                                    <p:cond delay="0"/>
                                  </p:stCondLst>
                                  <p:childTnLst>
                                    <p:set>
                                      <p:cBhvr>
                                        <p:cTn id="338" dur="1" fill="hold">
                                          <p:stCondLst>
                                            <p:cond delay="0"/>
                                          </p:stCondLst>
                                        </p:cTn>
                                        <p:tgtEl>
                                          <p:spTgt spid="309"/>
                                        </p:tgtEl>
                                        <p:attrNameLst>
                                          <p:attrName>style.visibility</p:attrName>
                                        </p:attrNameLst>
                                      </p:cBhvr>
                                      <p:to>
                                        <p:strVal val="visible"/>
                                      </p:to>
                                    </p:set>
                                    <p:animEffect filter="dissolve" transition="in">
                                      <p:cBhvr additive="repl">
                                        <p:cTn id="339" dur="500"/>
                                        <p:tgtEl>
                                          <p:spTgt spid="309"/>
                                        </p:tgtEl>
                                      </p:cBhvr>
                                    </p:animEffect>
                                  </p:childTnLst>
                                </p:cTn>
                              </p:par>
                              <p:par>
                                <p:cTn id="340" nodeType="withEffect" fill="hold" presetClass="entr" presetID="9">
                                  <p:stCondLst>
                                    <p:cond delay="0"/>
                                  </p:stCondLst>
                                  <p:childTnLst>
                                    <p:set>
                                      <p:cBhvr>
                                        <p:cTn id="341" dur="1" fill="hold">
                                          <p:stCondLst>
                                            <p:cond delay="0"/>
                                          </p:stCondLst>
                                        </p:cTn>
                                        <p:tgtEl>
                                          <p:spTgt spid="310"/>
                                        </p:tgtEl>
                                        <p:attrNameLst>
                                          <p:attrName>style.visibility</p:attrName>
                                        </p:attrNameLst>
                                      </p:cBhvr>
                                      <p:to>
                                        <p:strVal val="visible"/>
                                      </p:to>
                                    </p:set>
                                    <p:animEffect filter="dissolve" transition="in">
                                      <p:cBhvr additive="repl">
                                        <p:cTn id="342"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313" name="CustomShape 2"/>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314" name="CustomShape 3"/>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grpSp>
        <p:nvGrpSpPr>
          <p:cNvPr id="315" name="Group 4"/>
          <p:cNvGrpSpPr/>
          <p:nvPr/>
        </p:nvGrpSpPr>
        <p:grpSpPr>
          <a:xfrm>
            <a:off x="546120" y="301680"/>
            <a:ext cx="829800" cy="207720"/>
            <a:chOff x="546120" y="301680"/>
            <a:chExt cx="829800" cy="207720"/>
          </a:xfrm>
        </p:grpSpPr>
        <p:sp>
          <p:nvSpPr>
            <p:cNvPr id="316" name="CustomShape 5"/>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317" name="CustomShape 6"/>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318" name="CustomShape 7"/>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319" name="CustomShape 8"/>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320" name="CustomShape 9"/>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321" name="CustomShape 10"/>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322" name="CustomShape 11"/>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323" name="CustomShape 12"/>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324" name="CustomShape 13"/>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325" name="CustomShape 14"/>
          <p:cNvSpPr/>
          <p:nvPr/>
        </p:nvSpPr>
        <p:spPr>
          <a:xfrm>
            <a:off x="2468880" y="859680"/>
            <a:ext cx="795528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Một số phương thức xử lý chuỗi</a:t>
            </a:r>
            <a:endParaRPr b="0" lang="en-US" sz="3300" spc="-1" strike="noStrike">
              <a:latin typeface="Arial"/>
            </a:endParaRPr>
          </a:p>
        </p:txBody>
      </p:sp>
      <p:pic>
        <p:nvPicPr>
          <p:cNvPr id="326" name="Google Shape;321;p22" descr=""/>
          <p:cNvPicPr/>
          <p:nvPr/>
        </p:nvPicPr>
        <p:blipFill>
          <a:blip r:embed="rId1"/>
          <a:stretch/>
        </p:blipFill>
        <p:spPr>
          <a:xfrm>
            <a:off x="3915720" y="1473120"/>
            <a:ext cx="4088880" cy="122040"/>
          </a:xfrm>
          <a:prstGeom prst="rect">
            <a:avLst/>
          </a:prstGeom>
          <a:ln>
            <a:noFill/>
          </a:ln>
        </p:spPr>
      </p:pic>
      <p:graphicFrame>
        <p:nvGraphicFramePr>
          <p:cNvPr id="327" name="Table 15"/>
          <p:cNvGraphicFramePr/>
          <p:nvPr/>
        </p:nvGraphicFramePr>
        <p:xfrm>
          <a:off x="1484280" y="2223720"/>
          <a:ext cx="9223560" cy="2224800"/>
        </p:xfrm>
        <a:graphic>
          <a:graphicData uri="http://schemas.openxmlformats.org/drawingml/2006/table">
            <a:tbl>
              <a:tblPr/>
              <a:tblGrid>
                <a:gridCol w="1626480"/>
                <a:gridCol w="2871360"/>
                <a:gridCol w="1710720"/>
                <a:gridCol w="3015000"/>
              </a:tblGrid>
              <a:tr h="291600">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r>
              <a:tr h="291600">
                <a:tc>
                  <a:txBody>
                    <a:bodyPr>
                      <a:noAutofit/>
                    </a:bodyPr>
                    <a:p>
                      <a:pPr>
                        <a:lnSpc>
                          <a:spcPct val="100000"/>
                        </a:lnSpc>
                      </a:pPr>
                      <a:r>
                        <a:rPr b="0" lang="en-VN" sz="1400" spc="-1" strike="noStrike">
                          <a:solidFill>
                            <a:srgbClr val="7030a0"/>
                          </a:solidFill>
                          <a:latin typeface="Arial"/>
                          <a:ea typeface="Arial"/>
                        </a:rPr>
                        <a:t>lower()</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Chuyển về chữ thường</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7030a0"/>
                          </a:solidFill>
                          <a:latin typeface="Arial"/>
                          <a:ea typeface="Arial"/>
                        </a:rPr>
                        <a:t>upper()</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Chuyển về chữ hoa</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r>
              <a:tr h="491400">
                <a:tc>
                  <a:txBody>
                    <a:bodyPr>
                      <a:noAutofit/>
                    </a:bodyPr>
                    <a:p>
                      <a:pPr>
                        <a:lnSpc>
                          <a:spcPct val="100000"/>
                        </a:lnSpc>
                      </a:pPr>
                      <a:r>
                        <a:rPr b="0" lang="en-VN" sz="1400" spc="-1" strike="noStrike">
                          <a:solidFill>
                            <a:srgbClr val="7030a0"/>
                          </a:solidFill>
                          <a:latin typeface="Arial"/>
                          <a:ea typeface="Arial"/>
                        </a:rPr>
                        <a:t>capitalize()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Viết hoa ký tự đầu và viết thường các ký tự sau</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7030a0"/>
                          </a:solidFill>
                          <a:latin typeface="Arial"/>
                          <a:ea typeface="Arial"/>
                        </a:rPr>
                        <a:t>title()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Viết hoa ký tự đầu của mỗi từ và viết thường các ký tự còn lại</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r>
              <a:tr h="491400">
                <a:tc>
                  <a:txBody>
                    <a:bodyPr>
                      <a:noAutofit/>
                    </a:bodyPr>
                    <a:p>
                      <a:pPr>
                        <a:lnSpc>
                          <a:spcPct val="100000"/>
                        </a:lnSpc>
                      </a:pPr>
                      <a:r>
                        <a:rPr b="0" lang="en-VN" sz="1400" spc="-1" strike="noStrike">
                          <a:solidFill>
                            <a:srgbClr val="7030a0"/>
                          </a:solidFill>
                          <a:latin typeface="Arial"/>
                          <a:ea typeface="Arial"/>
                        </a:rPr>
                        <a:t>strip(‘x’)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Cắt bỏ các ký tự ‘x’ ở đầu và cuối chuỗi</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7030a0"/>
                          </a:solidFill>
                          <a:latin typeface="Arial"/>
                          <a:ea typeface="Arial"/>
                        </a:rPr>
                        <a:t>replace(‘abc’, ‘xyz’)</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Thay thế chuỗi ‘abc’ thành chuỗi ‘xyz’</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r>
              <a:tr h="691200">
                <a:tc>
                  <a:txBody>
                    <a:bodyPr>
                      <a:noAutofit/>
                    </a:bodyPr>
                    <a:p>
                      <a:pPr>
                        <a:lnSpc>
                          <a:spcPct val="100000"/>
                        </a:lnSpc>
                      </a:pPr>
                      <a:r>
                        <a:rPr b="0" lang="en-VN" sz="1400" spc="-1" strike="noStrike">
                          <a:solidFill>
                            <a:srgbClr val="7030a0"/>
                          </a:solidFill>
                          <a:latin typeface="Arial"/>
                          <a:ea typeface="Arial"/>
                        </a:rPr>
                        <a:t>find(‘abc’)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Tìm chuỗi ‘abc’ theo chiều từ trái sang phải, trả về index đầu tiên tìm thấy.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7030a0"/>
                          </a:solidFill>
                          <a:latin typeface="Arial"/>
                          <a:ea typeface="Arial"/>
                        </a:rPr>
                        <a:t>rfind(‘abc’)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Tìm chuỗi ‘abc’ theo chiều từ phải sang trái, trả về index đầu tiên tìm thấy.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r>
              <a:tr h="491400">
                <a:tc>
                  <a:txBody>
                    <a:bodyPr>
                      <a:noAutofit/>
                    </a:bodyPr>
                    <a:p>
                      <a:pPr>
                        <a:lnSpc>
                          <a:spcPct val="100000"/>
                        </a:lnSpc>
                      </a:pPr>
                      <a:r>
                        <a:rPr b="0" lang="en-VN" sz="1400" spc="-1" strike="noStrike">
                          <a:solidFill>
                            <a:srgbClr val="7030a0"/>
                          </a:solidFill>
                          <a:latin typeface="Arial"/>
                          <a:ea typeface="Arial"/>
                        </a:rPr>
                        <a:t>split(‘x’)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Cắt chuỗi thành 1 list các chuỗi nhỏ với ‘x’ là ký tự phân cách</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7030a0"/>
                          </a:solidFill>
                          <a:latin typeface="Arial"/>
                          <a:ea typeface="Arial"/>
                        </a:rPr>
                        <a:t>join(list)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c>
                  <a:txBody>
                    <a:bodyPr>
                      <a:noAutofit/>
                    </a:bodyPr>
                    <a:p>
                      <a:pPr>
                        <a:lnSpc>
                          <a:spcPct val="100000"/>
                        </a:lnSpc>
                      </a:pPr>
                      <a:r>
                        <a:rPr b="0" lang="en-VN" sz="1400" spc="-1" strike="noStrike">
                          <a:solidFill>
                            <a:srgbClr val="000000"/>
                          </a:solidFill>
                          <a:latin typeface="Arial"/>
                          <a:ea typeface="Arial"/>
                        </a:rPr>
                        <a:t>Ghép 1 list các chuỗi nhỏ thành 1 chuỗi lớn với ký tự nối cho trước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482760" y="-1079640"/>
            <a:ext cx="13918680" cy="9612000"/>
          </a:xfrm>
          <a:prstGeom prst="rect">
            <a:avLst/>
          </a:prstGeom>
          <a:noFill/>
          <a:ln>
            <a:noFill/>
          </a:ln>
        </p:spPr>
        <p:style>
          <a:lnRef idx="0"/>
          <a:fillRef idx="0"/>
          <a:effectRef idx="0"/>
          <a:fontRef idx="minor"/>
        </p:style>
      </p:sp>
      <p:grpSp>
        <p:nvGrpSpPr>
          <p:cNvPr id="329" name="Group 2"/>
          <p:cNvGrpSpPr/>
          <p:nvPr/>
        </p:nvGrpSpPr>
        <p:grpSpPr>
          <a:xfrm>
            <a:off x="480960" y="649440"/>
            <a:ext cx="1063440" cy="263160"/>
            <a:chOff x="480960" y="649440"/>
            <a:chExt cx="1063440" cy="263160"/>
          </a:xfrm>
        </p:grpSpPr>
        <p:sp>
          <p:nvSpPr>
            <p:cNvPr id="330" name="CustomShape 3"/>
            <p:cNvSpPr/>
            <p:nvPr/>
          </p:nvSpPr>
          <p:spPr>
            <a:xfrm>
              <a:off x="711360" y="687240"/>
              <a:ext cx="43920" cy="4716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31" name="CustomShape 4"/>
            <p:cNvSpPr/>
            <p:nvPr/>
          </p:nvSpPr>
          <p:spPr>
            <a:xfrm>
              <a:off x="712800" y="749160"/>
              <a:ext cx="41040" cy="15984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32" name="CustomShape 5"/>
            <p:cNvSpPr/>
            <p:nvPr/>
          </p:nvSpPr>
          <p:spPr>
            <a:xfrm>
              <a:off x="789120" y="687240"/>
              <a:ext cx="43920" cy="4716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33" name="CustomShape 6"/>
            <p:cNvSpPr/>
            <p:nvPr/>
          </p:nvSpPr>
          <p:spPr>
            <a:xfrm>
              <a:off x="790560" y="749160"/>
              <a:ext cx="41040" cy="15984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34" name="CustomShape 7"/>
            <p:cNvSpPr/>
            <p:nvPr/>
          </p:nvSpPr>
          <p:spPr>
            <a:xfrm>
              <a:off x="865080" y="746280"/>
              <a:ext cx="145800" cy="16308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35" name="CustomShape 8"/>
            <p:cNvSpPr/>
            <p:nvPr/>
          </p:nvSpPr>
          <p:spPr>
            <a:xfrm>
              <a:off x="1216080" y="746280"/>
              <a:ext cx="158400" cy="16632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36" name="CustomShape 9"/>
            <p:cNvSpPr/>
            <p:nvPr/>
          </p:nvSpPr>
          <p:spPr>
            <a:xfrm>
              <a:off x="1386000" y="746280"/>
              <a:ext cx="158400" cy="16632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37" name="CustomShape 10"/>
            <p:cNvSpPr/>
            <p:nvPr/>
          </p:nvSpPr>
          <p:spPr>
            <a:xfrm>
              <a:off x="480960" y="649440"/>
              <a:ext cx="213840" cy="2599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38" name="CustomShape 11"/>
            <p:cNvSpPr/>
            <p:nvPr/>
          </p:nvSpPr>
          <p:spPr>
            <a:xfrm>
              <a:off x="1027080" y="649440"/>
              <a:ext cx="158400" cy="2631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grpSp>
        <p:nvGrpSpPr>
          <p:cNvPr id="339" name="Group 12"/>
          <p:cNvGrpSpPr/>
          <p:nvPr/>
        </p:nvGrpSpPr>
        <p:grpSpPr>
          <a:xfrm>
            <a:off x="4791240" y="-1079640"/>
            <a:ext cx="9610200" cy="9612000"/>
            <a:chOff x="4791240" y="-1079640"/>
            <a:chExt cx="9610200" cy="9612000"/>
          </a:xfrm>
        </p:grpSpPr>
        <p:sp>
          <p:nvSpPr>
            <p:cNvPr id="340" name="CustomShape 13"/>
            <p:cNvSpPr/>
            <p:nvPr/>
          </p:nvSpPr>
          <p:spPr>
            <a:xfrm>
              <a:off x="4791240" y="-1079640"/>
              <a:ext cx="9610200" cy="961200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41" name="CustomShape 14"/>
            <p:cNvSpPr/>
            <p:nvPr/>
          </p:nvSpPr>
          <p:spPr>
            <a:xfrm>
              <a:off x="5324400" y="-216360"/>
              <a:ext cx="7982640" cy="798264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42" name="CustomShape 15"/>
            <p:cNvSpPr/>
            <p:nvPr/>
          </p:nvSpPr>
          <p:spPr>
            <a:xfrm>
              <a:off x="6294960" y="687240"/>
              <a:ext cx="6175080" cy="61750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grpSp>
      <p:pic>
        <p:nvPicPr>
          <p:cNvPr id="343" name="Google Shape;573;p27" descr=""/>
          <p:cNvPicPr/>
          <p:nvPr/>
        </p:nvPicPr>
        <p:blipFill>
          <a:blip r:embed="rId1"/>
          <a:stretch/>
        </p:blipFill>
        <p:spPr>
          <a:xfrm>
            <a:off x="5923080" y="2288520"/>
            <a:ext cx="5287320" cy="2994840"/>
          </a:xfrm>
          <a:prstGeom prst="rect">
            <a:avLst/>
          </a:prstGeom>
          <a:ln>
            <a:noFill/>
          </a:ln>
          <a:effectLst>
            <a:outerShdw algn="ctr" blurRad="393700" dir="1440240" dist="50442" rotWithShape="0" sx="99000" sy="99000">
              <a:srgbClr val="000000">
                <a:alpha val="47000"/>
              </a:srgbClr>
            </a:outerShdw>
          </a:effectLst>
        </p:spPr>
      </p:pic>
      <p:pic>
        <p:nvPicPr>
          <p:cNvPr id="344" name="Google Shape;574;p27" descr=""/>
          <p:cNvPicPr/>
          <p:nvPr/>
        </p:nvPicPr>
        <p:blipFill>
          <a:blip r:embed="rId2"/>
          <a:stretch/>
        </p:blipFill>
        <p:spPr>
          <a:xfrm>
            <a:off x="8269200" y="1887120"/>
            <a:ext cx="6665760" cy="3775320"/>
          </a:xfrm>
          <a:prstGeom prst="rect">
            <a:avLst/>
          </a:prstGeom>
          <a:ln>
            <a:noFill/>
          </a:ln>
          <a:effectLst>
            <a:outerShdw algn="ctr" blurRad="393700" dir="1440240" dist="50442" rotWithShape="0" sx="99000" sy="99000">
              <a:srgbClr val="000000">
                <a:alpha val="47000"/>
              </a:srgbClr>
            </a:outerShdw>
          </a:effectLst>
        </p:spPr>
      </p:pic>
      <p:sp>
        <p:nvSpPr>
          <p:cNvPr id="345" name="CustomShape 16"/>
          <p:cNvSpPr/>
          <p:nvPr/>
        </p:nvSpPr>
        <p:spPr>
          <a:xfrm>
            <a:off x="464040" y="1242360"/>
            <a:ext cx="383364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4- Boolean</a:t>
            </a:r>
            <a:endParaRPr b="0" lang="en-US" sz="4400" spc="-1" strike="noStrike">
              <a:latin typeface="Arial"/>
            </a:endParaRPr>
          </a:p>
        </p:txBody>
      </p:sp>
      <p:pic>
        <p:nvPicPr>
          <p:cNvPr id="346" name="Google Shape;321;p22" descr=""/>
          <p:cNvPicPr/>
          <p:nvPr/>
        </p:nvPicPr>
        <p:blipFill>
          <a:blip r:embed="rId3"/>
          <a:stretch/>
        </p:blipFill>
        <p:spPr>
          <a:xfrm>
            <a:off x="469080" y="2050560"/>
            <a:ext cx="2739960" cy="237600"/>
          </a:xfrm>
          <a:prstGeom prst="rect">
            <a:avLst/>
          </a:prstGeom>
          <a:ln>
            <a:noFill/>
          </a:ln>
        </p:spPr>
      </p:pic>
      <p:sp>
        <p:nvSpPr>
          <p:cNvPr id="347" name="CustomShape 17"/>
          <p:cNvSpPr/>
          <p:nvPr/>
        </p:nvSpPr>
        <p:spPr>
          <a:xfrm>
            <a:off x="401040" y="2560680"/>
            <a:ext cx="4086000" cy="429696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Là kiểu dữ liệu chỉ bao gồm 2 giá trị: </a:t>
            </a:r>
            <a:r>
              <a:rPr b="1" lang="vi-VN" sz="1600" spc="-1" strike="noStrike">
                <a:solidFill>
                  <a:srgbClr val="7030a0"/>
                </a:solidFill>
                <a:latin typeface="Roboto"/>
                <a:ea typeface="Roboto"/>
              </a:rPr>
              <a:t>True</a:t>
            </a:r>
            <a:r>
              <a:rPr b="0" lang="vi-VN" sz="1600" spc="-1" strike="noStrike">
                <a:solidFill>
                  <a:srgbClr val="3f3f3f"/>
                </a:solidFill>
                <a:latin typeface="Roboto"/>
                <a:ea typeface="Roboto"/>
              </a:rPr>
              <a:t> hoặc </a:t>
            </a:r>
            <a:r>
              <a:rPr b="1" lang="vi-VN" sz="1600" spc="-1" strike="noStrike">
                <a:solidFill>
                  <a:srgbClr val="7030a0"/>
                </a:solidFill>
                <a:latin typeface="Roboto"/>
                <a:ea typeface="Roboto"/>
              </a:rPr>
              <a:t>False.</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1" lang="vi-VN" sz="1600" spc="-1" strike="noStrike">
                <a:solidFill>
                  <a:srgbClr val="7030a0"/>
                </a:solidFill>
                <a:latin typeface="Roboto"/>
                <a:ea typeface="Roboto"/>
              </a:rPr>
              <a:t>True</a:t>
            </a:r>
            <a:r>
              <a:rPr b="0" lang="vi-VN" sz="1600" spc="-1" strike="noStrike">
                <a:solidFill>
                  <a:srgbClr val="3f3f3f"/>
                </a:solidFill>
                <a:latin typeface="Roboto"/>
                <a:ea typeface="Roboto"/>
              </a:rPr>
              <a:t> tương đương với 1, </a:t>
            </a:r>
            <a:r>
              <a:rPr b="1" lang="vi-VN" sz="1600" spc="-1" strike="noStrike">
                <a:solidFill>
                  <a:srgbClr val="7030a0"/>
                </a:solidFill>
                <a:latin typeface="Roboto"/>
                <a:ea typeface="Roboto"/>
              </a:rPr>
              <a:t>False</a:t>
            </a:r>
            <a:r>
              <a:rPr b="0" lang="vi-VN" sz="1600" spc="-1" strike="noStrike">
                <a:solidFill>
                  <a:srgbClr val="3f3f3f"/>
                </a:solidFill>
                <a:latin typeface="Roboto"/>
                <a:ea typeface="Roboto"/>
              </a:rPr>
              <a:t> tương đương với 0, và có thể thực hiện các phép toán tương tự như kiểu số.</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Các kiểu dữ liệu khác có thể được chuyển đổi về dạng boolean bằng cách sử dụng hàm </a:t>
            </a:r>
            <a:r>
              <a:rPr b="1" lang="vi-VN" sz="1600" spc="-1" strike="noStrike">
                <a:solidFill>
                  <a:srgbClr val="7030a0"/>
                </a:solidFill>
                <a:latin typeface="Roboto"/>
                <a:ea typeface="Roboto"/>
              </a:rPr>
              <a:t>bool(x)</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2" presetSubtype="4">
                                  <p:stCondLst>
                                    <p:cond delay="0"/>
                                  </p:stCondLst>
                                  <p:childTnLst>
                                    <p:set>
                                      <p:cBhvr>
                                        <p:cTn id="348" dur="1" fill="hold">
                                          <p:stCondLst>
                                            <p:cond delay="0"/>
                                          </p:stCondLst>
                                        </p:cTn>
                                        <p:tgtEl>
                                          <p:spTgt spid="347"/>
                                        </p:tgtEl>
                                        <p:attrNameLst>
                                          <p:attrName>style.visibility</p:attrName>
                                        </p:attrNameLst>
                                      </p:cBhvr>
                                      <p:to>
                                        <p:strVal val="visible"/>
                                      </p:to>
                                    </p:set>
                                    <p:anim calcmode="lin" valueType="num">
                                      <p:cBhvr additive="repl">
                                        <p:cTn id="349" dur="500" fill="hold"/>
                                        <p:tgtEl>
                                          <p:spTgt spid="347"/>
                                        </p:tgtEl>
                                        <p:attrNameLst>
                                          <p:attrName>ppt_x</p:attrName>
                                        </p:attrNameLst>
                                      </p:cBhvr>
                                      <p:tavLst>
                                        <p:tav tm="0">
                                          <p:val>
                                            <p:strVal val="#ppt_x"/>
                                          </p:val>
                                        </p:tav>
                                        <p:tav tm="100000">
                                          <p:val>
                                            <p:strVal val="#ppt_x"/>
                                          </p:val>
                                        </p:tav>
                                      </p:tavLst>
                                    </p:anim>
                                    <p:anim calcmode="lin" valueType="num">
                                      <p:cBhvr additive="repl">
                                        <p:cTn id="350"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0" y="9360"/>
            <a:ext cx="12577320" cy="7076880"/>
          </a:xfrm>
          <a:prstGeom prst="rect">
            <a:avLst/>
          </a:prstGeom>
          <a:noFill/>
          <a:ln>
            <a:noFill/>
          </a:ln>
        </p:spPr>
        <p:style>
          <a:lnRef idx="0"/>
          <a:fillRef idx="0"/>
          <a:effectRef idx="0"/>
          <a:fontRef idx="minor"/>
        </p:style>
      </p:sp>
      <p:sp>
        <p:nvSpPr>
          <p:cNvPr id="349" name="CustomShape 2"/>
          <p:cNvSpPr/>
          <p:nvPr/>
        </p:nvSpPr>
        <p:spPr>
          <a:xfrm>
            <a:off x="0" y="9360"/>
            <a:ext cx="12577320" cy="7076880"/>
          </a:xfrm>
          <a:prstGeom prst="rect">
            <a:avLst/>
          </a:prstGeom>
          <a:noFill/>
          <a:ln>
            <a:noFill/>
          </a:ln>
        </p:spPr>
        <p:style>
          <a:lnRef idx="0"/>
          <a:fillRef idx="0"/>
          <a:effectRef idx="0"/>
          <a:fontRef idx="minor"/>
        </p:style>
      </p:sp>
      <p:sp>
        <p:nvSpPr>
          <p:cNvPr id="350"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351"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352"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353"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354"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355"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356"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357" name="Group 10"/>
          <p:cNvGrpSpPr/>
          <p:nvPr/>
        </p:nvGrpSpPr>
        <p:grpSpPr>
          <a:xfrm>
            <a:off x="10289880" y="-993600"/>
            <a:ext cx="2760120" cy="2760120"/>
            <a:chOff x="10289880" y="-993600"/>
            <a:chExt cx="2760120" cy="2760120"/>
          </a:xfrm>
        </p:grpSpPr>
        <p:sp>
          <p:nvSpPr>
            <p:cNvPr id="358"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359" name="Group 12"/>
            <p:cNvGrpSpPr/>
            <p:nvPr/>
          </p:nvGrpSpPr>
          <p:grpSpPr>
            <a:xfrm>
              <a:off x="10343520" y="-993600"/>
              <a:ext cx="2706480" cy="2644920"/>
              <a:chOff x="10343520" y="-993600"/>
              <a:chExt cx="2706480" cy="2644920"/>
            </a:xfrm>
          </p:grpSpPr>
          <p:sp>
            <p:nvSpPr>
              <p:cNvPr id="360"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361"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362" name="Group 15"/>
          <p:cNvGrpSpPr/>
          <p:nvPr/>
        </p:nvGrpSpPr>
        <p:grpSpPr>
          <a:xfrm>
            <a:off x="10769040" y="369360"/>
            <a:ext cx="1119240" cy="279000"/>
            <a:chOff x="10769040" y="369360"/>
            <a:chExt cx="1119240" cy="279000"/>
          </a:xfrm>
        </p:grpSpPr>
        <p:sp>
          <p:nvSpPr>
            <p:cNvPr id="363"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364"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365"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366"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367"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368"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369"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370"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371"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372"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373"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374"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375"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376" name="CustomShape 29"/>
          <p:cNvSpPr/>
          <p:nvPr/>
        </p:nvSpPr>
        <p:spPr>
          <a:xfrm>
            <a:off x="865800" y="441360"/>
            <a:ext cx="227412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5- List</a:t>
            </a:r>
            <a:endParaRPr b="0" lang="en-US" sz="4400" spc="-1" strike="noStrike">
              <a:latin typeface="Arial"/>
            </a:endParaRPr>
          </a:p>
        </p:txBody>
      </p:sp>
      <p:pic>
        <p:nvPicPr>
          <p:cNvPr id="377" name="Google Shape;321;p22" descr=""/>
          <p:cNvPicPr/>
          <p:nvPr/>
        </p:nvPicPr>
        <p:blipFill>
          <a:blip r:embed="rId1"/>
          <a:stretch/>
        </p:blipFill>
        <p:spPr>
          <a:xfrm>
            <a:off x="870840" y="1249200"/>
            <a:ext cx="2274120" cy="237600"/>
          </a:xfrm>
          <a:prstGeom prst="rect">
            <a:avLst/>
          </a:prstGeom>
          <a:ln>
            <a:noFill/>
          </a:ln>
        </p:spPr>
      </p:pic>
      <p:sp>
        <p:nvSpPr>
          <p:cNvPr id="378" name="CustomShape 30"/>
          <p:cNvSpPr/>
          <p:nvPr/>
        </p:nvSpPr>
        <p:spPr>
          <a:xfrm>
            <a:off x="2687760" y="1891080"/>
            <a:ext cx="7799760" cy="438588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List là 1 tập hợp các phần tử dữ liệu bất kỳ, có thứ tự xác định và có thể thay đổi.</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Cách khai báo 1 list:</a:t>
            </a:r>
            <a:endParaRPr b="0" lang="en-US" sz="1600" spc="-1" strike="noStrike">
              <a:latin typeface="Arial"/>
            </a:endParaRPr>
          </a:p>
          <a:p>
            <a:pPr>
              <a:lnSpc>
                <a:spcPct val="150000"/>
              </a:lnSpc>
              <a:spcAft>
                <a:spcPts val="1199"/>
              </a:spcAft>
            </a:pPr>
            <a:endParaRPr b="0" lang="en-US" sz="1600" spc="-1" strike="noStrike">
              <a:latin typeface="Arial"/>
            </a:endParaRPr>
          </a:p>
          <a:p>
            <a:pPr>
              <a:lnSpc>
                <a:spcPct val="150000"/>
              </a:lnSpc>
              <a:spcAft>
                <a:spcPts val="1199"/>
              </a:spcAft>
            </a:pP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Indexing trong list (tương tự chuỗi):</a:t>
            </a:r>
            <a:endParaRPr b="0" lang="en-US" sz="1600" spc="-1" strike="noStrike">
              <a:latin typeface="Arial"/>
            </a:endParaRPr>
          </a:p>
        </p:txBody>
      </p:sp>
      <p:pic>
        <p:nvPicPr>
          <p:cNvPr id="379" name="Picture 1" descr=""/>
          <p:cNvPicPr/>
          <p:nvPr/>
        </p:nvPicPr>
        <p:blipFill>
          <a:blip r:embed="rId2"/>
          <a:stretch/>
        </p:blipFill>
        <p:spPr>
          <a:xfrm>
            <a:off x="3003480" y="2995560"/>
            <a:ext cx="6184440" cy="622080"/>
          </a:xfrm>
          <a:prstGeom prst="rect">
            <a:avLst/>
          </a:prstGeom>
          <a:ln>
            <a:noFill/>
          </a:ln>
        </p:spPr>
      </p:pic>
      <p:pic>
        <p:nvPicPr>
          <p:cNvPr id="380" name="Picture 2" descr=""/>
          <p:cNvPicPr/>
          <p:nvPr/>
        </p:nvPicPr>
        <p:blipFill>
          <a:blip r:embed="rId3"/>
          <a:stretch/>
        </p:blipFill>
        <p:spPr>
          <a:xfrm>
            <a:off x="3003480" y="4523400"/>
            <a:ext cx="4127040" cy="939600"/>
          </a:xfrm>
          <a:prstGeom prst="rect">
            <a:avLst/>
          </a:prstGeom>
          <a:ln>
            <a:noFill/>
          </a:ln>
        </p:spPr>
      </p:pic>
    </p:spTree>
  </p:cSld>
  <mc:AlternateContent>
    <mc:Choice Requires="p14">
      <p:transition spd="slow" p14:dur="2000"/>
    </mc:Choice>
    <mc:Fallback>
      <p:transition spd="slow"/>
    </mc:Fallback>
  </mc:AlternateContent>
  <p:timing>
    <p:tnLst>
      <p:par>
        <p:cTn id="351" dur="indefinite" restart="never" nodeType="tmRoot">
          <p:childTnLst>
            <p:seq>
              <p:cTn id="352" dur="indefinite" nodeType="mainSeq">
                <p:childTnLst>
                  <p:par>
                    <p:cTn id="353" fill="hold">
                      <p:stCondLst>
                        <p:cond delay="indefinite"/>
                      </p:stCondLst>
                      <p:childTnLst>
                        <p:par>
                          <p:cTn id="354" fill="hold">
                            <p:stCondLst>
                              <p:cond delay="0"/>
                            </p:stCondLst>
                            <p:childTnLst>
                              <p:par>
                                <p:cTn id="355" nodeType="clickEffect" fill="hold" presetClass="entr" presetID="2" presetSubtype="8">
                                  <p:stCondLst>
                                    <p:cond delay="0"/>
                                  </p:stCondLst>
                                  <p:childTnLst>
                                    <p:set>
                                      <p:cBhvr>
                                        <p:cTn id="356" dur="1" fill="hold">
                                          <p:stCondLst>
                                            <p:cond delay="0"/>
                                          </p:stCondLst>
                                        </p:cTn>
                                        <p:tgtEl>
                                          <p:spTgt spid="378"/>
                                        </p:tgtEl>
                                        <p:attrNameLst>
                                          <p:attrName>style.visibility</p:attrName>
                                        </p:attrNameLst>
                                      </p:cBhvr>
                                      <p:to>
                                        <p:strVal val="visible"/>
                                      </p:to>
                                    </p:set>
                                    <p:anim calcmode="lin" valueType="num">
                                      <p:cBhvr additive="repl">
                                        <p:cTn id="357" dur="500" fill="hold"/>
                                        <p:tgtEl>
                                          <p:spTgt spid="378"/>
                                        </p:tgtEl>
                                        <p:attrNameLst>
                                          <p:attrName>ppt_x</p:attrName>
                                        </p:attrNameLst>
                                      </p:cBhvr>
                                      <p:tavLst>
                                        <p:tav tm="0">
                                          <p:val>
                                            <p:strVal val="0-#ppt_w/2"/>
                                          </p:val>
                                        </p:tav>
                                        <p:tav tm="100000">
                                          <p:val>
                                            <p:strVal val="#ppt_x"/>
                                          </p:val>
                                        </p:tav>
                                      </p:tavLst>
                                    </p:anim>
                                    <p:anim calcmode="lin" valueType="num">
                                      <p:cBhvr additive="repl">
                                        <p:cTn id="358" dur="500" fill="hold"/>
                                        <p:tgtEl>
                                          <p:spTgt spid="378"/>
                                        </p:tgtEl>
                                        <p:attrNameLst>
                                          <p:attrName>ppt_y</p:attrName>
                                        </p:attrNameLst>
                                      </p:cBhvr>
                                      <p:tavLst>
                                        <p:tav tm="0">
                                          <p:val>
                                            <p:strVal val="#ppt_y"/>
                                          </p:val>
                                        </p:tav>
                                        <p:tav tm="100000">
                                          <p:val>
                                            <p:strVal val="#ppt_y"/>
                                          </p:val>
                                        </p:tav>
                                      </p:tavLst>
                                    </p:anim>
                                  </p:childTnLst>
                                </p:cTn>
                              </p:par>
                              <p:par>
                                <p:cTn id="359" nodeType="withEffect" fill="hold" presetClass="entr" presetID="2" presetSubtype="8">
                                  <p:stCondLst>
                                    <p:cond delay="0"/>
                                  </p:stCondLst>
                                  <p:childTnLst>
                                    <p:set>
                                      <p:cBhvr>
                                        <p:cTn id="360" dur="1" fill="hold">
                                          <p:stCondLst>
                                            <p:cond delay="0"/>
                                          </p:stCondLst>
                                        </p:cTn>
                                        <p:tgtEl>
                                          <p:spTgt spid="379"/>
                                        </p:tgtEl>
                                        <p:attrNameLst>
                                          <p:attrName>style.visibility</p:attrName>
                                        </p:attrNameLst>
                                      </p:cBhvr>
                                      <p:to>
                                        <p:strVal val="visible"/>
                                      </p:to>
                                    </p:set>
                                    <p:anim calcmode="lin" valueType="num">
                                      <p:cBhvr additive="repl">
                                        <p:cTn id="361" dur="500" fill="hold"/>
                                        <p:tgtEl>
                                          <p:spTgt spid="379"/>
                                        </p:tgtEl>
                                        <p:attrNameLst>
                                          <p:attrName>ppt_x</p:attrName>
                                        </p:attrNameLst>
                                      </p:cBhvr>
                                      <p:tavLst>
                                        <p:tav tm="0">
                                          <p:val>
                                            <p:strVal val="0-#ppt_w/2"/>
                                          </p:val>
                                        </p:tav>
                                        <p:tav tm="100000">
                                          <p:val>
                                            <p:strVal val="#ppt_x"/>
                                          </p:val>
                                        </p:tav>
                                      </p:tavLst>
                                    </p:anim>
                                    <p:anim calcmode="lin" valueType="num">
                                      <p:cBhvr additive="repl">
                                        <p:cTn id="362" dur="500" fill="hold"/>
                                        <p:tgtEl>
                                          <p:spTgt spid="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0" y="9360"/>
            <a:ext cx="12577320" cy="7076880"/>
          </a:xfrm>
          <a:prstGeom prst="rect">
            <a:avLst/>
          </a:prstGeom>
          <a:noFill/>
          <a:ln>
            <a:noFill/>
          </a:ln>
        </p:spPr>
        <p:style>
          <a:lnRef idx="0"/>
          <a:fillRef idx="0"/>
          <a:effectRef idx="0"/>
          <a:fontRef idx="minor"/>
        </p:style>
      </p:sp>
      <p:sp>
        <p:nvSpPr>
          <p:cNvPr id="382" name="CustomShape 2"/>
          <p:cNvSpPr/>
          <p:nvPr/>
        </p:nvSpPr>
        <p:spPr>
          <a:xfrm>
            <a:off x="0" y="9360"/>
            <a:ext cx="12577320" cy="7076880"/>
          </a:xfrm>
          <a:prstGeom prst="rect">
            <a:avLst/>
          </a:prstGeom>
          <a:noFill/>
          <a:ln>
            <a:noFill/>
          </a:ln>
        </p:spPr>
        <p:style>
          <a:lnRef idx="0"/>
          <a:fillRef idx="0"/>
          <a:effectRef idx="0"/>
          <a:fontRef idx="minor"/>
        </p:style>
      </p:sp>
      <p:sp>
        <p:nvSpPr>
          <p:cNvPr id="383"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384"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385"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386"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387"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388"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389"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390" name="Group 10"/>
          <p:cNvGrpSpPr/>
          <p:nvPr/>
        </p:nvGrpSpPr>
        <p:grpSpPr>
          <a:xfrm>
            <a:off x="10289880" y="-993600"/>
            <a:ext cx="2760120" cy="2760120"/>
            <a:chOff x="10289880" y="-993600"/>
            <a:chExt cx="2760120" cy="2760120"/>
          </a:xfrm>
        </p:grpSpPr>
        <p:sp>
          <p:nvSpPr>
            <p:cNvPr id="391"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392" name="Group 12"/>
            <p:cNvGrpSpPr/>
            <p:nvPr/>
          </p:nvGrpSpPr>
          <p:grpSpPr>
            <a:xfrm>
              <a:off x="10343520" y="-993600"/>
              <a:ext cx="2706480" cy="2644920"/>
              <a:chOff x="10343520" y="-993600"/>
              <a:chExt cx="2706480" cy="2644920"/>
            </a:xfrm>
          </p:grpSpPr>
          <p:sp>
            <p:nvSpPr>
              <p:cNvPr id="393"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394"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395" name="Group 15"/>
          <p:cNvGrpSpPr/>
          <p:nvPr/>
        </p:nvGrpSpPr>
        <p:grpSpPr>
          <a:xfrm>
            <a:off x="10769040" y="369360"/>
            <a:ext cx="1119240" cy="279000"/>
            <a:chOff x="10769040" y="369360"/>
            <a:chExt cx="1119240" cy="279000"/>
          </a:xfrm>
        </p:grpSpPr>
        <p:sp>
          <p:nvSpPr>
            <p:cNvPr id="396"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397"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398"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399"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400"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401"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402"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403"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404"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405"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406"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07"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408"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09" name="CustomShape 29"/>
          <p:cNvSpPr/>
          <p:nvPr/>
        </p:nvSpPr>
        <p:spPr>
          <a:xfrm>
            <a:off x="1828800" y="538560"/>
            <a:ext cx="841248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Thay thế và xoá phần tử trong list</a:t>
            </a:r>
            <a:endParaRPr b="0" lang="en-US" sz="3300" spc="-1" strike="noStrike">
              <a:latin typeface="Arial"/>
            </a:endParaRPr>
          </a:p>
        </p:txBody>
      </p:sp>
      <p:pic>
        <p:nvPicPr>
          <p:cNvPr id="410" name="Google Shape;321;p22" descr=""/>
          <p:cNvPicPr/>
          <p:nvPr/>
        </p:nvPicPr>
        <p:blipFill>
          <a:blip r:embed="rId1"/>
          <a:stretch/>
        </p:blipFill>
        <p:spPr>
          <a:xfrm>
            <a:off x="4213800" y="1108440"/>
            <a:ext cx="4088880" cy="122040"/>
          </a:xfrm>
          <a:prstGeom prst="rect">
            <a:avLst/>
          </a:prstGeom>
          <a:ln>
            <a:noFill/>
          </a:ln>
        </p:spPr>
      </p:pic>
      <p:pic>
        <p:nvPicPr>
          <p:cNvPr id="411" name="Picture 5" descr=""/>
          <p:cNvPicPr/>
          <p:nvPr/>
        </p:nvPicPr>
        <p:blipFill>
          <a:blip r:embed="rId2"/>
          <a:stretch/>
        </p:blipFill>
        <p:spPr>
          <a:xfrm>
            <a:off x="4457520" y="1746720"/>
            <a:ext cx="3474000" cy="244800"/>
          </a:xfrm>
          <a:prstGeom prst="rect">
            <a:avLst/>
          </a:prstGeom>
          <a:ln>
            <a:noFill/>
          </a:ln>
        </p:spPr>
      </p:pic>
      <p:pic>
        <p:nvPicPr>
          <p:cNvPr id="412" name="Picture 6" descr=""/>
          <p:cNvPicPr/>
          <p:nvPr/>
        </p:nvPicPr>
        <p:blipFill>
          <a:blip r:embed="rId3"/>
          <a:stretch/>
        </p:blipFill>
        <p:spPr>
          <a:xfrm>
            <a:off x="2576880" y="3301560"/>
            <a:ext cx="3980160" cy="2019960"/>
          </a:xfrm>
          <a:prstGeom prst="rect">
            <a:avLst/>
          </a:prstGeom>
          <a:ln>
            <a:noFill/>
          </a:ln>
        </p:spPr>
      </p:pic>
      <p:sp>
        <p:nvSpPr>
          <p:cNvPr id="413" name="CustomShape 30"/>
          <p:cNvSpPr/>
          <p:nvPr/>
        </p:nvSpPr>
        <p:spPr>
          <a:xfrm>
            <a:off x="1677960" y="2489400"/>
            <a:ext cx="806040" cy="806040"/>
          </a:xfrm>
          <a:prstGeom prst="ellipse">
            <a:avLst/>
          </a:prstGeom>
          <a:solidFill>
            <a:srgbClr val="ddccf7"/>
          </a:solidFill>
          <a:ln>
            <a:noFill/>
          </a:ln>
        </p:spPr>
        <p:style>
          <a:lnRef idx="0"/>
          <a:fillRef idx="0"/>
          <a:effectRef idx="0"/>
          <a:fontRef idx="minor"/>
        </p:style>
      </p:sp>
      <p:sp>
        <p:nvSpPr>
          <p:cNvPr id="414" name="CustomShape 31"/>
          <p:cNvSpPr/>
          <p:nvPr/>
        </p:nvSpPr>
        <p:spPr>
          <a:xfrm>
            <a:off x="1770120" y="2572200"/>
            <a:ext cx="634680" cy="634680"/>
          </a:xfrm>
          <a:prstGeom prst="ellipse">
            <a:avLst/>
          </a:prstGeom>
          <a:solidFill>
            <a:srgbClr val="a273e8"/>
          </a:solidFill>
          <a:ln>
            <a:noFill/>
          </a:ln>
        </p:spPr>
        <p:style>
          <a:lnRef idx="0"/>
          <a:fillRef idx="0"/>
          <a:effectRef idx="0"/>
          <a:fontRef idx="minor"/>
        </p:style>
      </p:sp>
      <p:sp>
        <p:nvSpPr>
          <p:cNvPr id="415" name="CustomShape 32"/>
          <p:cNvSpPr/>
          <p:nvPr/>
        </p:nvSpPr>
        <p:spPr>
          <a:xfrm>
            <a:off x="2600640" y="272268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Thay thế phần tử trong list</a:t>
            </a:r>
            <a:endParaRPr b="0" lang="en-US" sz="1700" spc="-1" strike="noStrike">
              <a:latin typeface="Arial"/>
            </a:endParaRPr>
          </a:p>
        </p:txBody>
      </p:sp>
      <p:sp>
        <p:nvSpPr>
          <p:cNvPr id="416" name="CustomShape 33"/>
          <p:cNvSpPr/>
          <p:nvPr/>
        </p:nvSpPr>
        <p:spPr>
          <a:xfrm>
            <a:off x="6292800" y="2483280"/>
            <a:ext cx="806040" cy="806040"/>
          </a:xfrm>
          <a:prstGeom prst="ellipse">
            <a:avLst/>
          </a:prstGeom>
          <a:solidFill>
            <a:srgbClr val="ddccf7"/>
          </a:solidFill>
          <a:ln>
            <a:noFill/>
          </a:ln>
        </p:spPr>
        <p:style>
          <a:lnRef idx="0"/>
          <a:fillRef idx="0"/>
          <a:effectRef idx="0"/>
          <a:fontRef idx="minor"/>
        </p:style>
      </p:sp>
      <p:sp>
        <p:nvSpPr>
          <p:cNvPr id="417" name="CustomShape 34"/>
          <p:cNvSpPr/>
          <p:nvPr/>
        </p:nvSpPr>
        <p:spPr>
          <a:xfrm>
            <a:off x="6384600" y="2566080"/>
            <a:ext cx="634680" cy="634680"/>
          </a:xfrm>
          <a:prstGeom prst="ellipse">
            <a:avLst/>
          </a:prstGeom>
          <a:solidFill>
            <a:srgbClr val="a273e8"/>
          </a:solidFill>
          <a:ln>
            <a:noFill/>
          </a:ln>
        </p:spPr>
        <p:style>
          <a:lnRef idx="0"/>
          <a:fillRef idx="0"/>
          <a:effectRef idx="0"/>
          <a:fontRef idx="minor"/>
        </p:style>
      </p:sp>
      <p:sp>
        <p:nvSpPr>
          <p:cNvPr id="418" name="CustomShape 35"/>
          <p:cNvSpPr/>
          <p:nvPr/>
        </p:nvSpPr>
        <p:spPr>
          <a:xfrm>
            <a:off x="7215120" y="271656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Xoá phần tử trong list</a:t>
            </a:r>
            <a:endParaRPr b="0" lang="en-US" sz="1700" spc="-1" strike="noStrike">
              <a:latin typeface="Arial"/>
            </a:endParaRPr>
          </a:p>
        </p:txBody>
      </p:sp>
      <p:pic>
        <p:nvPicPr>
          <p:cNvPr id="419" name="Picture 8" descr=""/>
          <p:cNvPicPr/>
          <p:nvPr/>
        </p:nvPicPr>
        <p:blipFill>
          <a:blip r:embed="rId4"/>
          <a:stretch/>
        </p:blipFill>
        <p:spPr>
          <a:xfrm>
            <a:off x="7215120" y="3290040"/>
            <a:ext cx="4673160" cy="1547280"/>
          </a:xfrm>
          <a:prstGeom prst="rect">
            <a:avLst/>
          </a:prstGeom>
          <a:ln>
            <a:noFill/>
          </a:ln>
        </p:spPr>
      </p:pic>
    </p:spTree>
  </p:cSld>
  <mc:AlternateContent>
    <mc:Choice Requires="p14">
      <p:transition spd="slow" p14:dur="2000"/>
    </mc:Choice>
    <mc:Fallback>
      <p:transition spd="slow"/>
    </mc:Fallback>
  </mc:AlternateContent>
  <p:timing>
    <p:tnLst>
      <p:par>
        <p:cTn id="363" dur="indefinite" restart="never" nodeType="tmRoot">
          <p:childTnLst>
            <p:seq>
              <p:cTn id="364" dur="indefinite" nodeType="mainSeq">
                <p:childTnLst>
                  <p:par>
                    <p:cTn id="365" fill="hold">
                      <p:stCondLst>
                        <p:cond delay="indefinite"/>
                      </p:stCondLst>
                      <p:childTnLst>
                        <p:par>
                          <p:cTn id="366" fill="hold">
                            <p:stCondLst>
                              <p:cond delay="0"/>
                            </p:stCondLst>
                            <p:childTnLst>
                              <p:par>
                                <p:cTn id="367" nodeType="clickEffect" fill="hold" presetClass="entr" presetID="5" presetSubtype="10">
                                  <p:stCondLst>
                                    <p:cond delay="0"/>
                                  </p:stCondLst>
                                  <p:childTnLst>
                                    <p:set>
                                      <p:cBhvr>
                                        <p:cTn id="368" dur="1" fill="hold">
                                          <p:stCondLst>
                                            <p:cond delay="0"/>
                                          </p:stCondLst>
                                        </p:cTn>
                                        <p:tgtEl>
                                          <p:spTgt spid="412"/>
                                        </p:tgtEl>
                                        <p:attrNameLst>
                                          <p:attrName>style.visibility</p:attrName>
                                        </p:attrNameLst>
                                      </p:cBhvr>
                                      <p:to>
                                        <p:strVal val="visible"/>
                                      </p:to>
                                    </p:set>
                                    <p:animEffect filter="checkerboard(across)" transition="in">
                                      <p:cBhvr additive="repl">
                                        <p:cTn id="369" dur="500"/>
                                        <p:tgtEl>
                                          <p:spTgt spid="412"/>
                                        </p:tgtEl>
                                      </p:cBhvr>
                                    </p:animEffect>
                                  </p:childTnLst>
                                </p:cTn>
                              </p:par>
                              <p:par>
                                <p:cTn id="370" nodeType="withEffect" fill="hold" presetClass="entr" presetID="5" presetSubtype="10">
                                  <p:stCondLst>
                                    <p:cond delay="0"/>
                                  </p:stCondLst>
                                  <p:childTnLst>
                                    <p:set>
                                      <p:cBhvr>
                                        <p:cTn id="371" dur="1" fill="hold">
                                          <p:stCondLst>
                                            <p:cond delay="0"/>
                                          </p:stCondLst>
                                        </p:cTn>
                                        <p:tgtEl>
                                          <p:spTgt spid="413"/>
                                        </p:tgtEl>
                                        <p:attrNameLst>
                                          <p:attrName>style.visibility</p:attrName>
                                        </p:attrNameLst>
                                      </p:cBhvr>
                                      <p:to>
                                        <p:strVal val="visible"/>
                                      </p:to>
                                    </p:set>
                                    <p:animEffect filter="checkerboard(across)" transition="in">
                                      <p:cBhvr additive="repl">
                                        <p:cTn id="372" dur="500"/>
                                        <p:tgtEl>
                                          <p:spTgt spid="413"/>
                                        </p:tgtEl>
                                      </p:cBhvr>
                                    </p:animEffect>
                                  </p:childTnLst>
                                </p:cTn>
                              </p:par>
                              <p:par>
                                <p:cTn id="373" nodeType="withEffect" fill="hold" presetClass="entr" presetID="5" presetSubtype="10">
                                  <p:stCondLst>
                                    <p:cond delay="0"/>
                                  </p:stCondLst>
                                  <p:childTnLst>
                                    <p:set>
                                      <p:cBhvr>
                                        <p:cTn id="374" dur="1" fill="hold">
                                          <p:stCondLst>
                                            <p:cond delay="0"/>
                                          </p:stCondLst>
                                        </p:cTn>
                                        <p:tgtEl>
                                          <p:spTgt spid="414"/>
                                        </p:tgtEl>
                                        <p:attrNameLst>
                                          <p:attrName>style.visibility</p:attrName>
                                        </p:attrNameLst>
                                      </p:cBhvr>
                                      <p:to>
                                        <p:strVal val="visible"/>
                                      </p:to>
                                    </p:set>
                                    <p:animEffect filter="checkerboard(across)" transition="in">
                                      <p:cBhvr additive="repl">
                                        <p:cTn id="375" dur="500"/>
                                        <p:tgtEl>
                                          <p:spTgt spid="414"/>
                                        </p:tgtEl>
                                      </p:cBhvr>
                                    </p:animEffect>
                                  </p:childTnLst>
                                </p:cTn>
                              </p:par>
                              <p:par>
                                <p:cTn id="376" nodeType="withEffect" fill="hold" presetClass="entr" presetID="5" presetSubtype="10">
                                  <p:stCondLst>
                                    <p:cond delay="0"/>
                                  </p:stCondLst>
                                  <p:childTnLst>
                                    <p:set>
                                      <p:cBhvr>
                                        <p:cTn id="377" dur="1" fill="hold">
                                          <p:stCondLst>
                                            <p:cond delay="0"/>
                                          </p:stCondLst>
                                        </p:cTn>
                                        <p:tgtEl>
                                          <p:spTgt spid="415"/>
                                        </p:tgtEl>
                                        <p:attrNameLst>
                                          <p:attrName>style.visibility</p:attrName>
                                        </p:attrNameLst>
                                      </p:cBhvr>
                                      <p:to>
                                        <p:strVal val="visible"/>
                                      </p:to>
                                    </p:set>
                                    <p:animEffect filter="checkerboard(across)" transition="in">
                                      <p:cBhvr additive="repl">
                                        <p:cTn id="378" dur="500"/>
                                        <p:tgtEl>
                                          <p:spTgt spid="415"/>
                                        </p:tgtEl>
                                      </p:cBhvr>
                                    </p:animEffec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5" presetSubtype="10">
                                  <p:stCondLst>
                                    <p:cond delay="0"/>
                                  </p:stCondLst>
                                  <p:childTnLst>
                                    <p:set>
                                      <p:cBhvr>
                                        <p:cTn id="382" dur="1" fill="hold">
                                          <p:stCondLst>
                                            <p:cond delay="0"/>
                                          </p:stCondLst>
                                        </p:cTn>
                                        <p:tgtEl>
                                          <p:spTgt spid="416"/>
                                        </p:tgtEl>
                                        <p:attrNameLst>
                                          <p:attrName>style.visibility</p:attrName>
                                        </p:attrNameLst>
                                      </p:cBhvr>
                                      <p:to>
                                        <p:strVal val="visible"/>
                                      </p:to>
                                    </p:set>
                                    <p:animEffect filter="checkerboard(across)" transition="in">
                                      <p:cBhvr additive="repl">
                                        <p:cTn id="383" dur="500"/>
                                        <p:tgtEl>
                                          <p:spTgt spid="416"/>
                                        </p:tgtEl>
                                      </p:cBhvr>
                                    </p:animEffect>
                                  </p:childTnLst>
                                </p:cTn>
                              </p:par>
                              <p:par>
                                <p:cTn id="384" nodeType="withEffect" fill="hold" presetClass="entr" presetID="5" presetSubtype="10">
                                  <p:stCondLst>
                                    <p:cond delay="0"/>
                                  </p:stCondLst>
                                  <p:childTnLst>
                                    <p:set>
                                      <p:cBhvr>
                                        <p:cTn id="385" dur="1" fill="hold">
                                          <p:stCondLst>
                                            <p:cond delay="0"/>
                                          </p:stCondLst>
                                        </p:cTn>
                                        <p:tgtEl>
                                          <p:spTgt spid="417"/>
                                        </p:tgtEl>
                                        <p:attrNameLst>
                                          <p:attrName>style.visibility</p:attrName>
                                        </p:attrNameLst>
                                      </p:cBhvr>
                                      <p:to>
                                        <p:strVal val="visible"/>
                                      </p:to>
                                    </p:set>
                                    <p:animEffect filter="checkerboard(across)" transition="in">
                                      <p:cBhvr additive="repl">
                                        <p:cTn id="386" dur="500"/>
                                        <p:tgtEl>
                                          <p:spTgt spid="417"/>
                                        </p:tgtEl>
                                      </p:cBhvr>
                                    </p:animEffect>
                                  </p:childTnLst>
                                </p:cTn>
                              </p:par>
                              <p:par>
                                <p:cTn id="387" nodeType="withEffect" fill="hold" presetClass="entr" presetID="5" presetSubtype="10">
                                  <p:stCondLst>
                                    <p:cond delay="0"/>
                                  </p:stCondLst>
                                  <p:childTnLst>
                                    <p:set>
                                      <p:cBhvr>
                                        <p:cTn id="388" dur="1" fill="hold">
                                          <p:stCondLst>
                                            <p:cond delay="0"/>
                                          </p:stCondLst>
                                        </p:cTn>
                                        <p:tgtEl>
                                          <p:spTgt spid="418"/>
                                        </p:tgtEl>
                                        <p:attrNameLst>
                                          <p:attrName>style.visibility</p:attrName>
                                        </p:attrNameLst>
                                      </p:cBhvr>
                                      <p:to>
                                        <p:strVal val="visible"/>
                                      </p:to>
                                    </p:set>
                                    <p:animEffect filter="checkerboard(across)" transition="in">
                                      <p:cBhvr additive="repl">
                                        <p:cTn id="389" dur="500"/>
                                        <p:tgtEl>
                                          <p:spTgt spid="418"/>
                                        </p:tgtEl>
                                      </p:cBhvr>
                                    </p:animEffect>
                                  </p:childTnLst>
                                </p:cTn>
                              </p:par>
                              <p:par>
                                <p:cTn id="390" nodeType="withEffect" fill="hold" presetClass="entr" presetID="5" presetSubtype="10">
                                  <p:stCondLst>
                                    <p:cond delay="0"/>
                                  </p:stCondLst>
                                  <p:childTnLst>
                                    <p:set>
                                      <p:cBhvr>
                                        <p:cTn id="391" dur="1" fill="hold">
                                          <p:stCondLst>
                                            <p:cond delay="0"/>
                                          </p:stCondLst>
                                        </p:cTn>
                                        <p:tgtEl>
                                          <p:spTgt spid="419"/>
                                        </p:tgtEl>
                                        <p:attrNameLst>
                                          <p:attrName>style.visibility</p:attrName>
                                        </p:attrNameLst>
                                      </p:cBhvr>
                                      <p:to>
                                        <p:strVal val="visible"/>
                                      </p:to>
                                    </p:set>
                                    <p:animEffect filter="checkerboard(across)" transition="in">
                                      <p:cBhvr additive="repl">
                                        <p:cTn id="392"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0" y="9360"/>
            <a:ext cx="12577320" cy="7076880"/>
          </a:xfrm>
          <a:prstGeom prst="rect">
            <a:avLst/>
          </a:prstGeom>
          <a:noFill/>
          <a:ln>
            <a:noFill/>
          </a:ln>
        </p:spPr>
        <p:style>
          <a:lnRef idx="0"/>
          <a:fillRef idx="0"/>
          <a:effectRef idx="0"/>
          <a:fontRef idx="minor"/>
        </p:style>
      </p:sp>
      <p:sp>
        <p:nvSpPr>
          <p:cNvPr id="421" name="CustomShape 2"/>
          <p:cNvSpPr/>
          <p:nvPr/>
        </p:nvSpPr>
        <p:spPr>
          <a:xfrm>
            <a:off x="0" y="9360"/>
            <a:ext cx="12577320" cy="7076880"/>
          </a:xfrm>
          <a:prstGeom prst="rect">
            <a:avLst/>
          </a:prstGeom>
          <a:noFill/>
          <a:ln>
            <a:noFill/>
          </a:ln>
        </p:spPr>
        <p:style>
          <a:lnRef idx="0"/>
          <a:fillRef idx="0"/>
          <a:effectRef idx="0"/>
          <a:fontRef idx="minor"/>
        </p:style>
      </p:sp>
      <p:sp>
        <p:nvSpPr>
          <p:cNvPr id="422"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423"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424"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425"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426"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427"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428"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429" name="Group 10"/>
          <p:cNvGrpSpPr/>
          <p:nvPr/>
        </p:nvGrpSpPr>
        <p:grpSpPr>
          <a:xfrm>
            <a:off x="10289880" y="-993600"/>
            <a:ext cx="2760120" cy="2760120"/>
            <a:chOff x="10289880" y="-993600"/>
            <a:chExt cx="2760120" cy="2760120"/>
          </a:xfrm>
        </p:grpSpPr>
        <p:sp>
          <p:nvSpPr>
            <p:cNvPr id="430"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431" name="Group 12"/>
            <p:cNvGrpSpPr/>
            <p:nvPr/>
          </p:nvGrpSpPr>
          <p:grpSpPr>
            <a:xfrm>
              <a:off x="10343520" y="-993600"/>
              <a:ext cx="2706480" cy="2644920"/>
              <a:chOff x="10343520" y="-993600"/>
              <a:chExt cx="2706480" cy="2644920"/>
            </a:xfrm>
          </p:grpSpPr>
          <p:sp>
            <p:nvSpPr>
              <p:cNvPr id="432"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433"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434" name="Group 15"/>
          <p:cNvGrpSpPr/>
          <p:nvPr/>
        </p:nvGrpSpPr>
        <p:grpSpPr>
          <a:xfrm>
            <a:off x="10769040" y="369360"/>
            <a:ext cx="1119240" cy="279000"/>
            <a:chOff x="10769040" y="369360"/>
            <a:chExt cx="1119240" cy="279000"/>
          </a:xfrm>
        </p:grpSpPr>
        <p:sp>
          <p:nvSpPr>
            <p:cNvPr id="435"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436"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437"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438"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439"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440"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441"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442"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443"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444"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445"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46"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447"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48" name="CustomShape 29"/>
          <p:cNvSpPr/>
          <p:nvPr/>
        </p:nvSpPr>
        <p:spPr>
          <a:xfrm>
            <a:off x="741600" y="444600"/>
            <a:ext cx="600516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Thêm phần tử vào list</a:t>
            </a:r>
            <a:endParaRPr b="0" lang="en-US" sz="3300" spc="-1" strike="noStrike">
              <a:latin typeface="Arial"/>
            </a:endParaRPr>
          </a:p>
        </p:txBody>
      </p:sp>
      <p:pic>
        <p:nvPicPr>
          <p:cNvPr id="449" name="Google Shape;321;p22" descr=""/>
          <p:cNvPicPr/>
          <p:nvPr/>
        </p:nvPicPr>
        <p:blipFill>
          <a:blip r:embed="rId1"/>
          <a:stretch/>
        </p:blipFill>
        <p:spPr>
          <a:xfrm>
            <a:off x="741600" y="1014120"/>
            <a:ext cx="4088880" cy="122040"/>
          </a:xfrm>
          <a:prstGeom prst="rect">
            <a:avLst/>
          </a:prstGeom>
          <a:ln>
            <a:noFill/>
          </a:ln>
        </p:spPr>
      </p:pic>
      <p:pic>
        <p:nvPicPr>
          <p:cNvPr id="450" name="Picture 3" descr=""/>
          <p:cNvPicPr/>
          <p:nvPr/>
        </p:nvPicPr>
        <p:blipFill>
          <a:blip r:embed="rId2"/>
          <a:stretch/>
        </p:blipFill>
        <p:spPr>
          <a:xfrm>
            <a:off x="2995200" y="3229560"/>
            <a:ext cx="6587280" cy="1271520"/>
          </a:xfrm>
          <a:prstGeom prst="rect">
            <a:avLst/>
          </a:prstGeom>
          <a:ln>
            <a:noFill/>
          </a:ln>
        </p:spPr>
      </p:pic>
      <p:pic>
        <p:nvPicPr>
          <p:cNvPr id="451" name="Picture 44" descr=""/>
          <p:cNvPicPr/>
          <p:nvPr/>
        </p:nvPicPr>
        <p:blipFill>
          <a:blip r:embed="rId3"/>
          <a:stretch/>
        </p:blipFill>
        <p:spPr>
          <a:xfrm>
            <a:off x="2995200" y="2184120"/>
            <a:ext cx="3474000" cy="244800"/>
          </a:xfrm>
          <a:prstGeom prst="rect">
            <a:avLst/>
          </a:prstGeom>
          <a:ln>
            <a:noFill/>
          </a:ln>
        </p:spPr>
      </p:pic>
    </p:spTree>
  </p:cSld>
  <mc:AlternateContent>
    <mc:Choice Requires="p14">
      <p:transition spd="slow" p14:dur="2000"/>
    </mc:Choice>
    <mc:Fallback>
      <p:transition spd="slow"/>
    </mc:Fallback>
  </mc:AlternateContent>
  <p:timing>
    <p:tnLst>
      <p:par>
        <p:cTn id="393" dur="indefinite" restart="never" nodeType="tmRoot">
          <p:childTnLst>
            <p:seq>
              <p:cTn id="394" dur="indefinite" nodeType="mainSeq">
                <p:childTnLst>
                  <p:par>
                    <p:cTn id="395" fill="hold">
                      <p:stCondLst>
                        <p:cond delay="0"/>
                      </p:stCondLst>
                      <p:childTnLst>
                        <p:par>
                          <p:cTn id="396" fill="hold">
                            <p:stCondLst>
                              <p:cond delay="0"/>
                            </p:stCondLst>
                            <p:childTnLst>
                              <p:par>
                                <p:cTn id="397" nodeType="withEffect" fill="hold" presetClass="entr" presetID="5" presetSubtype="10">
                                  <p:stCondLst>
                                    <p:cond delay="0"/>
                                  </p:stCondLst>
                                  <p:childTnLst>
                                    <p:set>
                                      <p:cBhvr>
                                        <p:cTn id="398" dur="1" fill="hold">
                                          <p:stCondLst>
                                            <p:cond delay="0"/>
                                          </p:stCondLst>
                                        </p:cTn>
                                        <p:tgtEl>
                                          <p:spTgt spid="450"/>
                                        </p:tgtEl>
                                        <p:attrNameLst>
                                          <p:attrName>style.visibility</p:attrName>
                                        </p:attrNameLst>
                                      </p:cBhvr>
                                      <p:to>
                                        <p:strVal val="visible"/>
                                      </p:to>
                                    </p:set>
                                    <p:animEffect filter="checkerboard(across)" transition="in">
                                      <p:cBhvr additive="repl">
                                        <p:cTn id="399" dur="5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0" y="9360"/>
            <a:ext cx="12577320" cy="7076880"/>
          </a:xfrm>
          <a:prstGeom prst="rect">
            <a:avLst/>
          </a:prstGeom>
          <a:noFill/>
          <a:ln>
            <a:noFill/>
          </a:ln>
        </p:spPr>
        <p:style>
          <a:lnRef idx="0"/>
          <a:fillRef idx="0"/>
          <a:effectRef idx="0"/>
          <a:fontRef idx="minor"/>
        </p:style>
      </p:sp>
      <p:sp>
        <p:nvSpPr>
          <p:cNvPr id="453" name="CustomShape 2"/>
          <p:cNvSpPr/>
          <p:nvPr/>
        </p:nvSpPr>
        <p:spPr>
          <a:xfrm>
            <a:off x="0" y="9360"/>
            <a:ext cx="12577320" cy="7076880"/>
          </a:xfrm>
          <a:prstGeom prst="rect">
            <a:avLst/>
          </a:prstGeom>
          <a:noFill/>
          <a:ln>
            <a:noFill/>
          </a:ln>
        </p:spPr>
        <p:style>
          <a:lnRef idx="0"/>
          <a:fillRef idx="0"/>
          <a:effectRef idx="0"/>
          <a:fontRef idx="minor"/>
        </p:style>
      </p:sp>
      <p:sp>
        <p:nvSpPr>
          <p:cNvPr id="454"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455"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456"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457"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458"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459"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460"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461" name="Group 10"/>
          <p:cNvGrpSpPr/>
          <p:nvPr/>
        </p:nvGrpSpPr>
        <p:grpSpPr>
          <a:xfrm>
            <a:off x="10289880" y="-993600"/>
            <a:ext cx="2760120" cy="2760120"/>
            <a:chOff x="10289880" y="-993600"/>
            <a:chExt cx="2760120" cy="2760120"/>
          </a:xfrm>
        </p:grpSpPr>
        <p:sp>
          <p:nvSpPr>
            <p:cNvPr id="462"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463" name="Group 12"/>
            <p:cNvGrpSpPr/>
            <p:nvPr/>
          </p:nvGrpSpPr>
          <p:grpSpPr>
            <a:xfrm>
              <a:off x="10343520" y="-993600"/>
              <a:ext cx="2706480" cy="2644920"/>
              <a:chOff x="10343520" y="-993600"/>
              <a:chExt cx="2706480" cy="2644920"/>
            </a:xfrm>
          </p:grpSpPr>
          <p:sp>
            <p:nvSpPr>
              <p:cNvPr id="464"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465"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466" name="Group 15"/>
          <p:cNvGrpSpPr/>
          <p:nvPr/>
        </p:nvGrpSpPr>
        <p:grpSpPr>
          <a:xfrm>
            <a:off x="10769040" y="369360"/>
            <a:ext cx="1119240" cy="279000"/>
            <a:chOff x="10769040" y="369360"/>
            <a:chExt cx="1119240" cy="279000"/>
          </a:xfrm>
        </p:grpSpPr>
        <p:sp>
          <p:nvSpPr>
            <p:cNvPr id="467"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468"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469"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470"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471"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472"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473"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474"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475"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476"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477"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78"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479"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480" name="CustomShape 29"/>
          <p:cNvSpPr/>
          <p:nvPr/>
        </p:nvSpPr>
        <p:spPr>
          <a:xfrm>
            <a:off x="741600" y="444600"/>
            <a:ext cx="600516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List và toán tử</a:t>
            </a:r>
            <a:endParaRPr b="0" lang="en-US" sz="3300" spc="-1" strike="noStrike">
              <a:latin typeface="Arial"/>
            </a:endParaRPr>
          </a:p>
        </p:txBody>
      </p:sp>
      <p:pic>
        <p:nvPicPr>
          <p:cNvPr id="481" name="Google Shape;321;p22" descr=""/>
          <p:cNvPicPr/>
          <p:nvPr/>
        </p:nvPicPr>
        <p:blipFill>
          <a:blip r:embed="rId1"/>
          <a:stretch/>
        </p:blipFill>
        <p:spPr>
          <a:xfrm>
            <a:off x="741600" y="1014120"/>
            <a:ext cx="4088880" cy="122040"/>
          </a:xfrm>
          <a:prstGeom prst="rect">
            <a:avLst/>
          </a:prstGeom>
          <a:ln>
            <a:noFill/>
          </a:ln>
        </p:spPr>
      </p:pic>
      <p:pic>
        <p:nvPicPr>
          <p:cNvPr id="482" name="Picture 1" descr=""/>
          <p:cNvPicPr/>
          <p:nvPr/>
        </p:nvPicPr>
        <p:blipFill>
          <a:blip r:embed="rId2"/>
          <a:stretch/>
        </p:blipFill>
        <p:spPr>
          <a:xfrm>
            <a:off x="2857680" y="2212560"/>
            <a:ext cx="5236200" cy="543600"/>
          </a:xfrm>
          <a:prstGeom prst="rect">
            <a:avLst/>
          </a:prstGeom>
          <a:ln>
            <a:noFill/>
          </a:ln>
        </p:spPr>
      </p:pic>
      <p:pic>
        <p:nvPicPr>
          <p:cNvPr id="483" name="Picture 2" descr=""/>
          <p:cNvPicPr/>
          <p:nvPr/>
        </p:nvPicPr>
        <p:blipFill>
          <a:blip r:embed="rId3"/>
          <a:stretch/>
        </p:blipFill>
        <p:spPr>
          <a:xfrm>
            <a:off x="2857680" y="3577680"/>
            <a:ext cx="6184080" cy="1185120"/>
          </a:xfrm>
          <a:prstGeom prst="rect">
            <a:avLst/>
          </a:prstGeom>
          <a:ln>
            <a:noFill/>
          </a:ln>
        </p:spPr>
      </p:pic>
    </p:spTree>
  </p:cSld>
  <mc:AlternateContent>
    <mc:Choice Requires="p14">
      <p:transition spd="slow" p14:dur="2000"/>
    </mc:Choice>
    <mc:Fallback>
      <p:transition spd="slow"/>
    </mc:Fallback>
  </mc:AlternateContent>
  <p:timing>
    <p:tnLst>
      <p:par>
        <p:cTn id="400" dur="indefinite" restart="never" nodeType="tmRoot">
          <p:childTnLst>
            <p:seq>
              <p:cTn id="401" dur="indefinite" nodeType="mainSeq">
                <p:childTnLst>
                  <p:par>
                    <p:cTn id="402" fill="hold">
                      <p:stCondLst>
                        <p:cond delay="indefinite"/>
                      </p:stCondLst>
                      <p:childTnLst>
                        <p:par>
                          <p:cTn id="403" fill="hold">
                            <p:stCondLst>
                              <p:cond delay="0"/>
                            </p:stCondLst>
                            <p:childTnLst>
                              <p:par>
                                <p:cTn id="404" nodeType="clickEffect" fill="hold" presetClass="entr" presetID="9">
                                  <p:stCondLst>
                                    <p:cond delay="0"/>
                                  </p:stCondLst>
                                  <p:childTnLst>
                                    <p:set>
                                      <p:cBhvr>
                                        <p:cTn id="405" dur="1" fill="hold">
                                          <p:stCondLst>
                                            <p:cond delay="0"/>
                                          </p:stCondLst>
                                        </p:cTn>
                                        <p:tgtEl>
                                          <p:spTgt spid="482"/>
                                        </p:tgtEl>
                                        <p:attrNameLst>
                                          <p:attrName>style.visibility</p:attrName>
                                        </p:attrNameLst>
                                      </p:cBhvr>
                                      <p:to>
                                        <p:strVal val="visible"/>
                                      </p:to>
                                    </p:set>
                                    <p:animEffect filter="dissolve" transition="in">
                                      <p:cBhvr additive="repl">
                                        <p:cTn id="406" dur="500"/>
                                        <p:tgtEl>
                                          <p:spTgt spid="482"/>
                                        </p:tgtEl>
                                      </p:cBhvr>
                                    </p:animEffect>
                                  </p:childTnLst>
                                </p:cTn>
                              </p:par>
                              <p:par>
                                <p:cTn id="407" nodeType="withEffect" fill="hold" presetClass="entr" presetID="9">
                                  <p:stCondLst>
                                    <p:cond delay="0"/>
                                  </p:stCondLst>
                                  <p:childTnLst>
                                    <p:set>
                                      <p:cBhvr>
                                        <p:cTn id="408" dur="1" fill="hold">
                                          <p:stCondLst>
                                            <p:cond delay="0"/>
                                          </p:stCondLst>
                                        </p:cTn>
                                        <p:tgtEl>
                                          <p:spTgt spid="483"/>
                                        </p:tgtEl>
                                        <p:attrNameLst>
                                          <p:attrName>style.visibility</p:attrName>
                                        </p:attrNameLst>
                                      </p:cBhvr>
                                      <p:to>
                                        <p:strVal val="visible"/>
                                      </p:to>
                                    </p:set>
                                    <p:animEffect filter="dissolve" transition="in">
                                      <p:cBhvr additive="repl">
                                        <p:cTn id="409"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0" y="9360"/>
            <a:ext cx="12577320" cy="7076880"/>
          </a:xfrm>
          <a:prstGeom prst="rect">
            <a:avLst/>
          </a:prstGeom>
          <a:noFill/>
          <a:ln>
            <a:noFill/>
          </a:ln>
        </p:spPr>
        <p:style>
          <a:lnRef idx="0"/>
          <a:fillRef idx="0"/>
          <a:effectRef idx="0"/>
          <a:fontRef idx="minor"/>
        </p:style>
      </p:sp>
      <p:sp>
        <p:nvSpPr>
          <p:cNvPr id="485" name="CustomShape 2"/>
          <p:cNvSpPr/>
          <p:nvPr/>
        </p:nvSpPr>
        <p:spPr>
          <a:xfrm>
            <a:off x="0" y="9360"/>
            <a:ext cx="12577320" cy="7076880"/>
          </a:xfrm>
          <a:prstGeom prst="rect">
            <a:avLst/>
          </a:prstGeom>
          <a:noFill/>
          <a:ln>
            <a:noFill/>
          </a:ln>
        </p:spPr>
        <p:style>
          <a:lnRef idx="0"/>
          <a:fillRef idx="0"/>
          <a:effectRef idx="0"/>
          <a:fontRef idx="minor"/>
        </p:style>
      </p:sp>
      <p:sp>
        <p:nvSpPr>
          <p:cNvPr id="486"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487"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488"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489"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490"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491"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492"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493" name="Group 10"/>
          <p:cNvGrpSpPr/>
          <p:nvPr/>
        </p:nvGrpSpPr>
        <p:grpSpPr>
          <a:xfrm>
            <a:off x="10289880" y="-993600"/>
            <a:ext cx="2760120" cy="2760120"/>
            <a:chOff x="10289880" y="-993600"/>
            <a:chExt cx="2760120" cy="2760120"/>
          </a:xfrm>
        </p:grpSpPr>
        <p:sp>
          <p:nvSpPr>
            <p:cNvPr id="494"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495" name="Group 12"/>
            <p:cNvGrpSpPr/>
            <p:nvPr/>
          </p:nvGrpSpPr>
          <p:grpSpPr>
            <a:xfrm>
              <a:off x="10343520" y="-993600"/>
              <a:ext cx="2706480" cy="2644920"/>
              <a:chOff x="10343520" y="-993600"/>
              <a:chExt cx="2706480" cy="2644920"/>
            </a:xfrm>
          </p:grpSpPr>
          <p:sp>
            <p:nvSpPr>
              <p:cNvPr id="496"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497"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498" name="Group 15"/>
          <p:cNvGrpSpPr/>
          <p:nvPr/>
        </p:nvGrpSpPr>
        <p:grpSpPr>
          <a:xfrm>
            <a:off x="10769040" y="369360"/>
            <a:ext cx="1119240" cy="279000"/>
            <a:chOff x="10769040" y="369360"/>
            <a:chExt cx="1119240" cy="279000"/>
          </a:xfrm>
        </p:grpSpPr>
        <p:sp>
          <p:nvSpPr>
            <p:cNvPr id="499"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500"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01"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502"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03"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504"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505"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506"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507"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508"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509"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510"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511"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512" name="CustomShape 29"/>
          <p:cNvSpPr/>
          <p:nvPr/>
        </p:nvSpPr>
        <p:spPr>
          <a:xfrm>
            <a:off x="3286080" y="538560"/>
            <a:ext cx="677232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Một số phương thức của list</a:t>
            </a:r>
            <a:endParaRPr b="0" lang="en-US" sz="3300" spc="-1" strike="noStrike">
              <a:latin typeface="Arial"/>
            </a:endParaRPr>
          </a:p>
        </p:txBody>
      </p:sp>
      <p:pic>
        <p:nvPicPr>
          <p:cNvPr id="513" name="Google Shape;321;p22" descr=""/>
          <p:cNvPicPr/>
          <p:nvPr/>
        </p:nvPicPr>
        <p:blipFill>
          <a:blip r:embed="rId1"/>
          <a:stretch/>
        </p:blipFill>
        <p:spPr>
          <a:xfrm>
            <a:off x="4213800" y="1108440"/>
            <a:ext cx="4088880" cy="122040"/>
          </a:xfrm>
          <a:prstGeom prst="rect">
            <a:avLst/>
          </a:prstGeom>
          <a:ln>
            <a:noFill/>
          </a:ln>
        </p:spPr>
      </p:pic>
      <p:graphicFrame>
        <p:nvGraphicFramePr>
          <p:cNvPr id="514" name="Table 30"/>
          <p:cNvGraphicFramePr/>
          <p:nvPr/>
        </p:nvGraphicFramePr>
        <p:xfrm>
          <a:off x="1484280" y="2223720"/>
          <a:ext cx="9223560" cy="2224800"/>
        </p:xfrm>
        <a:graphic>
          <a:graphicData uri="http://schemas.openxmlformats.org/drawingml/2006/table">
            <a:tbl>
              <a:tblPr/>
              <a:tblGrid>
                <a:gridCol w="1626480"/>
                <a:gridCol w="2871360"/>
                <a:gridCol w="1710720"/>
                <a:gridCol w="3015000"/>
              </a:tblGrid>
              <a:tr h="291600">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r>
              <a:tr h="491400">
                <a:tc>
                  <a:txBody>
                    <a:bodyPr>
                      <a:noAutofit/>
                    </a:bodyPr>
                    <a:p>
                      <a:pPr>
                        <a:lnSpc>
                          <a:spcPct val="100000"/>
                        </a:lnSpc>
                      </a:pPr>
                      <a:r>
                        <a:rPr b="0" lang="en-VN" sz="1400" spc="-1" strike="noStrike">
                          <a:solidFill>
                            <a:srgbClr val="7030a0"/>
                          </a:solidFill>
                          <a:latin typeface="Arial"/>
                          <a:ea typeface="Arial"/>
                        </a:rPr>
                        <a:t>append(x)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Thêm phần tử x vào cuối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extend(list)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Thêm tất cả các phần tử một list vào list cho trước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VN" sz="1400" spc="-1" strike="noStrike">
                          <a:solidFill>
                            <a:srgbClr val="7030a0"/>
                          </a:solidFill>
                          <a:latin typeface="Arial"/>
                          <a:ea typeface="Arial"/>
                        </a:rPr>
                        <a:t>insert(i, 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Chèn phần tử x vào trước phần tử có index </a:t>
                      </a:r>
                      <a:r>
                        <a:rPr b="0" lang="en-US" sz="1400" spc="-1" strike="noStrike">
                          <a:solidFill>
                            <a:srgbClr val="000000"/>
                          </a:solidFill>
                          <a:latin typeface="Arial"/>
                          <a:ea typeface="Arial"/>
                        </a:rPr>
                        <a:t>i</a:t>
                      </a:r>
                      <a:r>
                        <a:rPr b="0" lang="en-VN" sz="1400" spc="-1" strike="noStrike">
                          <a:solidFill>
                            <a:srgbClr val="000000"/>
                          </a:solidFill>
                          <a:latin typeface="Arial"/>
                          <a:ea typeface="Arial"/>
                        </a:rPr>
                        <a:t>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remove(x)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Xoá phần tử x đầu tiên tìm thấy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VN" sz="1400" spc="-1" strike="noStrike">
                          <a:solidFill>
                            <a:srgbClr val="7030a0"/>
                          </a:solidFill>
                          <a:latin typeface="Arial"/>
                          <a:ea typeface="Arial"/>
                        </a:rPr>
                        <a:t>pop(i)</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Lấy phần tử có index </a:t>
                      </a:r>
                      <a:r>
                        <a:rPr b="0" lang="en-US" sz="1400" spc="-1" strike="noStrike">
                          <a:solidFill>
                            <a:srgbClr val="000000"/>
                          </a:solidFill>
                          <a:latin typeface="Arial"/>
                          <a:ea typeface="Arial"/>
                        </a:rPr>
                        <a:t>i ra khỏi list và trả về phần tử đó</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clear()</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Xoá tất cả các phần tử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VN" sz="1400" spc="-1" strike="noStrike">
                          <a:solidFill>
                            <a:srgbClr val="7030a0"/>
                          </a:solidFill>
                          <a:latin typeface="Arial"/>
                          <a:ea typeface="Arial"/>
                        </a:rPr>
                        <a:t>index(x)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Tìm và trả về index của phần tử x đầu tiên tìm thấy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count(x)</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số lần xuất hiện của phần tử x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VN" sz="1400" spc="-1" strike="noStrike">
                          <a:solidFill>
                            <a:srgbClr val="7030a0"/>
                          </a:solidFill>
                          <a:latin typeface="Arial"/>
                          <a:ea typeface="Arial"/>
                        </a:rPr>
                        <a:t>sort()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Sắp xếp lại list theo thứ tự tăng dần</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reverse()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Đảo ngược lại thứ tự của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0" y="9360"/>
            <a:ext cx="12577320" cy="7076880"/>
          </a:xfrm>
          <a:prstGeom prst="rect">
            <a:avLst/>
          </a:prstGeom>
          <a:noFill/>
          <a:ln>
            <a:noFill/>
          </a:ln>
        </p:spPr>
        <p:style>
          <a:lnRef idx="0"/>
          <a:fillRef idx="0"/>
          <a:effectRef idx="0"/>
          <a:fontRef idx="minor"/>
        </p:style>
      </p:sp>
      <p:sp>
        <p:nvSpPr>
          <p:cNvPr id="516" name="CustomShape 2"/>
          <p:cNvSpPr/>
          <p:nvPr/>
        </p:nvSpPr>
        <p:spPr>
          <a:xfrm>
            <a:off x="0" y="9360"/>
            <a:ext cx="12577320" cy="7076880"/>
          </a:xfrm>
          <a:prstGeom prst="rect">
            <a:avLst/>
          </a:prstGeom>
          <a:noFill/>
          <a:ln>
            <a:noFill/>
          </a:ln>
        </p:spPr>
        <p:style>
          <a:lnRef idx="0"/>
          <a:fillRef idx="0"/>
          <a:effectRef idx="0"/>
          <a:fontRef idx="minor"/>
        </p:style>
      </p:sp>
      <p:sp>
        <p:nvSpPr>
          <p:cNvPr id="517" name="CustomShape 3"/>
          <p:cNvSpPr/>
          <p:nvPr/>
        </p:nvSpPr>
        <p:spPr>
          <a:xfrm>
            <a:off x="11023560" y="-816120"/>
            <a:ext cx="1095120" cy="825120"/>
          </a:xfrm>
          <a:custGeom>
            <a:avLst/>
            <a:gdLst/>
            <a:ahLst/>
            <a:rect l="l" t="t" r="r" b="b"/>
            <a:pathLst>
              <a:path w="669" h="504">
                <a:moveTo>
                  <a:pt x="669" y="0"/>
                </a:moveTo>
                <a:cubicBezTo>
                  <a:pt x="351" y="0"/>
                  <a:pt x="83" y="213"/>
                  <a:pt x="0" y="504"/>
                </a:cubicBezTo>
                <a:cubicBezTo>
                  <a:pt x="0" y="504"/>
                  <a:pt x="0" y="504"/>
                  <a:pt x="0" y="504"/>
                </a:cubicBezTo>
                <a:cubicBezTo>
                  <a:pt x="83" y="213"/>
                  <a:pt x="351" y="0"/>
                  <a:pt x="669" y="0"/>
                </a:cubicBezTo>
              </a:path>
            </a:pathLst>
          </a:custGeom>
          <a:solidFill>
            <a:srgbClr val="ffffff"/>
          </a:solidFill>
          <a:ln>
            <a:noFill/>
          </a:ln>
        </p:spPr>
        <p:style>
          <a:lnRef idx="0"/>
          <a:fillRef idx="0"/>
          <a:effectRef idx="0"/>
          <a:fontRef idx="minor"/>
        </p:style>
      </p:sp>
      <p:sp>
        <p:nvSpPr>
          <p:cNvPr id="518" name="CustomShape 4"/>
          <p:cNvSpPr/>
          <p:nvPr/>
        </p:nvSpPr>
        <p:spPr>
          <a:xfrm>
            <a:off x="10979280" y="15840"/>
            <a:ext cx="42480" cy="307440"/>
          </a:xfrm>
          <a:custGeom>
            <a:avLst/>
            <a:gdLst/>
            <a:ahLst/>
            <a:rect l="l" t="t" r="r" b="b"/>
            <a:pathLst>
              <a:path w="26" h="188">
                <a:moveTo>
                  <a:pt x="26" y="0"/>
                </a:moveTo>
                <a:cubicBezTo>
                  <a:pt x="26" y="0"/>
                  <a:pt x="26" y="0"/>
                  <a:pt x="26" y="0"/>
                </a:cubicBezTo>
                <a:cubicBezTo>
                  <a:pt x="9" y="60"/>
                  <a:pt x="0" y="123"/>
                  <a:pt x="0" y="188"/>
                </a:cubicBezTo>
                <a:cubicBezTo>
                  <a:pt x="0" y="123"/>
                  <a:pt x="9" y="60"/>
                  <a:pt x="26" y="0"/>
                </a:cubicBezTo>
              </a:path>
            </a:pathLst>
          </a:custGeom>
          <a:solidFill>
            <a:srgbClr val="ffffff"/>
          </a:solidFill>
          <a:ln>
            <a:noFill/>
          </a:ln>
        </p:spPr>
        <p:style>
          <a:lnRef idx="0"/>
          <a:fillRef idx="0"/>
          <a:effectRef idx="0"/>
          <a:fontRef idx="minor"/>
        </p:style>
      </p:sp>
      <p:sp>
        <p:nvSpPr>
          <p:cNvPr id="519" name="CustomShape 5"/>
          <p:cNvSpPr/>
          <p:nvPr/>
        </p:nvSpPr>
        <p:spPr>
          <a:xfrm>
            <a:off x="11022120" y="9360"/>
            <a:ext cx="1080" cy="6120"/>
          </a:xfrm>
          <a:custGeom>
            <a:avLst/>
            <a:gdLst/>
            <a:ahLst/>
            <a:rect l="l" t="t" r="r" b="b"/>
            <a:pathLst>
              <a:path w="1" h="4">
                <a:moveTo>
                  <a:pt x="1" y="0"/>
                </a:moveTo>
                <a:cubicBezTo>
                  <a:pt x="1" y="0"/>
                  <a:pt x="1" y="0"/>
                  <a:pt x="1" y="0"/>
                </a:cubicBezTo>
                <a:cubicBezTo>
                  <a:pt x="0" y="1"/>
                  <a:pt x="0" y="3"/>
                  <a:pt x="0" y="4"/>
                </a:cubicBezTo>
                <a:cubicBezTo>
                  <a:pt x="0" y="4"/>
                  <a:pt x="0" y="4"/>
                  <a:pt x="0" y="4"/>
                </a:cubicBezTo>
                <a:cubicBezTo>
                  <a:pt x="0" y="3"/>
                  <a:pt x="0" y="1"/>
                  <a:pt x="1" y="0"/>
                </a:cubicBezTo>
              </a:path>
            </a:pathLst>
          </a:custGeom>
          <a:solidFill>
            <a:srgbClr val="bfbfbf"/>
          </a:solidFill>
          <a:ln>
            <a:noFill/>
          </a:ln>
        </p:spPr>
        <p:style>
          <a:lnRef idx="0"/>
          <a:fillRef idx="0"/>
          <a:effectRef idx="0"/>
          <a:fontRef idx="minor"/>
        </p:style>
      </p:sp>
      <p:sp>
        <p:nvSpPr>
          <p:cNvPr id="520" name="CustomShape 6"/>
          <p:cNvSpPr/>
          <p:nvPr/>
        </p:nvSpPr>
        <p:spPr>
          <a:xfrm>
            <a:off x="12577680" y="324000"/>
            <a:ext cx="680760" cy="1044360"/>
          </a:xfrm>
          <a:custGeom>
            <a:avLst/>
            <a:gdLst/>
            <a:ahLst/>
            <a:rect l="l" t="t" r="r" b="b"/>
            <a:pathLst>
              <a:path w="416" h="637">
                <a:moveTo>
                  <a:pt x="416" y="0"/>
                </a:moveTo>
                <a:cubicBezTo>
                  <a:pt x="416" y="285"/>
                  <a:pt x="245" y="530"/>
                  <a:pt x="0" y="637"/>
                </a:cubicBezTo>
                <a:cubicBezTo>
                  <a:pt x="0" y="637"/>
                  <a:pt x="0" y="637"/>
                  <a:pt x="0" y="637"/>
                </a:cubicBezTo>
                <a:cubicBezTo>
                  <a:pt x="245" y="530"/>
                  <a:pt x="416" y="285"/>
                  <a:pt x="416" y="0"/>
                </a:cubicBezTo>
                <a:cubicBezTo>
                  <a:pt x="416" y="0"/>
                  <a:pt x="416" y="0"/>
                  <a:pt x="416" y="0"/>
                </a:cubicBezTo>
              </a:path>
            </a:pathLst>
          </a:custGeom>
          <a:solidFill>
            <a:srgbClr val="ffffff"/>
          </a:solidFill>
          <a:ln>
            <a:noFill/>
          </a:ln>
        </p:spPr>
        <p:style>
          <a:lnRef idx="0"/>
          <a:fillRef idx="0"/>
          <a:effectRef idx="0"/>
          <a:fontRef idx="minor"/>
        </p:style>
      </p:sp>
      <p:sp>
        <p:nvSpPr>
          <p:cNvPr id="521" name="CustomShape 7"/>
          <p:cNvSpPr/>
          <p:nvPr/>
        </p:nvSpPr>
        <p:spPr>
          <a:xfrm>
            <a:off x="10979280" y="324000"/>
            <a:ext cx="1591920" cy="1139400"/>
          </a:xfrm>
          <a:custGeom>
            <a:avLst/>
            <a:gdLst/>
            <a:ahLst/>
            <a:rect l="l" t="t" r="r" b="b"/>
            <a:pathLst>
              <a:path w="972" h="696">
                <a:moveTo>
                  <a:pt x="0" y="0"/>
                </a:moveTo>
                <a:cubicBezTo>
                  <a:pt x="0" y="0"/>
                  <a:pt x="0" y="0"/>
                  <a:pt x="0" y="0"/>
                </a:cubicBezTo>
                <a:cubicBezTo>
                  <a:pt x="0" y="384"/>
                  <a:pt x="312" y="696"/>
                  <a:pt x="696" y="696"/>
                </a:cubicBezTo>
                <a:cubicBezTo>
                  <a:pt x="794" y="696"/>
                  <a:pt x="887" y="676"/>
                  <a:pt x="972" y="639"/>
                </a:cubicBezTo>
                <a:cubicBezTo>
                  <a:pt x="972" y="639"/>
                  <a:pt x="972" y="639"/>
                  <a:pt x="972" y="639"/>
                </a:cubicBezTo>
                <a:cubicBezTo>
                  <a:pt x="887" y="676"/>
                  <a:pt x="794" y="696"/>
                  <a:pt x="696" y="696"/>
                </a:cubicBezTo>
                <a:cubicBezTo>
                  <a:pt x="312" y="696"/>
                  <a:pt x="0" y="384"/>
                  <a:pt x="0" y="0"/>
                </a:cubicBezTo>
              </a:path>
            </a:pathLst>
          </a:custGeom>
          <a:solidFill>
            <a:srgbClr val="ffffff"/>
          </a:solidFill>
          <a:ln>
            <a:noFill/>
          </a:ln>
        </p:spPr>
        <p:style>
          <a:lnRef idx="0"/>
          <a:fillRef idx="0"/>
          <a:effectRef idx="0"/>
          <a:fontRef idx="minor"/>
        </p:style>
      </p:sp>
      <p:sp>
        <p:nvSpPr>
          <p:cNvPr id="522" name="CustomShape 8"/>
          <p:cNvSpPr/>
          <p:nvPr/>
        </p:nvSpPr>
        <p:spPr>
          <a:xfrm>
            <a:off x="12571560" y="1368360"/>
            <a:ext cx="6120" cy="2880"/>
          </a:xfrm>
          <a:custGeom>
            <a:avLst/>
            <a:gdLst/>
            <a:ahLst/>
            <a:rect l="l" t="t" r="r" b="b"/>
            <a:pathLst>
              <a:path w="4" h="2">
                <a:moveTo>
                  <a:pt x="4" y="0"/>
                </a:moveTo>
                <a:cubicBezTo>
                  <a:pt x="3" y="1"/>
                  <a:pt x="1" y="2"/>
                  <a:pt x="0" y="2"/>
                </a:cubicBezTo>
                <a:cubicBezTo>
                  <a:pt x="0" y="2"/>
                  <a:pt x="0" y="2"/>
                  <a:pt x="0" y="2"/>
                </a:cubicBezTo>
                <a:cubicBezTo>
                  <a:pt x="1" y="2"/>
                  <a:pt x="3" y="1"/>
                  <a:pt x="4" y="0"/>
                </a:cubicBezTo>
                <a:cubicBezTo>
                  <a:pt x="4" y="0"/>
                  <a:pt x="4" y="0"/>
                  <a:pt x="4" y="0"/>
                </a:cubicBezTo>
              </a:path>
            </a:pathLst>
          </a:custGeom>
          <a:solidFill>
            <a:srgbClr val="bfbfbf"/>
          </a:solidFill>
          <a:ln>
            <a:noFill/>
          </a:ln>
        </p:spPr>
        <p:style>
          <a:lnRef idx="0"/>
          <a:fillRef idx="0"/>
          <a:effectRef idx="0"/>
          <a:fontRef idx="minor"/>
        </p:style>
      </p:sp>
      <p:sp>
        <p:nvSpPr>
          <p:cNvPr id="523" name="CustomShape 9"/>
          <p:cNvSpPr/>
          <p:nvPr/>
        </p:nvSpPr>
        <p:spPr>
          <a:xfrm>
            <a:off x="11022120" y="9360"/>
            <a:ext cx="1555560" cy="1361880"/>
          </a:xfrm>
          <a:custGeom>
            <a:avLst/>
            <a:gdLst/>
            <a:ahLst/>
            <a:rect l="l" t="t" r="r" b="b"/>
            <a:pathLst>
              <a:path w="950" h="831">
                <a:moveTo>
                  <a:pt x="950" y="812"/>
                </a:moveTo>
                <a:cubicBezTo>
                  <a:pt x="949" y="812"/>
                  <a:pt x="947" y="813"/>
                  <a:pt x="946" y="814"/>
                </a:cubicBezTo>
                <a:cubicBezTo>
                  <a:pt x="946" y="831"/>
                  <a:pt x="946" y="831"/>
                  <a:pt x="946" y="831"/>
                </a:cubicBezTo>
                <a:cubicBezTo>
                  <a:pt x="947" y="831"/>
                  <a:pt x="949" y="830"/>
                  <a:pt x="950" y="829"/>
                </a:cubicBezTo>
                <a:cubicBezTo>
                  <a:pt x="950" y="812"/>
                  <a:pt x="950" y="812"/>
                  <a:pt x="950" y="812"/>
                </a:cubicBezTo>
                <a:moveTo>
                  <a:pt x="17" y="0"/>
                </a:moveTo>
                <a:cubicBezTo>
                  <a:pt x="1" y="0"/>
                  <a:pt x="1" y="0"/>
                  <a:pt x="1" y="0"/>
                </a:cubicBezTo>
                <a:cubicBezTo>
                  <a:pt x="0" y="1"/>
                  <a:pt x="0" y="3"/>
                  <a:pt x="0" y="4"/>
                </a:cubicBezTo>
                <a:cubicBezTo>
                  <a:pt x="16" y="4"/>
                  <a:pt x="16" y="4"/>
                  <a:pt x="16" y="4"/>
                </a:cubicBezTo>
                <a:cubicBezTo>
                  <a:pt x="17" y="3"/>
                  <a:pt x="17" y="1"/>
                  <a:pt x="17" y="0"/>
                </a:cubicBezTo>
              </a:path>
            </a:pathLst>
          </a:custGeom>
          <a:solidFill>
            <a:srgbClr val="3496a1"/>
          </a:solidFill>
          <a:ln>
            <a:noFill/>
          </a:ln>
        </p:spPr>
        <p:style>
          <a:lnRef idx="0"/>
          <a:fillRef idx="0"/>
          <a:effectRef idx="0"/>
          <a:fontRef idx="minor"/>
        </p:style>
      </p:sp>
      <p:grpSp>
        <p:nvGrpSpPr>
          <p:cNvPr id="524" name="Group 10"/>
          <p:cNvGrpSpPr/>
          <p:nvPr/>
        </p:nvGrpSpPr>
        <p:grpSpPr>
          <a:xfrm>
            <a:off x="10289880" y="-993600"/>
            <a:ext cx="2760120" cy="2760120"/>
            <a:chOff x="10289880" y="-993600"/>
            <a:chExt cx="2760120" cy="2760120"/>
          </a:xfrm>
        </p:grpSpPr>
        <p:sp>
          <p:nvSpPr>
            <p:cNvPr id="525" name="CustomShape 11"/>
            <p:cNvSpPr/>
            <p:nvPr/>
          </p:nvSpPr>
          <p:spPr>
            <a:xfrm>
              <a:off x="10289880" y="13680"/>
              <a:ext cx="1927800" cy="1752840"/>
            </a:xfrm>
            <a:custGeom>
              <a:avLst/>
              <a:gdLst/>
              <a:ahLst/>
              <a:rect l="l" t="t" r="r" b="b"/>
              <a:pathLst>
                <a:path w="972" h="884">
                  <a:moveTo>
                    <a:pt x="42" y="0"/>
                  </a:moveTo>
                  <a:cubicBezTo>
                    <a:pt x="26" y="0"/>
                    <a:pt x="26" y="0"/>
                    <a:pt x="26" y="0"/>
                  </a:cubicBezTo>
                  <a:cubicBezTo>
                    <a:pt x="9" y="60"/>
                    <a:pt x="0" y="123"/>
                    <a:pt x="0" y="188"/>
                  </a:cubicBezTo>
                  <a:cubicBezTo>
                    <a:pt x="0" y="188"/>
                    <a:pt x="0" y="188"/>
                    <a:pt x="0" y="188"/>
                  </a:cubicBezTo>
                  <a:cubicBezTo>
                    <a:pt x="0" y="188"/>
                    <a:pt x="0" y="188"/>
                    <a:pt x="0" y="188"/>
                  </a:cubicBezTo>
                  <a:cubicBezTo>
                    <a:pt x="0" y="572"/>
                    <a:pt x="312" y="884"/>
                    <a:pt x="696" y="884"/>
                  </a:cubicBezTo>
                  <a:cubicBezTo>
                    <a:pt x="794" y="884"/>
                    <a:pt x="887" y="864"/>
                    <a:pt x="972" y="827"/>
                  </a:cubicBezTo>
                  <a:cubicBezTo>
                    <a:pt x="972" y="810"/>
                    <a:pt x="972" y="810"/>
                    <a:pt x="972" y="810"/>
                  </a:cubicBezTo>
                  <a:cubicBezTo>
                    <a:pt x="888" y="847"/>
                    <a:pt x="794" y="868"/>
                    <a:pt x="696" y="868"/>
                  </a:cubicBezTo>
                  <a:cubicBezTo>
                    <a:pt x="508" y="868"/>
                    <a:pt x="338" y="792"/>
                    <a:pt x="215" y="669"/>
                  </a:cubicBezTo>
                  <a:cubicBezTo>
                    <a:pt x="92" y="546"/>
                    <a:pt x="16" y="376"/>
                    <a:pt x="16" y="188"/>
                  </a:cubicBezTo>
                  <a:cubicBezTo>
                    <a:pt x="16" y="123"/>
                    <a:pt x="25" y="60"/>
                    <a:pt x="42" y="0"/>
                  </a:cubicBezTo>
                </a:path>
              </a:pathLst>
            </a:custGeom>
            <a:solidFill>
              <a:srgbClr val="74d7e1"/>
            </a:solidFill>
            <a:ln>
              <a:noFill/>
            </a:ln>
          </p:spPr>
          <p:style>
            <a:lnRef idx="0"/>
            <a:fillRef idx="0"/>
            <a:effectRef idx="0"/>
            <a:fontRef idx="minor"/>
          </p:style>
        </p:sp>
        <p:grpSp>
          <p:nvGrpSpPr>
            <p:cNvPr id="526" name="Group 12"/>
            <p:cNvGrpSpPr/>
            <p:nvPr/>
          </p:nvGrpSpPr>
          <p:grpSpPr>
            <a:xfrm>
              <a:off x="10343520" y="-993600"/>
              <a:ext cx="2706480" cy="2644920"/>
              <a:chOff x="10343520" y="-993600"/>
              <a:chExt cx="2706480" cy="2644920"/>
            </a:xfrm>
          </p:grpSpPr>
          <p:sp>
            <p:nvSpPr>
              <p:cNvPr id="527" name="CustomShape 13"/>
              <p:cNvSpPr/>
              <p:nvPr/>
            </p:nvSpPr>
            <p:spPr>
              <a:xfrm>
                <a:off x="10343520" y="-993600"/>
                <a:ext cx="2706480" cy="2644920"/>
              </a:xfrm>
              <a:custGeom>
                <a:avLst/>
                <a:gdLst/>
                <a:ahLst/>
                <a:rect l="l" t="t" r="r" b="b"/>
                <a:pathLst>
                  <a:path w="1365" h="1333">
                    <a:moveTo>
                      <a:pt x="669" y="0"/>
                    </a:moveTo>
                    <a:cubicBezTo>
                      <a:pt x="669" y="0"/>
                      <a:pt x="669" y="0"/>
                      <a:pt x="669" y="0"/>
                    </a:cubicBezTo>
                    <a:cubicBezTo>
                      <a:pt x="669" y="0"/>
                      <a:pt x="669" y="0"/>
                      <a:pt x="669" y="0"/>
                    </a:cubicBezTo>
                    <a:cubicBezTo>
                      <a:pt x="351" y="0"/>
                      <a:pt x="83" y="213"/>
                      <a:pt x="0" y="504"/>
                    </a:cubicBezTo>
                    <a:cubicBezTo>
                      <a:pt x="16" y="504"/>
                      <a:pt x="16" y="504"/>
                      <a:pt x="16" y="504"/>
                    </a:cubicBezTo>
                    <a:cubicBezTo>
                      <a:pt x="49" y="393"/>
                      <a:pt x="109" y="295"/>
                      <a:pt x="188" y="215"/>
                    </a:cubicBezTo>
                    <a:cubicBezTo>
                      <a:pt x="311" y="92"/>
                      <a:pt x="481" y="16"/>
                      <a:pt x="669" y="16"/>
                    </a:cubicBezTo>
                    <a:cubicBezTo>
                      <a:pt x="669" y="16"/>
                      <a:pt x="669" y="16"/>
                      <a:pt x="669" y="16"/>
                    </a:cubicBezTo>
                    <a:cubicBezTo>
                      <a:pt x="857" y="16"/>
                      <a:pt x="1027" y="92"/>
                      <a:pt x="1150" y="215"/>
                    </a:cubicBezTo>
                    <a:cubicBezTo>
                      <a:pt x="1273" y="338"/>
                      <a:pt x="1349" y="508"/>
                      <a:pt x="1349" y="696"/>
                    </a:cubicBezTo>
                    <a:cubicBezTo>
                      <a:pt x="1349" y="884"/>
                      <a:pt x="1273" y="1054"/>
                      <a:pt x="1150" y="1177"/>
                    </a:cubicBezTo>
                    <a:cubicBezTo>
                      <a:pt x="1092" y="1234"/>
                      <a:pt x="1024" y="1282"/>
                      <a:pt x="949" y="1316"/>
                    </a:cubicBezTo>
                    <a:cubicBezTo>
                      <a:pt x="949" y="1333"/>
                      <a:pt x="949" y="1333"/>
                      <a:pt x="949" y="1333"/>
                    </a:cubicBezTo>
                    <a:cubicBezTo>
                      <a:pt x="1194" y="1226"/>
                      <a:pt x="1365" y="981"/>
                      <a:pt x="1365" y="696"/>
                    </a:cubicBezTo>
                    <a:cubicBezTo>
                      <a:pt x="1365" y="696"/>
                      <a:pt x="1365" y="696"/>
                      <a:pt x="1365" y="696"/>
                    </a:cubicBezTo>
                    <a:cubicBezTo>
                      <a:pt x="1365" y="696"/>
                      <a:pt x="1365" y="696"/>
                      <a:pt x="1365" y="696"/>
                    </a:cubicBezTo>
                    <a:cubicBezTo>
                      <a:pt x="1365" y="312"/>
                      <a:pt x="1053" y="0"/>
                      <a:pt x="669" y="0"/>
                    </a:cubicBezTo>
                    <a:cubicBezTo>
                      <a:pt x="669" y="0"/>
                      <a:pt x="669" y="0"/>
                      <a:pt x="669" y="0"/>
                    </a:cubicBezTo>
                  </a:path>
                </a:pathLst>
              </a:custGeom>
              <a:solidFill>
                <a:srgbClr val="74d7e1"/>
              </a:solidFill>
              <a:ln>
                <a:noFill/>
              </a:ln>
            </p:spPr>
            <p:style>
              <a:lnRef idx="0"/>
              <a:fillRef idx="0"/>
              <a:effectRef idx="0"/>
              <a:fontRef idx="minor"/>
            </p:style>
          </p:sp>
          <p:sp>
            <p:nvSpPr>
              <p:cNvPr id="528" name="CustomShape 14"/>
              <p:cNvSpPr/>
              <p:nvPr/>
            </p:nvSpPr>
            <p:spPr>
              <a:xfrm>
                <a:off x="10487880" y="-795600"/>
                <a:ext cx="2364120" cy="2364120"/>
              </a:xfrm>
              <a:prstGeom prst="ellipse">
                <a:avLst/>
              </a:prstGeom>
              <a:solidFill>
                <a:srgbClr val="02b6c9"/>
              </a:solidFill>
              <a:ln>
                <a:noFill/>
              </a:ln>
            </p:spPr>
            <p:style>
              <a:lnRef idx="0"/>
              <a:fillRef idx="0"/>
              <a:effectRef idx="0"/>
              <a:fontRef idx="minor"/>
            </p:style>
          </p:sp>
        </p:grpSp>
      </p:grpSp>
      <p:grpSp>
        <p:nvGrpSpPr>
          <p:cNvPr id="529" name="Group 15"/>
          <p:cNvGrpSpPr/>
          <p:nvPr/>
        </p:nvGrpSpPr>
        <p:grpSpPr>
          <a:xfrm>
            <a:off x="10769040" y="369360"/>
            <a:ext cx="1119240" cy="279000"/>
            <a:chOff x="10769040" y="369360"/>
            <a:chExt cx="1119240" cy="279000"/>
          </a:xfrm>
        </p:grpSpPr>
        <p:sp>
          <p:nvSpPr>
            <p:cNvPr id="530" name="CustomShape 16"/>
            <p:cNvSpPr/>
            <p:nvPr/>
          </p:nvSpPr>
          <p:spPr>
            <a:xfrm>
              <a:off x="11010960" y="410760"/>
              <a:ext cx="45720" cy="50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531" name="CustomShape 17"/>
            <p:cNvSpPr/>
            <p:nvPr/>
          </p:nvSpPr>
          <p:spPr>
            <a:xfrm>
              <a:off x="11012400" y="476640"/>
              <a:ext cx="42840" cy="1677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32" name="CustomShape 18"/>
            <p:cNvSpPr/>
            <p:nvPr/>
          </p:nvSpPr>
          <p:spPr>
            <a:xfrm>
              <a:off x="11093400" y="409680"/>
              <a:ext cx="46440" cy="514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533" name="CustomShape 19"/>
            <p:cNvSpPr/>
            <p:nvPr/>
          </p:nvSpPr>
          <p:spPr>
            <a:xfrm>
              <a:off x="11095200" y="476640"/>
              <a:ext cx="43200" cy="1677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534" name="CustomShape 20"/>
            <p:cNvSpPr/>
            <p:nvPr/>
          </p:nvSpPr>
          <p:spPr>
            <a:xfrm>
              <a:off x="11174400" y="471960"/>
              <a:ext cx="151560" cy="17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535" name="CustomShape 21"/>
            <p:cNvSpPr/>
            <p:nvPr/>
          </p:nvSpPr>
          <p:spPr>
            <a:xfrm>
              <a:off x="11542320" y="471960"/>
              <a:ext cx="166320" cy="1760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536" name="CustomShape 22"/>
            <p:cNvSpPr/>
            <p:nvPr/>
          </p:nvSpPr>
          <p:spPr>
            <a:xfrm>
              <a:off x="11721960" y="471960"/>
              <a:ext cx="166320" cy="1760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537" name="CustomShape 23"/>
            <p:cNvSpPr/>
            <p:nvPr/>
          </p:nvSpPr>
          <p:spPr>
            <a:xfrm>
              <a:off x="10769040" y="369720"/>
              <a:ext cx="224640" cy="274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538" name="CustomShape 24"/>
            <p:cNvSpPr/>
            <p:nvPr/>
          </p:nvSpPr>
          <p:spPr>
            <a:xfrm>
              <a:off x="11343960" y="369360"/>
              <a:ext cx="166320" cy="2790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539" name="CustomShape 25"/>
          <p:cNvSpPr/>
          <p:nvPr/>
        </p:nvSpPr>
        <p:spPr>
          <a:xfrm>
            <a:off x="-1186920" y="2641320"/>
            <a:ext cx="3130560" cy="3130560"/>
          </a:xfrm>
          <a:prstGeom prst="ellipse">
            <a:avLst/>
          </a:prstGeom>
          <a:gradFill rotWithShape="0">
            <a:gsLst>
              <a:gs pos="4000">
                <a:srgbClr val="1f7c84">
                  <a:alpha val="20000"/>
                </a:srgbClr>
              </a:gs>
              <a:gs pos="100000">
                <a:srgbClr val="3ee0ed"/>
              </a:gs>
            </a:gsLst>
            <a:lin ang="19194000"/>
          </a:gradFill>
          <a:ln>
            <a:noFill/>
          </a:ln>
        </p:spPr>
        <p:style>
          <a:lnRef idx="0"/>
          <a:fillRef idx="0"/>
          <a:effectRef idx="0"/>
          <a:fontRef idx="minor"/>
        </p:style>
      </p:sp>
      <p:sp>
        <p:nvSpPr>
          <p:cNvPr id="540" name="CustomShape 26"/>
          <p:cNvSpPr/>
          <p:nvPr/>
        </p:nvSpPr>
        <p:spPr>
          <a:xfrm>
            <a:off x="-834480" y="2995560"/>
            <a:ext cx="2421720" cy="242172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541" name="CustomShape 27"/>
          <p:cNvSpPr/>
          <p:nvPr/>
        </p:nvSpPr>
        <p:spPr>
          <a:xfrm>
            <a:off x="11214000" y="6004080"/>
            <a:ext cx="1530360" cy="1530360"/>
          </a:xfrm>
          <a:prstGeom prst="ellipse">
            <a:avLst/>
          </a:prstGeom>
          <a:gradFill rotWithShape="0">
            <a:gsLst>
              <a:gs pos="4000">
                <a:srgbClr val="1f7c84">
                  <a:alpha val="35294"/>
                </a:srgbClr>
              </a:gs>
              <a:gs pos="100000">
                <a:srgbClr val="3ee0ed"/>
              </a:gs>
            </a:gsLst>
            <a:lin ang="19194000"/>
          </a:gradFill>
          <a:ln>
            <a:noFill/>
          </a:ln>
        </p:spPr>
        <p:style>
          <a:lnRef idx="0"/>
          <a:fillRef idx="0"/>
          <a:effectRef idx="0"/>
          <a:fontRef idx="minor"/>
        </p:style>
      </p:sp>
      <p:sp>
        <p:nvSpPr>
          <p:cNvPr id="542" name="CustomShape 28"/>
          <p:cNvSpPr/>
          <p:nvPr/>
        </p:nvSpPr>
        <p:spPr>
          <a:xfrm>
            <a:off x="11387520" y="6183720"/>
            <a:ext cx="1183680" cy="1183680"/>
          </a:xfrm>
          <a:prstGeom prst="ellipse">
            <a:avLst/>
          </a:prstGeom>
          <a:solidFill>
            <a:schemeClr val="lt1"/>
          </a:solidFill>
          <a:ln>
            <a:noFill/>
          </a:ln>
          <a:effectLst>
            <a:outerShdw algn="ctr" blurRad="241300" dir="5400000" dist="38160" rotWithShape="0" sx="104999" sy="104999">
              <a:srgbClr val="000000">
                <a:alpha val="10000"/>
              </a:srgbClr>
            </a:outerShdw>
          </a:effectLst>
        </p:spPr>
        <p:style>
          <a:lnRef idx="0"/>
          <a:fillRef idx="0"/>
          <a:effectRef idx="0"/>
          <a:fontRef idx="minor"/>
        </p:style>
      </p:sp>
      <p:sp>
        <p:nvSpPr>
          <p:cNvPr id="543" name="CustomShape 29"/>
          <p:cNvSpPr/>
          <p:nvPr/>
        </p:nvSpPr>
        <p:spPr>
          <a:xfrm>
            <a:off x="2377440" y="538560"/>
            <a:ext cx="768096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Các hàm python tích hợp với list</a:t>
            </a:r>
            <a:endParaRPr b="0" lang="en-US" sz="3300" spc="-1" strike="noStrike">
              <a:latin typeface="Arial"/>
            </a:endParaRPr>
          </a:p>
        </p:txBody>
      </p:sp>
      <p:pic>
        <p:nvPicPr>
          <p:cNvPr id="544" name="Google Shape;321;p22" descr=""/>
          <p:cNvPicPr/>
          <p:nvPr/>
        </p:nvPicPr>
        <p:blipFill>
          <a:blip r:embed="rId1"/>
          <a:stretch/>
        </p:blipFill>
        <p:spPr>
          <a:xfrm>
            <a:off x="4213800" y="1108440"/>
            <a:ext cx="4088880" cy="122040"/>
          </a:xfrm>
          <a:prstGeom prst="rect">
            <a:avLst/>
          </a:prstGeom>
          <a:ln>
            <a:noFill/>
          </a:ln>
        </p:spPr>
      </p:pic>
      <p:graphicFrame>
        <p:nvGraphicFramePr>
          <p:cNvPr id="545" name="Table 30"/>
          <p:cNvGraphicFramePr/>
          <p:nvPr/>
        </p:nvGraphicFramePr>
        <p:xfrm>
          <a:off x="1484280" y="2223720"/>
          <a:ext cx="9223560" cy="1854000"/>
        </p:xfrm>
        <a:graphic>
          <a:graphicData uri="http://schemas.openxmlformats.org/drawingml/2006/table">
            <a:tbl>
              <a:tblPr/>
              <a:tblGrid>
                <a:gridCol w="1377720"/>
                <a:gridCol w="3120480"/>
                <a:gridCol w="1396440"/>
                <a:gridCol w="3328920"/>
              </a:tblGrid>
              <a:tr h="291600">
                <a:tc>
                  <a:txBody>
                    <a:bodyPr>
                      <a:noAutofit/>
                    </a:bodyPr>
                    <a:p>
                      <a:pPr>
                        <a:lnSpc>
                          <a:spcPct val="100000"/>
                        </a:lnSpc>
                      </a:pPr>
                      <a:r>
                        <a:rPr b="1" lang="en-VN" sz="1400" spc="-1" strike="noStrike">
                          <a:solidFill>
                            <a:srgbClr val="ffffff"/>
                          </a:solidFill>
                          <a:latin typeface="Arial"/>
                          <a:ea typeface="Arial"/>
                        </a:rPr>
                        <a:t>Hàm</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Hàm</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r>
              <a:tr h="691200">
                <a:tc>
                  <a:txBody>
                    <a:bodyPr>
                      <a:noAutofit/>
                    </a:bodyPr>
                    <a:p>
                      <a:pPr>
                        <a:lnSpc>
                          <a:spcPct val="100000"/>
                        </a:lnSpc>
                      </a:pPr>
                      <a:r>
                        <a:rPr b="0" lang="en-VN" sz="1400" spc="-1" strike="noStrike">
                          <a:solidFill>
                            <a:srgbClr val="7030a0"/>
                          </a:solidFill>
                          <a:latin typeface="Arial"/>
                          <a:ea typeface="Arial"/>
                        </a:rPr>
                        <a:t>all(list)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Trả về True nếu tất cả các phần tử của list đều là True hoặc list rỗng.</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any(list)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Trả về True nếu bất kỳ phần tử nào trong list là True. Nếu list rỗng trả về False.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691200">
                <a:tc>
                  <a:txBody>
                    <a:bodyPr>
                      <a:noAutofit/>
                    </a:bodyPr>
                    <a:p>
                      <a:pPr>
                        <a:lnSpc>
                          <a:spcPct val="100000"/>
                        </a:lnSpc>
                      </a:pPr>
                      <a:r>
                        <a:rPr b="0" lang="en-VN" sz="1400" spc="-1" strike="noStrike">
                          <a:solidFill>
                            <a:srgbClr val="7030a0"/>
                          </a:solidFill>
                          <a:latin typeface="Arial"/>
                          <a:ea typeface="Arial"/>
                        </a:rPr>
                        <a:t>enumerate(list)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vi-VN" sz="1400" spc="-1" strike="noStrike">
                          <a:solidFill>
                            <a:srgbClr val="000000"/>
                          </a:solidFill>
                          <a:latin typeface="Arial"/>
                          <a:ea typeface="Arial"/>
                        </a:rPr>
                        <a:t>Trả về đối tượng enumerate, chứa index và giá trị của tất cả các phần tử trong list dưới dạng tuple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len(list)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số phần tử (độ dài) của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VN" sz="1400" spc="-1" strike="noStrike">
                          <a:solidFill>
                            <a:srgbClr val="7030a0"/>
                          </a:solidFill>
                          <a:latin typeface="Arial"/>
                          <a:ea typeface="Arial"/>
                        </a:rPr>
                        <a:t>sorted(list)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Trả về list mới đã được sắp xếp theo thứ tự tăng dần</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max(list)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phần tử lớn nhất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291600">
                <a:tc>
                  <a:txBody>
                    <a:bodyPr>
                      <a:noAutofit/>
                    </a:bodyPr>
                    <a:p>
                      <a:pPr>
                        <a:lnSpc>
                          <a:spcPct val="100000"/>
                        </a:lnSpc>
                      </a:pPr>
                      <a:r>
                        <a:rPr b="0" lang="en-VN" sz="1400" spc="-1" strike="noStrike">
                          <a:solidFill>
                            <a:srgbClr val="7030a0"/>
                          </a:solidFill>
                          <a:latin typeface="Arial"/>
                          <a:ea typeface="Arial"/>
                        </a:rPr>
                        <a:t>min(list)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phần tử nhỏ nhất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sum(list)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tổng của các phần tử trong list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838080" y="365040"/>
            <a:ext cx="10515240" cy="1325160"/>
          </a:xfrm>
          <a:prstGeom prst="rect">
            <a:avLst/>
          </a:prstGeom>
          <a:noFill/>
          <a:ln>
            <a:noFill/>
          </a:ln>
        </p:spPr>
        <p:txBody>
          <a:bodyPr anchor="ctr">
            <a:noAutofit/>
          </a:bodyPr>
          <a:p>
            <a:endParaRPr b="0" lang="en-US" sz="1400" spc="-1" strike="noStrike">
              <a:solidFill>
                <a:srgbClr val="000000"/>
              </a:solidFill>
              <a:latin typeface="Arial"/>
            </a:endParaRPr>
          </a:p>
        </p:txBody>
      </p:sp>
      <p:sp>
        <p:nvSpPr>
          <p:cNvPr id="60" name="CustomShape 2"/>
          <p:cNvSpPr/>
          <p:nvPr/>
        </p:nvSpPr>
        <p:spPr>
          <a:xfrm>
            <a:off x="-12600" y="0"/>
            <a:ext cx="12204360" cy="6867000"/>
          </a:xfrm>
          <a:prstGeom prst="rect">
            <a:avLst/>
          </a:prstGeom>
          <a:solidFill>
            <a:srgbClr val="ffffff"/>
          </a:solidFill>
          <a:ln>
            <a:noFill/>
          </a:ln>
        </p:spPr>
        <p:style>
          <a:lnRef idx="0"/>
          <a:fillRef idx="0"/>
          <a:effectRef idx="0"/>
          <a:fontRef idx="minor"/>
        </p:style>
      </p:sp>
      <p:sp>
        <p:nvSpPr>
          <p:cNvPr id="61" name="CustomShape 3"/>
          <p:cNvSpPr/>
          <p:nvPr/>
        </p:nvSpPr>
        <p:spPr>
          <a:xfrm>
            <a:off x="-12600" y="0"/>
            <a:ext cx="12204360" cy="6867000"/>
          </a:xfrm>
          <a:prstGeom prst="rect">
            <a:avLst/>
          </a:prstGeom>
          <a:noFill/>
          <a:ln>
            <a:noFill/>
          </a:ln>
        </p:spPr>
        <p:style>
          <a:lnRef idx="0"/>
          <a:fillRef idx="0"/>
          <a:effectRef idx="0"/>
          <a:fontRef idx="minor"/>
        </p:style>
      </p:sp>
      <p:pic>
        <p:nvPicPr>
          <p:cNvPr id="62" name="Google Shape;109;p14" descr=""/>
          <p:cNvPicPr/>
          <p:nvPr/>
        </p:nvPicPr>
        <p:blipFill>
          <a:blip r:embed="rId1"/>
          <a:stretch/>
        </p:blipFill>
        <p:spPr>
          <a:xfrm>
            <a:off x="1714680" y="0"/>
            <a:ext cx="10477080" cy="6984360"/>
          </a:xfrm>
          <a:prstGeom prst="rect">
            <a:avLst/>
          </a:prstGeom>
          <a:ln>
            <a:noFill/>
          </a:ln>
        </p:spPr>
      </p:pic>
      <p:sp>
        <p:nvSpPr>
          <p:cNvPr id="63" name="CustomShape 4"/>
          <p:cNvSpPr/>
          <p:nvPr/>
        </p:nvSpPr>
        <p:spPr>
          <a:xfrm>
            <a:off x="-12600" y="0"/>
            <a:ext cx="12204360" cy="6867360"/>
          </a:xfrm>
          <a:prstGeom prst="rect">
            <a:avLst/>
          </a:prstGeom>
          <a:solidFill>
            <a:srgbClr val="c3c3c3">
              <a:alpha val="70000"/>
            </a:srgbClr>
          </a:solidFill>
          <a:ln>
            <a:noFill/>
          </a:ln>
        </p:spPr>
        <p:style>
          <a:lnRef idx="0"/>
          <a:fillRef idx="0"/>
          <a:effectRef idx="0"/>
          <a:fontRef idx="minor"/>
        </p:style>
      </p:sp>
      <p:sp>
        <p:nvSpPr>
          <p:cNvPr id="64" name="CustomShape 5"/>
          <p:cNvSpPr/>
          <p:nvPr/>
        </p:nvSpPr>
        <p:spPr>
          <a:xfrm rot="20259000">
            <a:off x="3310920" y="-760680"/>
            <a:ext cx="3238200" cy="5851080"/>
          </a:xfrm>
          <a:prstGeom prst="roundRect">
            <a:avLst>
              <a:gd name="adj" fmla="val 28622"/>
            </a:avLst>
          </a:prstGeom>
          <a:solidFill>
            <a:srgbClr val="7d1398"/>
          </a:solidFill>
          <a:ln>
            <a:noFill/>
          </a:ln>
        </p:spPr>
        <p:style>
          <a:lnRef idx="0"/>
          <a:fillRef idx="0"/>
          <a:effectRef idx="0"/>
          <a:fontRef idx="minor"/>
        </p:style>
      </p:sp>
      <p:sp>
        <p:nvSpPr>
          <p:cNvPr id="65" name="CustomShape 6"/>
          <p:cNvSpPr/>
          <p:nvPr/>
        </p:nvSpPr>
        <p:spPr>
          <a:xfrm rot="20712600">
            <a:off x="-1152000" y="-811800"/>
            <a:ext cx="7571160" cy="8003520"/>
          </a:xfrm>
          <a:prstGeom prst="roundRect">
            <a:avLst>
              <a:gd name="adj" fmla="val 11180"/>
            </a:avLst>
          </a:prstGeom>
          <a:gradFill rotWithShape="0">
            <a:gsLst>
              <a:gs pos="8000">
                <a:srgbClr val="16656f"/>
              </a:gs>
              <a:gs pos="100000">
                <a:srgbClr val="02b6c8"/>
              </a:gs>
            </a:gsLst>
            <a:lin ang="7512000"/>
          </a:gradFill>
          <a:ln>
            <a:noFill/>
          </a:ln>
        </p:spPr>
        <p:style>
          <a:lnRef idx="0"/>
          <a:fillRef idx="0"/>
          <a:effectRef idx="0"/>
          <a:fontRef idx="minor"/>
        </p:style>
      </p:sp>
      <p:grpSp>
        <p:nvGrpSpPr>
          <p:cNvPr id="66" name="Group 7"/>
          <p:cNvGrpSpPr/>
          <p:nvPr/>
        </p:nvGrpSpPr>
        <p:grpSpPr>
          <a:xfrm>
            <a:off x="10672920" y="352440"/>
            <a:ext cx="1132920" cy="282240"/>
            <a:chOff x="10672920" y="352440"/>
            <a:chExt cx="1132920" cy="282240"/>
          </a:xfrm>
        </p:grpSpPr>
        <p:sp>
          <p:nvSpPr>
            <p:cNvPr id="67" name="CustomShape 8"/>
            <p:cNvSpPr/>
            <p:nvPr/>
          </p:nvSpPr>
          <p:spPr>
            <a:xfrm>
              <a:off x="10917360" y="393840"/>
              <a:ext cx="47160" cy="52200"/>
            </a:xfrm>
            <a:custGeom>
              <a:avLst/>
              <a:gdLst/>
              <a:ahLst/>
              <a:rect l="l" t="t" r="r" b="b"/>
              <a:pathLst>
                <a:path w="30" h="33">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style>
            <a:lnRef idx="0"/>
            <a:fillRef idx="0"/>
            <a:effectRef idx="0"/>
            <a:fontRef idx="minor"/>
          </p:style>
        </p:sp>
        <p:sp>
          <p:nvSpPr>
            <p:cNvPr id="68" name="CustomShape 9"/>
            <p:cNvSpPr/>
            <p:nvPr/>
          </p:nvSpPr>
          <p:spPr>
            <a:xfrm>
              <a:off x="10918800" y="460440"/>
              <a:ext cx="43920" cy="169560"/>
            </a:xfrm>
            <a:custGeom>
              <a:avLst/>
              <a:gdLst/>
              <a:ahLst/>
              <a:rect l="l" t="t" r="r" b="b"/>
              <a:pathLst>
                <a:path w="28" h="107">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style>
            <a:lnRef idx="0"/>
            <a:fillRef idx="0"/>
            <a:effectRef idx="0"/>
            <a:fontRef idx="minor"/>
          </p:style>
        </p:sp>
        <p:sp>
          <p:nvSpPr>
            <p:cNvPr id="69" name="CustomShape 10"/>
            <p:cNvSpPr/>
            <p:nvPr/>
          </p:nvSpPr>
          <p:spPr>
            <a:xfrm>
              <a:off x="11001240" y="393840"/>
              <a:ext cx="45720" cy="52200"/>
            </a:xfrm>
            <a:custGeom>
              <a:avLst/>
              <a:gdLst/>
              <a:ahLst/>
              <a:rect l="l" t="t" r="r" b="b"/>
              <a:pathLst>
                <a:path w="29" h="33">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style>
            <a:lnRef idx="0"/>
            <a:fillRef idx="0"/>
            <a:effectRef idx="0"/>
            <a:fontRef idx="minor"/>
          </p:style>
        </p:sp>
        <p:sp>
          <p:nvSpPr>
            <p:cNvPr id="70" name="CustomShape 11"/>
            <p:cNvSpPr/>
            <p:nvPr/>
          </p:nvSpPr>
          <p:spPr>
            <a:xfrm>
              <a:off x="11003040" y="460440"/>
              <a:ext cx="42480" cy="169560"/>
            </a:xfrm>
            <a:custGeom>
              <a:avLst/>
              <a:gdLst/>
              <a:ahLst/>
              <a:rect l="l" t="t" r="r" b="b"/>
              <a:pathLst>
                <a:path w="27" h="10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style>
            <a:lnRef idx="0"/>
            <a:fillRef idx="0"/>
            <a:effectRef idx="0"/>
            <a:fontRef idx="minor"/>
          </p:style>
        </p:sp>
        <p:sp>
          <p:nvSpPr>
            <p:cNvPr id="71" name="CustomShape 12"/>
            <p:cNvSpPr/>
            <p:nvPr/>
          </p:nvSpPr>
          <p:spPr>
            <a:xfrm>
              <a:off x="11082240" y="455760"/>
              <a:ext cx="153720" cy="174240"/>
            </a:xfrm>
            <a:custGeom>
              <a:avLst/>
              <a:gdLst/>
              <a:ahLst/>
              <a:rect l="l" t="t" r="r" b="b"/>
              <a:pathLst>
                <a:path w="97" h="110">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style>
            <a:lnRef idx="0"/>
            <a:fillRef idx="0"/>
            <a:effectRef idx="0"/>
            <a:fontRef idx="minor"/>
          </p:style>
        </p:sp>
        <p:sp>
          <p:nvSpPr>
            <p:cNvPr id="72" name="CustomShape 13"/>
            <p:cNvSpPr/>
            <p:nvPr/>
          </p:nvSpPr>
          <p:spPr>
            <a:xfrm>
              <a:off x="11457000" y="455760"/>
              <a:ext cx="167760" cy="17892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73" name="CustomShape 14"/>
            <p:cNvSpPr/>
            <p:nvPr/>
          </p:nvSpPr>
          <p:spPr>
            <a:xfrm>
              <a:off x="11638080" y="455760"/>
              <a:ext cx="167760" cy="17892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74" name="CustomShape 15"/>
            <p:cNvSpPr/>
            <p:nvPr/>
          </p:nvSpPr>
          <p:spPr>
            <a:xfrm>
              <a:off x="10672920" y="352440"/>
              <a:ext cx="226800" cy="277560"/>
            </a:xfrm>
            <a:custGeom>
              <a:avLst/>
              <a:gdLst/>
              <a:ahLst/>
              <a:rect l="l" t="t" r="r" b="b"/>
              <a:pathLst>
                <a:path w="143" h="175">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style>
            <a:lnRef idx="0"/>
            <a:fillRef idx="0"/>
            <a:effectRef idx="0"/>
            <a:fontRef idx="minor"/>
          </p:style>
        </p:sp>
        <p:sp>
          <p:nvSpPr>
            <p:cNvPr id="75" name="CustomShape 16"/>
            <p:cNvSpPr/>
            <p:nvPr/>
          </p:nvSpPr>
          <p:spPr>
            <a:xfrm>
              <a:off x="11253960" y="352440"/>
              <a:ext cx="169560" cy="282240"/>
            </a:xfrm>
            <a:custGeom>
              <a:avLst/>
              <a:gdLst/>
              <a:ahLst/>
              <a:rect l="l" t="t" r="r" b="b"/>
              <a:pathLst>
                <a:path w="106" h="178">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style>
            <a:lnRef idx="0"/>
            <a:fillRef idx="0"/>
            <a:effectRef idx="0"/>
            <a:fontRef idx="minor"/>
          </p:style>
        </p:sp>
      </p:grpSp>
      <p:sp>
        <p:nvSpPr>
          <p:cNvPr id="76" name="CustomShape 17"/>
          <p:cNvSpPr/>
          <p:nvPr/>
        </p:nvSpPr>
        <p:spPr>
          <a:xfrm>
            <a:off x="573120" y="3940200"/>
            <a:ext cx="4754160" cy="360"/>
          </a:xfrm>
          <a:custGeom>
            <a:avLst/>
            <a:gdLst/>
            <a:ahLst/>
            <a:rect l="l" t="t" r="r" b="b"/>
            <a:pathLst>
              <a:path w="21600" h="21600">
                <a:moveTo>
                  <a:pt x="0" y="0"/>
                </a:moveTo>
                <a:lnTo>
                  <a:pt x="21600" y="21600"/>
                </a:lnTo>
              </a:path>
            </a:pathLst>
          </a:custGeom>
          <a:noFill/>
          <a:ln w="12600">
            <a:solidFill>
              <a:srgbClr val="ffffff"/>
            </a:solidFill>
            <a:miter/>
          </a:ln>
        </p:spPr>
        <p:style>
          <a:lnRef idx="0"/>
          <a:fillRef idx="0"/>
          <a:effectRef idx="0"/>
          <a:fontRef idx="minor"/>
        </p:style>
      </p:sp>
      <p:sp>
        <p:nvSpPr>
          <p:cNvPr id="77" name="CustomShape 18"/>
          <p:cNvSpPr/>
          <p:nvPr/>
        </p:nvSpPr>
        <p:spPr>
          <a:xfrm>
            <a:off x="91440" y="1828800"/>
            <a:ext cx="6309360" cy="2313360"/>
          </a:xfrm>
          <a:prstGeom prst="rect">
            <a:avLst/>
          </a:prstGeom>
          <a:noFill/>
          <a:ln>
            <a:noFill/>
          </a:ln>
        </p:spPr>
        <p:style>
          <a:lnRef idx="0"/>
          <a:fillRef idx="0"/>
          <a:effectRef idx="0"/>
          <a:fontRef idx="minor"/>
        </p:style>
        <p:txBody>
          <a:bodyPr lIns="0" rIns="0" tIns="0" bIns="0">
            <a:noAutofit/>
          </a:bodyPr>
          <a:p>
            <a:pPr>
              <a:lnSpc>
                <a:spcPct val="100000"/>
              </a:lnSpc>
            </a:pPr>
            <a:r>
              <a:rPr b="1" lang="en-US" sz="5400" spc="-1" strike="noStrike">
                <a:solidFill>
                  <a:srgbClr val="ffffff"/>
                </a:solidFill>
                <a:latin typeface="Roboto"/>
                <a:ea typeface="Roboto"/>
              </a:rPr>
              <a:t>Các kiểu dữ liệu trong Python</a:t>
            </a:r>
            <a:endParaRPr b="0" lang="en-US" sz="5400" spc="-1" strike="noStrike">
              <a:latin typeface="Arial"/>
            </a:endParaRPr>
          </a:p>
        </p:txBody>
      </p:sp>
      <p:sp>
        <p:nvSpPr>
          <p:cNvPr id="78" name="CustomShape 19"/>
          <p:cNvSpPr/>
          <p:nvPr/>
        </p:nvSpPr>
        <p:spPr>
          <a:xfrm>
            <a:off x="3502080" y="-1014120"/>
            <a:ext cx="1584360" cy="1556640"/>
          </a:xfrm>
          <a:prstGeom prst="ellipse">
            <a:avLst/>
          </a:prstGeom>
          <a:noFill/>
          <a:ln w="196920">
            <a:solidFill>
              <a:srgbClr val="02b6c8">
                <a:alpha val="37000"/>
              </a:srgbClr>
            </a:solidFill>
            <a:miter/>
          </a:ln>
        </p:spPr>
        <p:style>
          <a:lnRef idx="0"/>
          <a:fillRef idx="0"/>
          <a:effectRef idx="0"/>
          <a:fontRef idx="minor"/>
        </p:style>
      </p:sp>
      <p:sp>
        <p:nvSpPr>
          <p:cNvPr id="79" name="CustomShape 20"/>
          <p:cNvSpPr/>
          <p:nvPr/>
        </p:nvSpPr>
        <p:spPr>
          <a:xfrm>
            <a:off x="351360" y="6347520"/>
            <a:ext cx="684000" cy="684000"/>
          </a:xfrm>
          <a:prstGeom prst="ellipse">
            <a:avLst/>
          </a:prstGeom>
          <a:noFill/>
          <a:ln w="196920">
            <a:solidFill>
              <a:srgbClr val="136e79">
                <a:alpha val="35000"/>
              </a:srgbClr>
            </a:solidFill>
            <a:miter/>
          </a:ln>
        </p:spPr>
        <p:style>
          <a:lnRef idx="0"/>
          <a:fillRef idx="0"/>
          <a:effectRef idx="0"/>
          <a:fontRef idx="minor"/>
        </p:style>
      </p:sp>
      <p:sp>
        <p:nvSpPr>
          <p:cNvPr id="80" name="CustomShape 21"/>
          <p:cNvSpPr/>
          <p:nvPr/>
        </p:nvSpPr>
        <p:spPr>
          <a:xfrm>
            <a:off x="5086440" y="4842720"/>
            <a:ext cx="1026360" cy="1008360"/>
          </a:xfrm>
          <a:prstGeom prst="ellipse">
            <a:avLst/>
          </a:prstGeom>
          <a:noFill/>
          <a:ln w="196920">
            <a:solidFill>
              <a:srgbClr val="02b6c8">
                <a:alpha val="37000"/>
              </a:srgbClr>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7725600" y="3958920"/>
            <a:ext cx="5335200" cy="5347800"/>
          </a:xfrm>
          <a:custGeom>
            <a:avLst/>
            <a:gdLst/>
            <a:ahLst/>
            <a:rect l="l" t="t" r="r" b="b"/>
            <a:pathLst>
              <a:path w="3332" h="3340">
                <a:moveTo>
                  <a:pt x="2003" y="177"/>
                </a:moveTo>
                <a:cubicBezTo>
                  <a:pt x="3132" y="1230"/>
                  <a:pt x="3132" y="1230"/>
                  <a:pt x="3132" y="1230"/>
                </a:cubicBezTo>
                <a:cubicBezTo>
                  <a:pt x="3321" y="1406"/>
                  <a:pt x="3332" y="1702"/>
                  <a:pt x="3155" y="1891"/>
                </a:cubicBezTo>
                <a:cubicBezTo>
                  <a:pt x="1990" y="3140"/>
                  <a:pt x="1990" y="3140"/>
                  <a:pt x="1990" y="3140"/>
                </a:cubicBezTo>
                <a:cubicBezTo>
                  <a:pt x="1814" y="3329"/>
                  <a:pt x="1518" y="3340"/>
                  <a:pt x="1329" y="3163"/>
                </a:cubicBezTo>
                <a:cubicBezTo>
                  <a:pt x="200" y="2110"/>
                  <a:pt x="200" y="2110"/>
                  <a:pt x="200" y="2110"/>
                </a:cubicBezTo>
                <a:cubicBezTo>
                  <a:pt x="11" y="1934"/>
                  <a:pt x="0" y="1638"/>
                  <a:pt x="177" y="1449"/>
                </a:cubicBezTo>
                <a:cubicBezTo>
                  <a:pt x="1342" y="200"/>
                  <a:pt x="1342" y="200"/>
                  <a:pt x="1342" y="200"/>
                </a:cubicBezTo>
                <a:cubicBezTo>
                  <a:pt x="1518" y="11"/>
                  <a:pt x="1814" y="0"/>
                  <a:pt x="2003" y="177"/>
                </a:cubicBezTo>
                <a:close/>
              </a:path>
            </a:pathLst>
          </a:custGeom>
          <a:solidFill>
            <a:srgbClr val="f8f8f8"/>
          </a:solidFill>
          <a:ln>
            <a:noFill/>
          </a:ln>
        </p:spPr>
        <p:style>
          <a:lnRef idx="0"/>
          <a:fillRef idx="0"/>
          <a:effectRef idx="0"/>
          <a:fontRef idx="minor"/>
        </p:style>
      </p:sp>
      <p:sp>
        <p:nvSpPr>
          <p:cNvPr id="547" name="CustomShape 2"/>
          <p:cNvSpPr/>
          <p:nvPr/>
        </p:nvSpPr>
        <p:spPr>
          <a:xfrm>
            <a:off x="3346560" y="-1854360"/>
            <a:ext cx="5335200" cy="5347800"/>
          </a:xfrm>
          <a:custGeom>
            <a:avLst/>
            <a:gdLst/>
            <a:ahLst/>
            <a:rect l="l" t="t" r="r" b="b"/>
            <a:pathLst>
              <a:path w="3332" h="3340">
                <a:moveTo>
                  <a:pt x="2003" y="177"/>
                </a:moveTo>
                <a:cubicBezTo>
                  <a:pt x="3132" y="1230"/>
                  <a:pt x="3132" y="1230"/>
                  <a:pt x="3132" y="1230"/>
                </a:cubicBezTo>
                <a:cubicBezTo>
                  <a:pt x="3321" y="1406"/>
                  <a:pt x="3332" y="1702"/>
                  <a:pt x="3155" y="1891"/>
                </a:cubicBezTo>
                <a:cubicBezTo>
                  <a:pt x="1990" y="3140"/>
                  <a:pt x="1990" y="3140"/>
                  <a:pt x="1990" y="3140"/>
                </a:cubicBezTo>
                <a:cubicBezTo>
                  <a:pt x="1814" y="3329"/>
                  <a:pt x="1518" y="3340"/>
                  <a:pt x="1329" y="3163"/>
                </a:cubicBezTo>
                <a:cubicBezTo>
                  <a:pt x="200" y="2110"/>
                  <a:pt x="200" y="2110"/>
                  <a:pt x="200" y="2110"/>
                </a:cubicBezTo>
                <a:cubicBezTo>
                  <a:pt x="11" y="1934"/>
                  <a:pt x="0" y="1638"/>
                  <a:pt x="177" y="1449"/>
                </a:cubicBezTo>
                <a:cubicBezTo>
                  <a:pt x="1342" y="200"/>
                  <a:pt x="1342" y="200"/>
                  <a:pt x="1342" y="200"/>
                </a:cubicBezTo>
                <a:cubicBezTo>
                  <a:pt x="1518" y="11"/>
                  <a:pt x="1814" y="0"/>
                  <a:pt x="2003" y="177"/>
                </a:cubicBezTo>
                <a:close/>
              </a:path>
            </a:pathLst>
          </a:custGeom>
          <a:solidFill>
            <a:srgbClr val="f8f8f8"/>
          </a:solidFill>
          <a:ln>
            <a:noFill/>
          </a:ln>
        </p:spPr>
        <p:style>
          <a:lnRef idx="0"/>
          <a:fillRef idx="0"/>
          <a:effectRef idx="0"/>
          <a:fontRef idx="minor"/>
        </p:style>
      </p:sp>
      <p:grpSp>
        <p:nvGrpSpPr>
          <p:cNvPr id="548" name="Group 3"/>
          <p:cNvGrpSpPr/>
          <p:nvPr/>
        </p:nvGrpSpPr>
        <p:grpSpPr>
          <a:xfrm>
            <a:off x="10748880" y="-804960"/>
            <a:ext cx="2201400" cy="2203200"/>
            <a:chOff x="10748880" y="-804960"/>
            <a:chExt cx="2201400" cy="2203200"/>
          </a:xfrm>
        </p:grpSpPr>
        <p:sp>
          <p:nvSpPr>
            <p:cNvPr id="549" name="CustomShape 4"/>
            <p:cNvSpPr/>
            <p:nvPr/>
          </p:nvSpPr>
          <p:spPr>
            <a:xfrm>
              <a:off x="10850400" y="-701640"/>
              <a:ext cx="1998360" cy="1998360"/>
            </a:xfrm>
            <a:prstGeom prst="ellipse">
              <a:avLst/>
            </a:prstGeom>
            <a:solidFill>
              <a:srgbClr val="02b6c9"/>
            </a:solidFill>
            <a:ln>
              <a:noFill/>
            </a:ln>
          </p:spPr>
          <p:style>
            <a:lnRef idx="0"/>
            <a:fillRef idx="0"/>
            <a:effectRef idx="0"/>
            <a:fontRef idx="minor"/>
          </p:style>
        </p:sp>
        <p:sp>
          <p:nvSpPr>
            <p:cNvPr id="550" name="CustomShape 5"/>
            <p:cNvSpPr/>
            <p:nvPr/>
          </p:nvSpPr>
          <p:spPr>
            <a:xfrm>
              <a:off x="10748880" y="-804960"/>
              <a:ext cx="2201400" cy="2203200"/>
            </a:xfrm>
            <a:prstGeom prst="ellipse">
              <a:avLst/>
            </a:prstGeom>
            <a:noFill/>
            <a:ln w="25560">
              <a:solidFill>
                <a:srgbClr val="02b6c9"/>
              </a:solidFill>
              <a:miter/>
            </a:ln>
          </p:spPr>
          <p:style>
            <a:lnRef idx="0"/>
            <a:fillRef idx="0"/>
            <a:effectRef idx="0"/>
            <a:fontRef idx="minor"/>
          </p:style>
        </p:sp>
      </p:grpSp>
      <p:grpSp>
        <p:nvGrpSpPr>
          <p:cNvPr id="551" name="Group 6"/>
          <p:cNvGrpSpPr/>
          <p:nvPr/>
        </p:nvGrpSpPr>
        <p:grpSpPr>
          <a:xfrm>
            <a:off x="11140920" y="404640"/>
            <a:ext cx="963360" cy="241200"/>
            <a:chOff x="11140920" y="404640"/>
            <a:chExt cx="963360" cy="241200"/>
          </a:xfrm>
        </p:grpSpPr>
        <p:sp>
          <p:nvSpPr>
            <p:cNvPr id="552" name="CustomShape 7"/>
            <p:cNvSpPr/>
            <p:nvPr/>
          </p:nvSpPr>
          <p:spPr>
            <a:xfrm>
              <a:off x="11350800" y="439560"/>
              <a:ext cx="39240" cy="42480"/>
            </a:xfrm>
            <a:custGeom>
              <a:avLst/>
              <a:gdLst/>
              <a:ahLst/>
              <a:rect l="l" t="t" r="r" b="b"/>
              <a:pathLst>
                <a:path w="25" h="27">
                  <a:moveTo>
                    <a:pt x="0" y="14"/>
                  </a:moveTo>
                  <a:cubicBezTo>
                    <a:pt x="0" y="12"/>
                    <a:pt x="0" y="10"/>
                    <a:pt x="1" y="8"/>
                  </a:cubicBezTo>
                  <a:cubicBezTo>
                    <a:pt x="1" y="7"/>
                    <a:pt x="2" y="5"/>
                    <a:pt x="3" y="4"/>
                  </a:cubicBezTo>
                  <a:cubicBezTo>
                    <a:pt x="5" y="3"/>
                    <a:pt x="6" y="2"/>
                    <a:pt x="7" y="1"/>
                  </a:cubicBezTo>
                  <a:cubicBezTo>
                    <a:pt x="9" y="0"/>
                    <a:pt x="11" y="0"/>
                    <a:pt x="12" y="0"/>
                  </a:cubicBezTo>
                  <a:cubicBezTo>
                    <a:pt x="14" y="0"/>
                    <a:pt x="16" y="0"/>
                    <a:pt x="17" y="1"/>
                  </a:cubicBezTo>
                  <a:cubicBezTo>
                    <a:pt x="19" y="2"/>
                    <a:pt x="20" y="3"/>
                    <a:pt x="21" y="4"/>
                  </a:cubicBezTo>
                  <a:cubicBezTo>
                    <a:pt x="22" y="5"/>
                    <a:pt x="23" y="7"/>
                    <a:pt x="24" y="8"/>
                  </a:cubicBezTo>
                  <a:cubicBezTo>
                    <a:pt x="25" y="10"/>
                    <a:pt x="25" y="12"/>
                    <a:pt x="25" y="14"/>
                  </a:cubicBezTo>
                  <a:cubicBezTo>
                    <a:pt x="25" y="15"/>
                    <a:pt x="25" y="17"/>
                    <a:pt x="24" y="19"/>
                  </a:cubicBezTo>
                  <a:cubicBezTo>
                    <a:pt x="23" y="21"/>
                    <a:pt x="22" y="22"/>
                    <a:pt x="21" y="23"/>
                  </a:cubicBezTo>
                  <a:cubicBezTo>
                    <a:pt x="20" y="24"/>
                    <a:pt x="19" y="25"/>
                    <a:pt x="17" y="26"/>
                  </a:cubicBezTo>
                  <a:cubicBezTo>
                    <a:pt x="16" y="27"/>
                    <a:pt x="14" y="27"/>
                    <a:pt x="12" y="27"/>
                  </a:cubicBezTo>
                  <a:cubicBezTo>
                    <a:pt x="11" y="27"/>
                    <a:pt x="9" y="27"/>
                    <a:pt x="7" y="26"/>
                  </a:cubicBezTo>
                  <a:cubicBezTo>
                    <a:pt x="6" y="25"/>
                    <a:pt x="5" y="24"/>
                    <a:pt x="3" y="23"/>
                  </a:cubicBezTo>
                  <a:cubicBezTo>
                    <a:pt x="1" y="21"/>
                    <a:pt x="0" y="17"/>
                    <a:pt x="0" y="14"/>
                  </a:cubicBezTo>
                  <a:close/>
                </a:path>
              </a:pathLst>
            </a:custGeom>
            <a:solidFill>
              <a:srgbClr val="ffffff"/>
            </a:solidFill>
            <a:ln>
              <a:noFill/>
            </a:ln>
          </p:spPr>
          <p:style>
            <a:lnRef idx="0"/>
            <a:fillRef idx="0"/>
            <a:effectRef idx="0"/>
            <a:fontRef idx="minor"/>
          </p:style>
        </p:sp>
        <p:sp>
          <p:nvSpPr>
            <p:cNvPr id="553" name="CustomShape 8"/>
            <p:cNvSpPr/>
            <p:nvPr/>
          </p:nvSpPr>
          <p:spPr>
            <a:xfrm>
              <a:off x="11352240" y="496800"/>
              <a:ext cx="36000" cy="145800"/>
            </a:xfrm>
            <a:custGeom>
              <a:avLst/>
              <a:gdLst/>
              <a:ahLst/>
              <a:rect l="l" t="t" r="r" b="b"/>
              <a:pathLst>
                <a:path w="23" h="91">
                  <a:moveTo>
                    <a:pt x="23" y="78"/>
                  </a:moveTo>
                  <a:cubicBezTo>
                    <a:pt x="23" y="80"/>
                    <a:pt x="23" y="81"/>
                    <a:pt x="22" y="83"/>
                  </a:cubicBezTo>
                  <a:cubicBezTo>
                    <a:pt x="22" y="84"/>
                    <a:pt x="21" y="86"/>
                    <a:pt x="20" y="87"/>
                  </a:cubicBezTo>
                  <a:cubicBezTo>
                    <a:pt x="19" y="88"/>
                    <a:pt x="17" y="89"/>
                    <a:pt x="16" y="90"/>
                  </a:cubicBezTo>
                  <a:cubicBezTo>
                    <a:pt x="13" y="91"/>
                    <a:pt x="10" y="91"/>
                    <a:pt x="7" y="90"/>
                  </a:cubicBezTo>
                  <a:cubicBezTo>
                    <a:pt x="6" y="89"/>
                    <a:pt x="4" y="88"/>
                    <a:pt x="3" y="87"/>
                  </a:cubicBezTo>
                  <a:cubicBezTo>
                    <a:pt x="1" y="85"/>
                    <a:pt x="0" y="81"/>
                    <a:pt x="0" y="78"/>
                  </a:cubicBezTo>
                  <a:cubicBezTo>
                    <a:pt x="0" y="12"/>
                    <a:pt x="0" y="12"/>
                    <a:pt x="0" y="12"/>
                  </a:cubicBezTo>
                  <a:cubicBezTo>
                    <a:pt x="0" y="9"/>
                    <a:pt x="1" y="6"/>
                    <a:pt x="3" y="3"/>
                  </a:cubicBezTo>
                  <a:cubicBezTo>
                    <a:pt x="4" y="2"/>
                    <a:pt x="6" y="1"/>
                    <a:pt x="7" y="1"/>
                  </a:cubicBezTo>
                  <a:cubicBezTo>
                    <a:pt x="9" y="0"/>
                    <a:pt x="10" y="0"/>
                    <a:pt x="12" y="0"/>
                  </a:cubicBezTo>
                  <a:cubicBezTo>
                    <a:pt x="13" y="0"/>
                    <a:pt x="15" y="0"/>
                    <a:pt x="16" y="1"/>
                  </a:cubicBezTo>
                  <a:cubicBezTo>
                    <a:pt x="18" y="1"/>
                    <a:pt x="19" y="2"/>
                    <a:pt x="20" y="3"/>
                  </a:cubicBezTo>
                  <a:cubicBezTo>
                    <a:pt x="21" y="5"/>
                    <a:pt x="22" y="6"/>
                    <a:pt x="22" y="7"/>
                  </a:cubicBezTo>
                  <a:cubicBezTo>
                    <a:pt x="23" y="9"/>
                    <a:pt x="23" y="11"/>
                    <a:pt x="23" y="12"/>
                  </a:cubicBezTo>
                  <a:lnTo>
                    <a:pt x="23" y="78"/>
                  </a:lnTo>
                  <a:close/>
                </a:path>
              </a:pathLst>
            </a:custGeom>
            <a:solidFill>
              <a:srgbClr val="ffffff"/>
            </a:solidFill>
            <a:ln>
              <a:noFill/>
            </a:ln>
          </p:spPr>
          <p:style>
            <a:lnRef idx="0"/>
            <a:fillRef idx="0"/>
            <a:effectRef idx="0"/>
            <a:fontRef idx="minor"/>
          </p:style>
        </p:sp>
        <p:sp>
          <p:nvSpPr>
            <p:cNvPr id="554" name="CustomShape 9"/>
            <p:cNvSpPr/>
            <p:nvPr/>
          </p:nvSpPr>
          <p:spPr>
            <a:xfrm>
              <a:off x="11422080" y="439560"/>
              <a:ext cx="39240" cy="42480"/>
            </a:xfrm>
            <a:custGeom>
              <a:avLst/>
              <a:gdLst/>
              <a:ahLst/>
              <a:rect l="l" t="t" r="r" b="b"/>
              <a:pathLst>
                <a:path w="25" h="27">
                  <a:moveTo>
                    <a:pt x="0" y="14"/>
                  </a:moveTo>
                  <a:cubicBezTo>
                    <a:pt x="0" y="12"/>
                    <a:pt x="0" y="10"/>
                    <a:pt x="1" y="8"/>
                  </a:cubicBezTo>
                  <a:cubicBezTo>
                    <a:pt x="1" y="7"/>
                    <a:pt x="2" y="5"/>
                    <a:pt x="3" y="4"/>
                  </a:cubicBezTo>
                  <a:cubicBezTo>
                    <a:pt x="4" y="3"/>
                    <a:pt x="6" y="2"/>
                    <a:pt x="7" y="1"/>
                  </a:cubicBezTo>
                  <a:cubicBezTo>
                    <a:pt x="9" y="0"/>
                    <a:pt x="10" y="0"/>
                    <a:pt x="12" y="0"/>
                  </a:cubicBezTo>
                  <a:cubicBezTo>
                    <a:pt x="14" y="0"/>
                    <a:pt x="15" y="0"/>
                    <a:pt x="17" y="1"/>
                  </a:cubicBezTo>
                  <a:cubicBezTo>
                    <a:pt x="18" y="2"/>
                    <a:pt x="20" y="3"/>
                    <a:pt x="21" y="4"/>
                  </a:cubicBezTo>
                  <a:cubicBezTo>
                    <a:pt x="22" y="5"/>
                    <a:pt x="23" y="7"/>
                    <a:pt x="24" y="8"/>
                  </a:cubicBezTo>
                  <a:cubicBezTo>
                    <a:pt x="24" y="10"/>
                    <a:pt x="25" y="12"/>
                    <a:pt x="25" y="14"/>
                  </a:cubicBezTo>
                  <a:cubicBezTo>
                    <a:pt x="25" y="15"/>
                    <a:pt x="24" y="17"/>
                    <a:pt x="24" y="19"/>
                  </a:cubicBezTo>
                  <a:cubicBezTo>
                    <a:pt x="23" y="21"/>
                    <a:pt x="22" y="22"/>
                    <a:pt x="21" y="23"/>
                  </a:cubicBezTo>
                  <a:cubicBezTo>
                    <a:pt x="20" y="24"/>
                    <a:pt x="18" y="25"/>
                    <a:pt x="17" y="26"/>
                  </a:cubicBezTo>
                  <a:cubicBezTo>
                    <a:pt x="15" y="27"/>
                    <a:pt x="14" y="27"/>
                    <a:pt x="12" y="27"/>
                  </a:cubicBezTo>
                  <a:cubicBezTo>
                    <a:pt x="10" y="27"/>
                    <a:pt x="9" y="27"/>
                    <a:pt x="7" y="26"/>
                  </a:cubicBezTo>
                  <a:cubicBezTo>
                    <a:pt x="6" y="25"/>
                    <a:pt x="4" y="24"/>
                    <a:pt x="3" y="23"/>
                  </a:cubicBezTo>
                  <a:cubicBezTo>
                    <a:pt x="2" y="22"/>
                    <a:pt x="1" y="21"/>
                    <a:pt x="1" y="19"/>
                  </a:cubicBezTo>
                  <a:cubicBezTo>
                    <a:pt x="0" y="17"/>
                    <a:pt x="0" y="15"/>
                    <a:pt x="0" y="14"/>
                  </a:cubicBezTo>
                  <a:close/>
                </a:path>
              </a:pathLst>
            </a:custGeom>
            <a:solidFill>
              <a:srgbClr val="ffffff"/>
            </a:solidFill>
            <a:ln>
              <a:noFill/>
            </a:ln>
          </p:spPr>
          <p:style>
            <a:lnRef idx="0"/>
            <a:fillRef idx="0"/>
            <a:effectRef idx="0"/>
            <a:fontRef idx="minor"/>
          </p:style>
        </p:sp>
        <p:sp>
          <p:nvSpPr>
            <p:cNvPr id="555" name="CustomShape 10"/>
            <p:cNvSpPr/>
            <p:nvPr/>
          </p:nvSpPr>
          <p:spPr>
            <a:xfrm>
              <a:off x="11422080" y="496800"/>
              <a:ext cx="37800" cy="145800"/>
            </a:xfrm>
            <a:custGeom>
              <a:avLst/>
              <a:gdLst/>
              <a:ahLst/>
              <a:rect l="l" t="t" r="r" b="b"/>
              <a:pathLst>
                <a:path w="24" h="91">
                  <a:moveTo>
                    <a:pt x="24" y="78"/>
                  </a:moveTo>
                  <a:cubicBezTo>
                    <a:pt x="24" y="80"/>
                    <a:pt x="24" y="81"/>
                    <a:pt x="23" y="83"/>
                  </a:cubicBezTo>
                  <a:cubicBezTo>
                    <a:pt x="22" y="84"/>
                    <a:pt x="22" y="86"/>
                    <a:pt x="21" y="87"/>
                  </a:cubicBezTo>
                  <a:cubicBezTo>
                    <a:pt x="20" y="88"/>
                    <a:pt x="18" y="89"/>
                    <a:pt x="17" y="90"/>
                  </a:cubicBezTo>
                  <a:cubicBezTo>
                    <a:pt x="14" y="91"/>
                    <a:pt x="11" y="91"/>
                    <a:pt x="8" y="90"/>
                  </a:cubicBezTo>
                  <a:cubicBezTo>
                    <a:pt x="6" y="89"/>
                    <a:pt x="5" y="88"/>
                    <a:pt x="4" y="87"/>
                  </a:cubicBezTo>
                  <a:cubicBezTo>
                    <a:pt x="2" y="85"/>
                    <a:pt x="0" y="81"/>
                    <a:pt x="0" y="78"/>
                  </a:cubicBezTo>
                  <a:cubicBezTo>
                    <a:pt x="0" y="12"/>
                    <a:pt x="0" y="12"/>
                    <a:pt x="0" y="12"/>
                  </a:cubicBezTo>
                  <a:cubicBezTo>
                    <a:pt x="0" y="9"/>
                    <a:pt x="2" y="6"/>
                    <a:pt x="4" y="3"/>
                  </a:cubicBezTo>
                  <a:cubicBezTo>
                    <a:pt x="5" y="2"/>
                    <a:pt x="6" y="1"/>
                    <a:pt x="8" y="1"/>
                  </a:cubicBezTo>
                  <a:cubicBezTo>
                    <a:pt x="9" y="0"/>
                    <a:pt x="11" y="0"/>
                    <a:pt x="12" y="0"/>
                  </a:cubicBezTo>
                  <a:cubicBezTo>
                    <a:pt x="14" y="0"/>
                    <a:pt x="16" y="0"/>
                    <a:pt x="17" y="1"/>
                  </a:cubicBezTo>
                  <a:cubicBezTo>
                    <a:pt x="20" y="2"/>
                    <a:pt x="22" y="4"/>
                    <a:pt x="23" y="7"/>
                  </a:cubicBezTo>
                  <a:cubicBezTo>
                    <a:pt x="24" y="9"/>
                    <a:pt x="24" y="11"/>
                    <a:pt x="24" y="12"/>
                  </a:cubicBezTo>
                  <a:lnTo>
                    <a:pt x="24" y="78"/>
                  </a:lnTo>
                  <a:close/>
                </a:path>
              </a:pathLst>
            </a:custGeom>
            <a:solidFill>
              <a:srgbClr val="ffffff"/>
            </a:solidFill>
            <a:ln>
              <a:noFill/>
            </a:ln>
          </p:spPr>
          <p:style>
            <a:lnRef idx="0"/>
            <a:fillRef idx="0"/>
            <a:effectRef idx="0"/>
            <a:fontRef idx="minor"/>
          </p:style>
        </p:sp>
        <p:sp>
          <p:nvSpPr>
            <p:cNvPr id="556" name="CustomShape 11"/>
            <p:cNvSpPr/>
            <p:nvPr/>
          </p:nvSpPr>
          <p:spPr>
            <a:xfrm>
              <a:off x="11493360" y="492120"/>
              <a:ext cx="129960" cy="150480"/>
            </a:xfrm>
            <a:custGeom>
              <a:avLst/>
              <a:gdLst/>
              <a:ahLst/>
              <a:rect l="l" t="t" r="r" b="b"/>
              <a:pathLst>
                <a:path w="82" h="94">
                  <a:moveTo>
                    <a:pt x="82" y="81"/>
                  </a:moveTo>
                  <a:cubicBezTo>
                    <a:pt x="82" y="85"/>
                    <a:pt x="80" y="88"/>
                    <a:pt x="78" y="90"/>
                  </a:cubicBezTo>
                  <a:cubicBezTo>
                    <a:pt x="76" y="93"/>
                    <a:pt x="73" y="94"/>
                    <a:pt x="70" y="94"/>
                  </a:cubicBezTo>
                  <a:cubicBezTo>
                    <a:pt x="69" y="94"/>
                    <a:pt x="67" y="94"/>
                    <a:pt x="65" y="93"/>
                  </a:cubicBezTo>
                  <a:cubicBezTo>
                    <a:pt x="64" y="92"/>
                    <a:pt x="63" y="91"/>
                    <a:pt x="62" y="90"/>
                  </a:cubicBezTo>
                  <a:cubicBezTo>
                    <a:pt x="61" y="89"/>
                    <a:pt x="60" y="88"/>
                    <a:pt x="59" y="86"/>
                  </a:cubicBezTo>
                  <a:cubicBezTo>
                    <a:pt x="58" y="85"/>
                    <a:pt x="58" y="83"/>
                    <a:pt x="58" y="81"/>
                  </a:cubicBezTo>
                  <a:cubicBezTo>
                    <a:pt x="58" y="47"/>
                    <a:pt x="58" y="47"/>
                    <a:pt x="58" y="47"/>
                  </a:cubicBezTo>
                  <a:cubicBezTo>
                    <a:pt x="58" y="46"/>
                    <a:pt x="58" y="46"/>
                    <a:pt x="58" y="46"/>
                  </a:cubicBezTo>
                  <a:cubicBezTo>
                    <a:pt x="58" y="43"/>
                    <a:pt x="58" y="41"/>
                    <a:pt x="57" y="39"/>
                  </a:cubicBezTo>
                  <a:cubicBezTo>
                    <a:pt x="56" y="36"/>
                    <a:pt x="54" y="34"/>
                    <a:pt x="53" y="32"/>
                  </a:cubicBezTo>
                  <a:cubicBezTo>
                    <a:pt x="51" y="31"/>
                    <a:pt x="49" y="29"/>
                    <a:pt x="47" y="28"/>
                  </a:cubicBezTo>
                  <a:cubicBezTo>
                    <a:pt x="45" y="27"/>
                    <a:pt x="43" y="27"/>
                    <a:pt x="40" y="27"/>
                  </a:cubicBezTo>
                  <a:cubicBezTo>
                    <a:pt x="38" y="27"/>
                    <a:pt x="36" y="27"/>
                    <a:pt x="33" y="28"/>
                  </a:cubicBezTo>
                  <a:cubicBezTo>
                    <a:pt x="31" y="29"/>
                    <a:pt x="29" y="31"/>
                    <a:pt x="28" y="33"/>
                  </a:cubicBezTo>
                  <a:cubicBezTo>
                    <a:pt x="26" y="34"/>
                    <a:pt x="25" y="37"/>
                    <a:pt x="24" y="39"/>
                  </a:cubicBezTo>
                  <a:cubicBezTo>
                    <a:pt x="23" y="41"/>
                    <a:pt x="23" y="44"/>
                    <a:pt x="23" y="47"/>
                  </a:cubicBezTo>
                  <a:cubicBezTo>
                    <a:pt x="23" y="81"/>
                    <a:pt x="23" y="81"/>
                    <a:pt x="23" y="81"/>
                  </a:cubicBezTo>
                  <a:cubicBezTo>
                    <a:pt x="23" y="83"/>
                    <a:pt x="23" y="85"/>
                    <a:pt x="22" y="86"/>
                  </a:cubicBezTo>
                  <a:cubicBezTo>
                    <a:pt x="22" y="88"/>
                    <a:pt x="21" y="89"/>
                    <a:pt x="20" y="90"/>
                  </a:cubicBezTo>
                  <a:cubicBezTo>
                    <a:pt x="19" y="91"/>
                    <a:pt x="18" y="92"/>
                    <a:pt x="16" y="93"/>
                  </a:cubicBezTo>
                  <a:cubicBezTo>
                    <a:pt x="15" y="94"/>
                    <a:pt x="13" y="94"/>
                    <a:pt x="12" y="94"/>
                  </a:cubicBezTo>
                  <a:cubicBezTo>
                    <a:pt x="8" y="94"/>
                    <a:pt x="5" y="93"/>
                    <a:pt x="3" y="90"/>
                  </a:cubicBezTo>
                  <a:cubicBezTo>
                    <a:pt x="2" y="89"/>
                    <a:pt x="1" y="88"/>
                    <a:pt x="1" y="86"/>
                  </a:cubicBezTo>
                  <a:cubicBezTo>
                    <a:pt x="0" y="85"/>
                    <a:pt x="0" y="83"/>
                    <a:pt x="0" y="81"/>
                  </a:cubicBezTo>
                  <a:cubicBezTo>
                    <a:pt x="0" y="47"/>
                    <a:pt x="0" y="47"/>
                    <a:pt x="0" y="47"/>
                  </a:cubicBezTo>
                  <a:cubicBezTo>
                    <a:pt x="0" y="41"/>
                    <a:pt x="1" y="35"/>
                    <a:pt x="3" y="29"/>
                  </a:cubicBezTo>
                  <a:cubicBezTo>
                    <a:pt x="5" y="24"/>
                    <a:pt x="8" y="19"/>
                    <a:pt x="11" y="15"/>
                  </a:cubicBezTo>
                  <a:cubicBezTo>
                    <a:pt x="15" y="11"/>
                    <a:pt x="19" y="7"/>
                    <a:pt x="24" y="5"/>
                  </a:cubicBezTo>
                  <a:cubicBezTo>
                    <a:pt x="35" y="0"/>
                    <a:pt x="46" y="0"/>
                    <a:pt x="57" y="5"/>
                  </a:cubicBezTo>
                  <a:cubicBezTo>
                    <a:pt x="62" y="7"/>
                    <a:pt x="66" y="11"/>
                    <a:pt x="70" y="15"/>
                  </a:cubicBezTo>
                  <a:cubicBezTo>
                    <a:pt x="73" y="19"/>
                    <a:pt x="76" y="24"/>
                    <a:pt x="78" y="29"/>
                  </a:cubicBezTo>
                  <a:cubicBezTo>
                    <a:pt x="81" y="35"/>
                    <a:pt x="82" y="41"/>
                    <a:pt x="82" y="47"/>
                  </a:cubicBezTo>
                  <a:cubicBezTo>
                    <a:pt x="82" y="81"/>
                    <a:pt x="82" y="81"/>
                    <a:pt x="82" y="81"/>
                  </a:cubicBezTo>
                  <a:close/>
                </a:path>
              </a:pathLst>
            </a:custGeom>
            <a:solidFill>
              <a:srgbClr val="ffffff"/>
            </a:solidFill>
            <a:ln>
              <a:noFill/>
            </a:ln>
          </p:spPr>
          <p:style>
            <a:lnRef idx="0"/>
            <a:fillRef idx="0"/>
            <a:effectRef idx="0"/>
            <a:fontRef idx="minor"/>
          </p:style>
        </p:sp>
        <p:sp>
          <p:nvSpPr>
            <p:cNvPr id="557" name="CustomShape 12"/>
            <p:cNvSpPr/>
            <p:nvPr/>
          </p:nvSpPr>
          <p:spPr>
            <a:xfrm>
              <a:off x="11810880" y="492120"/>
              <a:ext cx="144000" cy="153720"/>
            </a:xfrm>
            <a:custGeom>
              <a:avLst/>
              <a:gdLst/>
              <a:ahLst/>
              <a:rect l="l" t="t" r="r" b="b"/>
              <a:pathLst>
                <a:path w="90" h="96">
                  <a:moveTo>
                    <a:pt x="0" y="48"/>
                  </a:moveTo>
                  <a:cubicBezTo>
                    <a:pt x="0" y="36"/>
                    <a:pt x="4" y="24"/>
                    <a:pt x="13" y="15"/>
                  </a:cubicBezTo>
                  <a:cubicBezTo>
                    <a:pt x="16" y="11"/>
                    <a:pt x="21" y="8"/>
                    <a:pt x="26" y="5"/>
                  </a:cubicBezTo>
                  <a:cubicBezTo>
                    <a:pt x="37" y="0"/>
                    <a:pt x="49" y="0"/>
                    <a:pt x="60" y="5"/>
                  </a:cubicBezTo>
                  <a:cubicBezTo>
                    <a:pt x="65" y="8"/>
                    <a:pt x="69" y="11"/>
                    <a:pt x="73" y="15"/>
                  </a:cubicBezTo>
                  <a:cubicBezTo>
                    <a:pt x="90" y="34"/>
                    <a:pt x="90" y="62"/>
                    <a:pt x="73" y="81"/>
                  </a:cubicBezTo>
                  <a:cubicBezTo>
                    <a:pt x="69" y="85"/>
                    <a:pt x="65" y="89"/>
                    <a:pt x="60" y="91"/>
                  </a:cubicBezTo>
                  <a:cubicBezTo>
                    <a:pt x="49" y="96"/>
                    <a:pt x="37" y="96"/>
                    <a:pt x="26" y="91"/>
                  </a:cubicBezTo>
                  <a:cubicBezTo>
                    <a:pt x="21" y="89"/>
                    <a:pt x="16" y="85"/>
                    <a:pt x="13" y="81"/>
                  </a:cubicBezTo>
                  <a:cubicBezTo>
                    <a:pt x="4" y="72"/>
                    <a:pt x="0" y="60"/>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0" y="59"/>
                    <a:pt x="62" y="54"/>
                    <a:pt x="62" y="48"/>
                  </a:cubicBezTo>
                  <a:cubicBezTo>
                    <a:pt x="62" y="43"/>
                    <a:pt x="60" y="37"/>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558" name="CustomShape 13"/>
            <p:cNvSpPr/>
            <p:nvPr/>
          </p:nvSpPr>
          <p:spPr>
            <a:xfrm>
              <a:off x="11966400" y="492120"/>
              <a:ext cx="137880" cy="153720"/>
            </a:xfrm>
            <a:custGeom>
              <a:avLst/>
              <a:gdLst/>
              <a:ahLst/>
              <a:rect l="l" t="t" r="r" b="b"/>
              <a:pathLst>
                <a:path w="86" h="96">
                  <a:moveTo>
                    <a:pt x="0" y="48"/>
                  </a:moveTo>
                  <a:cubicBezTo>
                    <a:pt x="0" y="42"/>
                    <a:pt x="1" y="36"/>
                    <a:pt x="3" y="30"/>
                  </a:cubicBezTo>
                  <a:cubicBezTo>
                    <a:pt x="5" y="25"/>
                    <a:pt x="9" y="20"/>
                    <a:pt x="13" y="15"/>
                  </a:cubicBezTo>
                  <a:cubicBezTo>
                    <a:pt x="16" y="11"/>
                    <a:pt x="21" y="8"/>
                    <a:pt x="26" y="5"/>
                  </a:cubicBezTo>
                  <a:cubicBezTo>
                    <a:pt x="37" y="0"/>
                    <a:pt x="49" y="0"/>
                    <a:pt x="60" y="5"/>
                  </a:cubicBezTo>
                  <a:cubicBezTo>
                    <a:pt x="65" y="8"/>
                    <a:pt x="69" y="11"/>
                    <a:pt x="73" y="15"/>
                  </a:cubicBezTo>
                  <a:cubicBezTo>
                    <a:pt x="82" y="24"/>
                    <a:pt x="86" y="36"/>
                    <a:pt x="86" y="48"/>
                  </a:cubicBezTo>
                  <a:cubicBezTo>
                    <a:pt x="86" y="54"/>
                    <a:pt x="85" y="61"/>
                    <a:pt x="83" y="66"/>
                  </a:cubicBezTo>
                  <a:cubicBezTo>
                    <a:pt x="80" y="72"/>
                    <a:pt x="77" y="77"/>
                    <a:pt x="73" y="81"/>
                  </a:cubicBezTo>
                  <a:cubicBezTo>
                    <a:pt x="69" y="85"/>
                    <a:pt x="65" y="89"/>
                    <a:pt x="60" y="91"/>
                  </a:cubicBezTo>
                  <a:cubicBezTo>
                    <a:pt x="49" y="96"/>
                    <a:pt x="37" y="96"/>
                    <a:pt x="26" y="91"/>
                  </a:cubicBezTo>
                  <a:cubicBezTo>
                    <a:pt x="21" y="89"/>
                    <a:pt x="16" y="85"/>
                    <a:pt x="13" y="81"/>
                  </a:cubicBezTo>
                  <a:cubicBezTo>
                    <a:pt x="9" y="77"/>
                    <a:pt x="5" y="72"/>
                    <a:pt x="3" y="66"/>
                  </a:cubicBezTo>
                  <a:cubicBezTo>
                    <a:pt x="1" y="61"/>
                    <a:pt x="0" y="54"/>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2" y="57"/>
                    <a:pt x="64" y="48"/>
                    <a:pt x="61" y="40"/>
                  </a:cubicBezTo>
                  <a:cubicBezTo>
                    <a:pt x="60" y="37"/>
                    <a:pt x="59" y="35"/>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559" name="CustomShape 14"/>
            <p:cNvSpPr/>
            <p:nvPr/>
          </p:nvSpPr>
          <p:spPr>
            <a:xfrm>
              <a:off x="11140920" y="404640"/>
              <a:ext cx="194760" cy="237600"/>
            </a:xfrm>
            <a:custGeom>
              <a:avLst/>
              <a:gdLst/>
              <a:ahLst/>
              <a:rect l="l" t="t" r="r" b="b"/>
              <a:pathLst>
                <a:path w="122" h="149">
                  <a:moveTo>
                    <a:pt x="1" y="21"/>
                  </a:moveTo>
                  <a:cubicBezTo>
                    <a:pt x="0" y="19"/>
                    <a:pt x="0" y="17"/>
                    <a:pt x="0" y="15"/>
                  </a:cubicBezTo>
                  <a:cubicBezTo>
                    <a:pt x="0" y="13"/>
                    <a:pt x="0" y="11"/>
                    <a:pt x="1" y="9"/>
                  </a:cubicBezTo>
                  <a:cubicBezTo>
                    <a:pt x="2" y="7"/>
                    <a:pt x="3" y="6"/>
                    <a:pt x="4" y="4"/>
                  </a:cubicBezTo>
                  <a:cubicBezTo>
                    <a:pt x="5" y="3"/>
                    <a:pt x="7" y="2"/>
                    <a:pt x="9" y="1"/>
                  </a:cubicBezTo>
                  <a:cubicBezTo>
                    <a:pt x="10" y="0"/>
                    <a:pt x="12" y="0"/>
                    <a:pt x="14" y="0"/>
                  </a:cubicBezTo>
                  <a:cubicBezTo>
                    <a:pt x="16" y="0"/>
                    <a:pt x="17" y="0"/>
                    <a:pt x="19" y="1"/>
                  </a:cubicBezTo>
                  <a:cubicBezTo>
                    <a:pt x="21" y="2"/>
                    <a:pt x="22" y="3"/>
                    <a:pt x="23" y="4"/>
                  </a:cubicBezTo>
                  <a:cubicBezTo>
                    <a:pt x="25" y="6"/>
                    <a:pt x="26" y="7"/>
                    <a:pt x="27" y="9"/>
                  </a:cubicBezTo>
                  <a:cubicBezTo>
                    <a:pt x="27" y="9"/>
                    <a:pt x="58" y="88"/>
                    <a:pt x="58" y="90"/>
                  </a:cubicBezTo>
                  <a:cubicBezTo>
                    <a:pt x="59" y="91"/>
                    <a:pt x="61" y="92"/>
                    <a:pt x="62" y="91"/>
                  </a:cubicBezTo>
                  <a:cubicBezTo>
                    <a:pt x="63" y="91"/>
                    <a:pt x="63" y="90"/>
                    <a:pt x="63" y="90"/>
                  </a:cubicBezTo>
                  <a:cubicBezTo>
                    <a:pt x="64" y="88"/>
                    <a:pt x="95" y="9"/>
                    <a:pt x="95" y="9"/>
                  </a:cubicBezTo>
                  <a:cubicBezTo>
                    <a:pt x="96" y="7"/>
                    <a:pt x="97" y="6"/>
                    <a:pt x="98" y="4"/>
                  </a:cubicBezTo>
                  <a:cubicBezTo>
                    <a:pt x="99" y="3"/>
                    <a:pt x="101" y="2"/>
                    <a:pt x="103" y="1"/>
                  </a:cubicBezTo>
                  <a:cubicBezTo>
                    <a:pt x="104" y="0"/>
                    <a:pt x="106" y="0"/>
                    <a:pt x="108" y="0"/>
                  </a:cubicBezTo>
                  <a:cubicBezTo>
                    <a:pt x="109" y="0"/>
                    <a:pt x="111" y="0"/>
                    <a:pt x="113" y="1"/>
                  </a:cubicBezTo>
                  <a:cubicBezTo>
                    <a:pt x="115" y="2"/>
                    <a:pt x="116" y="3"/>
                    <a:pt x="118" y="4"/>
                  </a:cubicBezTo>
                  <a:cubicBezTo>
                    <a:pt x="119" y="6"/>
                    <a:pt x="120" y="7"/>
                    <a:pt x="121" y="9"/>
                  </a:cubicBezTo>
                  <a:cubicBezTo>
                    <a:pt x="121" y="11"/>
                    <a:pt x="122" y="13"/>
                    <a:pt x="122" y="15"/>
                  </a:cubicBezTo>
                  <a:cubicBezTo>
                    <a:pt x="122" y="17"/>
                    <a:pt x="121" y="19"/>
                    <a:pt x="121" y="21"/>
                  </a:cubicBezTo>
                  <a:cubicBezTo>
                    <a:pt x="74" y="140"/>
                    <a:pt x="74" y="140"/>
                    <a:pt x="74" y="140"/>
                  </a:cubicBezTo>
                  <a:cubicBezTo>
                    <a:pt x="73" y="142"/>
                    <a:pt x="71" y="145"/>
                    <a:pt x="69" y="146"/>
                  </a:cubicBezTo>
                  <a:cubicBezTo>
                    <a:pt x="66" y="148"/>
                    <a:pt x="64" y="149"/>
                    <a:pt x="61" y="149"/>
                  </a:cubicBezTo>
                  <a:cubicBezTo>
                    <a:pt x="60" y="149"/>
                    <a:pt x="60" y="149"/>
                    <a:pt x="60" y="149"/>
                  </a:cubicBezTo>
                  <a:cubicBezTo>
                    <a:pt x="59" y="149"/>
                    <a:pt x="59" y="149"/>
                    <a:pt x="59" y="149"/>
                  </a:cubicBezTo>
                  <a:cubicBezTo>
                    <a:pt x="56" y="148"/>
                    <a:pt x="54" y="147"/>
                    <a:pt x="52" y="146"/>
                  </a:cubicBezTo>
                  <a:cubicBezTo>
                    <a:pt x="50" y="144"/>
                    <a:pt x="49" y="142"/>
                    <a:pt x="48" y="140"/>
                  </a:cubicBezTo>
                  <a:lnTo>
                    <a:pt x="1" y="21"/>
                  </a:lnTo>
                  <a:close/>
                </a:path>
              </a:pathLst>
            </a:custGeom>
            <a:solidFill>
              <a:srgbClr val="ffffff"/>
            </a:solidFill>
            <a:ln>
              <a:noFill/>
            </a:ln>
          </p:spPr>
          <p:style>
            <a:lnRef idx="0"/>
            <a:fillRef idx="0"/>
            <a:effectRef idx="0"/>
            <a:fontRef idx="minor"/>
          </p:style>
        </p:sp>
        <p:sp>
          <p:nvSpPr>
            <p:cNvPr id="560" name="CustomShape 15"/>
            <p:cNvSpPr/>
            <p:nvPr/>
          </p:nvSpPr>
          <p:spPr>
            <a:xfrm>
              <a:off x="11638080" y="404640"/>
              <a:ext cx="145800" cy="240840"/>
            </a:xfrm>
            <a:custGeom>
              <a:avLst/>
              <a:gdLst/>
              <a:ahLst/>
              <a:rect l="l" t="t" r="r" b="b"/>
              <a:pathLst>
                <a:path w="91" h="151">
                  <a:moveTo>
                    <a:pt x="91" y="18"/>
                  </a:moveTo>
                  <a:cubicBezTo>
                    <a:pt x="91" y="13"/>
                    <a:pt x="91" y="13"/>
                    <a:pt x="91" y="13"/>
                  </a:cubicBezTo>
                  <a:cubicBezTo>
                    <a:pt x="91" y="12"/>
                    <a:pt x="90" y="10"/>
                    <a:pt x="90" y="8"/>
                  </a:cubicBezTo>
                  <a:cubicBezTo>
                    <a:pt x="89" y="7"/>
                    <a:pt x="88" y="5"/>
                    <a:pt x="87" y="4"/>
                  </a:cubicBezTo>
                  <a:cubicBezTo>
                    <a:pt x="86" y="3"/>
                    <a:pt x="85" y="2"/>
                    <a:pt x="83" y="1"/>
                  </a:cubicBezTo>
                  <a:cubicBezTo>
                    <a:pt x="80" y="0"/>
                    <a:pt x="77" y="0"/>
                    <a:pt x="74" y="1"/>
                  </a:cubicBezTo>
                  <a:cubicBezTo>
                    <a:pt x="71" y="3"/>
                    <a:pt x="69" y="5"/>
                    <a:pt x="68" y="8"/>
                  </a:cubicBezTo>
                  <a:cubicBezTo>
                    <a:pt x="67" y="10"/>
                    <a:pt x="67" y="12"/>
                    <a:pt x="67" y="13"/>
                  </a:cubicBezTo>
                  <a:cubicBezTo>
                    <a:pt x="67" y="62"/>
                    <a:pt x="67" y="62"/>
                    <a:pt x="67" y="62"/>
                  </a:cubicBezTo>
                  <a:cubicBezTo>
                    <a:pt x="64" y="60"/>
                    <a:pt x="61" y="59"/>
                    <a:pt x="58" y="58"/>
                  </a:cubicBezTo>
                  <a:cubicBezTo>
                    <a:pt x="54" y="57"/>
                    <a:pt x="51" y="57"/>
                    <a:pt x="48" y="57"/>
                  </a:cubicBezTo>
                  <a:cubicBezTo>
                    <a:pt x="42" y="56"/>
                    <a:pt x="36" y="58"/>
                    <a:pt x="31" y="60"/>
                  </a:cubicBezTo>
                  <a:cubicBezTo>
                    <a:pt x="26" y="63"/>
                    <a:pt x="21" y="66"/>
                    <a:pt x="17" y="70"/>
                  </a:cubicBezTo>
                  <a:cubicBezTo>
                    <a:pt x="0" y="89"/>
                    <a:pt x="0" y="117"/>
                    <a:pt x="17" y="136"/>
                  </a:cubicBezTo>
                  <a:cubicBezTo>
                    <a:pt x="21" y="140"/>
                    <a:pt x="26" y="144"/>
                    <a:pt x="31" y="146"/>
                  </a:cubicBezTo>
                  <a:cubicBezTo>
                    <a:pt x="41" y="151"/>
                    <a:pt x="54" y="151"/>
                    <a:pt x="64" y="146"/>
                  </a:cubicBezTo>
                  <a:cubicBezTo>
                    <a:pt x="69" y="144"/>
                    <a:pt x="74" y="140"/>
                    <a:pt x="78" y="136"/>
                  </a:cubicBezTo>
                  <a:cubicBezTo>
                    <a:pt x="82" y="132"/>
                    <a:pt x="85" y="127"/>
                    <a:pt x="87" y="122"/>
                  </a:cubicBezTo>
                  <a:cubicBezTo>
                    <a:pt x="89" y="116"/>
                    <a:pt x="91" y="110"/>
                    <a:pt x="91" y="104"/>
                  </a:cubicBezTo>
                  <a:cubicBezTo>
                    <a:pt x="91" y="18"/>
                    <a:pt x="91" y="18"/>
                    <a:pt x="91" y="18"/>
                  </a:cubicBezTo>
                  <a:close/>
                  <a:moveTo>
                    <a:pt x="66" y="111"/>
                  </a:moveTo>
                  <a:cubicBezTo>
                    <a:pt x="65" y="114"/>
                    <a:pt x="63" y="116"/>
                    <a:pt x="61" y="118"/>
                  </a:cubicBezTo>
                  <a:cubicBezTo>
                    <a:pt x="60" y="120"/>
                    <a:pt x="57" y="122"/>
                    <a:pt x="55" y="123"/>
                  </a:cubicBezTo>
                  <a:cubicBezTo>
                    <a:pt x="53" y="124"/>
                    <a:pt x="50" y="124"/>
                    <a:pt x="48" y="124"/>
                  </a:cubicBezTo>
                  <a:cubicBezTo>
                    <a:pt x="45" y="124"/>
                    <a:pt x="42" y="124"/>
                    <a:pt x="40" y="123"/>
                  </a:cubicBezTo>
                  <a:cubicBezTo>
                    <a:pt x="38" y="122"/>
                    <a:pt x="35" y="120"/>
                    <a:pt x="34" y="118"/>
                  </a:cubicBezTo>
                  <a:cubicBezTo>
                    <a:pt x="32" y="116"/>
                    <a:pt x="31" y="114"/>
                    <a:pt x="30" y="111"/>
                  </a:cubicBezTo>
                  <a:cubicBezTo>
                    <a:pt x="26" y="104"/>
                    <a:pt x="28" y="95"/>
                    <a:pt x="34" y="88"/>
                  </a:cubicBezTo>
                  <a:cubicBezTo>
                    <a:pt x="35" y="86"/>
                    <a:pt x="38" y="85"/>
                    <a:pt x="40" y="84"/>
                  </a:cubicBezTo>
                  <a:cubicBezTo>
                    <a:pt x="42" y="83"/>
                    <a:pt x="45" y="82"/>
                    <a:pt x="48" y="82"/>
                  </a:cubicBezTo>
                  <a:cubicBezTo>
                    <a:pt x="50" y="82"/>
                    <a:pt x="53" y="83"/>
                    <a:pt x="55" y="84"/>
                  </a:cubicBezTo>
                  <a:cubicBezTo>
                    <a:pt x="57" y="85"/>
                    <a:pt x="60" y="86"/>
                    <a:pt x="61" y="88"/>
                  </a:cubicBezTo>
                  <a:cubicBezTo>
                    <a:pt x="63" y="90"/>
                    <a:pt x="65" y="92"/>
                    <a:pt x="66" y="95"/>
                  </a:cubicBezTo>
                  <a:cubicBezTo>
                    <a:pt x="68" y="100"/>
                    <a:pt x="68" y="106"/>
                    <a:pt x="66" y="111"/>
                  </a:cubicBezTo>
                  <a:close/>
                </a:path>
              </a:pathLst>
            </a:custGeom>
            <a:solidFill>
              <a:srgbClr val="ffffff"/>
            </a:solidFill>
            <a:ln>
              <a:noFill/>
            </a:ln>
          </p:spPr>
          <p:style>
            <a:lnRef idx="0"/>
            <a:fillRef idx="0"/>
            <a:effectRef idx="0"/>
            <a:fontRef idx="minor"/>
          </p:style>
        </p:sp>
      </p:grpSp>
      <p:sp>
        <p:nvSpPr>
          <p:cNvPr id="561" name="CustomShape 16"/>
          <p:cNvSpPr/>
          <p:nvPr/>
        </p:nvSpPr>
        <p:spPr>
          <a:xfrm>
            <a:off x="7026120" y="3193920"/>
            <a:ext cx="41400" cy="199800"/>
          </a:xfrm>
          <a:prstGeom prst="rect">
            <a:avLst/>
          </a:prstGeom>
          <a:noFill/>
          <a:ln>
            <a:noFill/>
          </a:ln>
        </p:spPr>
        <p:style>
          <a:lnRef idx="0"/>
          <a:fillRef idx="0"/>
          <a:effectRef idx="0"/>
          <a:fontRef idx="minor"/>
        </p:style>
        <p:txBody>
          <a:bodyPr lIns="0" rIns="0" tIns="0" bIns="0">
            <a:noAutofit/>
          </a:bodyPr>
          <a:p>
            <a:pPr>
              <a:lnSpc>
                <a:spcPct val="100000"/>
              </a:lnSpc>
            </a:pPr>
            <a:r>
              <a:rPr b="0" lang="en-US" sz="1300" spc="-1" strike="noStrike">
                <a:solidFill>
                  <a:srgbClr val="ffffff"/>
                </a:solidFill>
                <a:latin typeface="Roboto"/>
                <a:ea typeface="Roboto"/>
              </a:rPr>
              <a:t> </a:t>
            </a:r>
            <a:endParaRPr b="0" lang="en-US" sz="1300" spc="-1" strike="noStrike">
              <a:latin typeface="Arial"/>
            </a:endParaRPr>
          </a:p>
        </p:txBody>
      </p:sp>
      <p:sp>
        <p:nvSpPr>
          <p:cNvPr id="562" name="CustomShape 17"/>
          <p:cNvSpPr/>
          <p:nvPr/>
        </p:nvSpPr>
        <p:spPr>
          <a:xfrm>
            <a:off x="5478480" y="1432440"/>
            <a:ext cx="6243120" cy="843840"/>
          </a:xfrm>
          <a:prstGeom prst="rect">
            <a:avLst/>
          </a:prstGeom>
          <a:noFill/>
          <a:ln>
            <a:noFill/>
          </a:ln>
        </p:spPr>
        <p:style>
          <a:lnRef idx="0"/>
          <a:fillRef idx="0"/>
          <a:effectRef idx="0"/>
          <a:fontRef idx="minor"/>
        </p:style>
        <p:txBody>
          <a:bodyPr>
            <a:noAutofit/>
          </a:bodyPr>
          <a:p>
            <a:pPr>
              <a:lnSpc>
                <a:spcPct val="150000"/>
              </a:lnSpc>
            </a:pPr>
            <a:r>
              <a:rPr b="0" lang="en-US" sz="1600" spc="-1" strike="noStrike">
                <a:solidFill>
                  <a:srgbClr val="000000"/>
                </a:solidFill>
                <a:latin typeface="Roboto"/>
                <a:ea typeface="Roboto"/>
              </a:rPr>
              <a:t>Tuple cũng là 1 tập hợp các phần tử dữ liệu có thứ tự giống như list, tuy nhiên khác biệt ở chỗ: tuple có </a:t>
            </a:r>
            <a:r>
              <a:rPr b="1" lang="en-US" sz="1600" spc="-1" strike="noStrike">
                <a:solidFill>
                  <a:srgbClr val="000000"/>
                </a:solidFill>
                <a:latin typeface="Roboto"/>
                <a:ea typeface="Roboto"/>
              </a:rPr>
              <a:t>tính bất biến </a:t>
            </a:r>
            <a:r>
              <a:rPr b="0" lang="en-US" sz="1600" spc="-1" strike="noStrike">
                <a:solidFill>
                  <a:srgbClr val="000000"/>
                </a:solidFill>
                <a:latin typeface="Roboto"/>
                <a:ea typeface="Roboto"/>
              </a:rPr>
              <a:t>(</a:t>
            </a:r>
            <a:r>
              <a:rPr b="1" lang="en-US" sz="1600" spc="-1" strike="noStrike">
                <a:solidFill>
                  <a:srgbClr val="000000"/>
                </a:solidFill>
                <a:latin typeface="Roboto"/>
                <a:ea typeface="Roboto"/>
              </a:rPr>
              <a:t>hashable </a:t>
            </a:r>
            <a:r>
              <a:rPr b="0" lang="en-US" sz="1600" spc="-1" strike="noStrike">
                <a:solidFill>
                  <a:srgbClr val="000000"/>
                </a:solidFill>
                <a:latin typeface="Roboto"/>
                <a:ea typeface="Roboto"/>
              </a:rPr>
              <a:t>-</a:t>
            </a:r>
            <a:r>
              <a:rPr b="1" lang="en-US" sz="1600" spc="-1" strike="noStrike">
                <a:solidFill>
                  <a:srgbClr val="000000"/>
                </a:solidFill>
                <a:latin typeface="Roboto"/>
                <a:ea typeface="Roboto"/>
              </a:rPr>
              <a:t> immutation</a:t>
            </a:r>
            <a:r>
              <a:rPr b="0" lang="en-US" sz="1600" spc="-1" strike="noStrike">
                <a:solidFill>
                  <a:srgbClr val="000000"/>
                </a:solidFill>
                <a:latin typeface="Roboto"/>
                <a:ea typeface="Roboto"/>
              </a:rPr>
              <a:t>).</a:t>
            </a:r>
            <a:endParaRPr b="0" lang="en-US" sz="1600" spc="-1" strike="noStrike">
              <a:latin typeface="Arial"/>
            </a:endParaRPr>
          </a:p>
        </p:txBody>
      </p:sp>
      <p:pic>
        <p:nvPicPr>
          <p:cNvPr id="563" name="Google Shape;414;p24" descr=""/>
          <p:cNvPicPr/>
          <p:nvPr/>
        </p:nvPicPr>
        <p:blipFill>
          <a:blip r:embed="rId1"/>
          <a:stretch/>
        </p:blipFill>
        <p:spPr>
          <a:xfrm>
            <a:off x="-2485080" y="1510560"/>
            <a:ext cx="7873560" cy="4459680"/>
          </a:xfrm>
          <a:prstGeom prst="rect">
            <a:avLst/>
          </a:prstGeom>
          <a:ln>
            <a:noFill/>
          </a:ln>
          <a:effectLst>
            <a:outerShdw algn="ctr" blurRad="393700" dir="1440240" dist="50442" rotWithShape="0" sx="99000" sy="99000">
              <a:srgbClr val="000000">
                <a:alpha val="47000"/>
              </a:srgbClr>
            </a:outerShdw>
          </a:effectLst>
        </p:spPr>
      </p:pic>
      <p:sp>
        <p:nvSpPr>
          <p:cNvPr id="564" name="CustomShape 18"/>
          <p:cNvSpPr/>
          <p:nvPr/>
        </p:nvSpPr>
        <p:spPr>
          <a:xfrm rot="21528000">
            <a:off x="737640" y="2846160"/>
            <a:ext cx="255276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6- Tuple</a:t>
            </a:r>
            <a:endParaRPr b="0" lang="en-US" sz="4400" spc="-1" strike="noStrike">
              <a:latin typeface="Arial"/>
            </a:endParaRPr>
          </a:p>
        </p:txBody>
      </p:sp>
      <p:pic>
        <p:nvPicPr>
          <p:cNvPr id="565" name="Google Shape;321;p22" descr=""/>
          <p:cNvPicPr/>
          <p:nvPr/>
        </p:nvPicPr>
        <p:blipFill>
          <a:blip r:embed="rId2"/>
          <a:stretch/>
        </p:blipFill>
        <p:spPr>
          <a:xfrm>
            <a:off x="1014840" y="3657600"/>
            <a:ext cx="2274120" cy="237600"/>
          </a:xfrm>
          <a:prstGeom prst="rect">
            <a:avLst/>
          </a:prstGeom>
          <a:ln>
            <a:noFill/>
          </a:ln>
        </p:spPr>
      </p:pic>
      <p:pic>
        <p:nvPicPr>
          <p:cNvPr id="566" name="Picture 3" descr=""/>
          <p:cNvPicPr/>
          <p:nvPr/>
        </p:nvPicPr>
        <p:blipFill>
          <a:blip r:embed="rId3"/>
          <a:stretch/>
        </p:blipFill>
        <p:spPr>
          <a:xfrm>
            <a:off x="5609880" y="2783520"/>
            <a:ext cx="5726160" cy="257760"/>
          </a:xfrm>
          <a:prstGeom prst="rect">
            <a:avLst/>
          </a:prstGeom>
          <a:ln>
            <a:noFill/>
          </a:ln>
        </p:spPr>
      </p:pic>
      <p:sp>
        <p:nvSpPr>
          <p:cNvPr id="567" name="CustomShape 19"/>
          <p:cNvSpPr/>
          <p:nvPr/>
        </p:nvSpPr>
        <p:spPr>
          <a:xfrm>
            <a:off x="5478480" y="3812760"/>
            <a:ext cx="6243120" cy="843840"/>
          </a:xfrm>
          <a:prstGeom prst="rect">
            <a:avLst/>
          </a:prstGeom>
          <a:noFill/>
          <a:ln>
            <a:noFill/>
          </a:ln>
        </p:spPr>
        <p:style>
          <a:lnRef idx="0"/>
          <a:fillRef idx="0"/>
          <a:effectRef idx="0"/>
          <a:fontRef idx="minor"/>
        </p:style>
        <p:txBody>
          <a:bodyPr>
            <a:noAutofit/>
          </a:bodyPr>
          <a:p>
            <a:pPr>
              <a:lnSpc>
                <a:spcPct val="150000"/>
              </a:lnSpc>
            </a:pPr>
            <a:r>
              <a:rPr b="0" lang="en-US" sz="1600" spc="-1" strike="noStrike">
                <a:solidFill>
                  <a:srgbClr val="000000"/>
                </a:solidFill>
                <a:latin typeface="Roboto"/>
                <a:ea typeface="Roboto"/>
              </a:rPr>
              <a:t>Tuple cũng có thể sử dụng </a:t>
            </a:r>
            <a:r>
              <a:rPr b="1" lang="en-US" sz="1600" spc="-1" strike="noStrike">
                <a:solidFill>
                  <a:srgbClr val="000000"/>
                </a:solidFill>
                <a:latin typeface="Roboto"/>
                <a:ea typeface="Roboto"/>
              </a:rPr>
              <a:t>indexing</a:t>
            </a:r>
            <a:r>
              <a:rPr b="0" lang="en-US" sz="1600" spc="-1" strike="noStrike">
                <a:solidFill>
                  <a:srgbClr val="000000"/>
                </a:solidFill>
                <a:latin typeface="Roboto"/>
                <a:ea typeface="Roboto"/>
              </a:rPr>
              <a:t>, hoặc các toán tử </a:t>
            </a:r>
            <a:r>
              <a:rPr b="1" lang="en-US" sz="1600" spc="-1" strike="noStrike">
                <a:solidFill>
                  <a:srgbClr val="000000"/>
                </a:solidFill>
                <a:latin typeface="Roboto"/>
                <a:ea typeface="Roboto"/>
              </a:rPr>
              <a:t>+</a:t>
            </a:r>
            <a:r>
              <a:rPr b="0" lang="en-US" sz="1600" spc="-1" strike="noStrike">
                <a:solidFill>
                  <a:srgbClr val="000000"/>
                </a:solidFill>
                <a:latin typeface="Roboto"/>
                <a:ea typeface="Roboto"/>
              </a:rPr>
              <a:t>, </a:t>
            </a:r>
            <a:r>
              <a:rPr b="1" lang="en-US" sz="1600" spc="-1" strike="noStrike">
                <a:solidFill>
                  <a:srgbClr val="000000"/>
                </a:solidFill>
                <a:latin typeface="Roboto"/>
                <a:ea typeface="Roboto"/>
              </a:rPr>
              <a:t>*</a:t>
            </a:r>
            <a:r>
              <a:rPr b="0" lang="en-US" sz="1600" spc="-1" strike="noStrike">
                <a:solidFill>
                  <a:srgbClr val="000000"/>
                </a:solidFill>
                <a:latin typeface="Roboto"/>
                <a:ea typeface="Roboto"/>
              </a:rPr>
              <a:t> để lấy ra kết quả mong muốn giống như list.</a:t>
            </a:r>
            <a:endParaRPr b="0" lang="en-US" sz="1600" spc="-1" strike="noStrike">
              <a:latin typeface="Arial"/>
            </a:endParaRPr>
          </a:p>
        </p:txBody>
      </p:sp>
      <p:pic>
        <p:nvPicPr>
          <p:cNvPr id="568" name="Picture 4" descr=""/>
          <p:cNvPicPr/>
          <p:nvPr/>
        </p:nvPicPr>
        <p:blipFill>
          <a:blip r:embed="rId4"/>
          <a:stretch/>
        </p:blipFill>
        <p:spPr>
          <a:xfrm>
            <a:off x="5609880" y="3276720"/>
            <a:ext cx="5513040" cy="257760"/>
          </a:xfrm>
          <a:prstGeom prst="rect">
            <a:avLst/>
          </a:prstGeom>
          <a:ln>
            <a:noFill/>
          </a:ln>
        </p:spPr>
      </p:pic>
      <p:sp>
        <p:nvSpPr>
          <p:cNvPr id="569" name="CustomShape 20"/>
          <p:cNvSpPr/>
          <p:nvPr/>
        </p:nvSpPr>
        <p:spPr>
          <a:xfrm>
            <a:off x="5478480" y="4776480"/>
            <a:ext cx="6243120" cy="843840"/>
          </a:xfrm>
          <a:prstGeom prst="rect">
            <a:avLst/>
          </a:prstGeom>
          <a:noFill/>
          <a:ln>
            <a:noFill/>
          </a:ln>
        </p:spPr>
        <p:style>
          <a:lnRef idx="0"/>
          <a:fillRef idx="0"/>
          <a:effectRef idx="0"/>
          <a:fontRef idx="minor"/>
        </p:style>
        <p:txBody>
          <a:bodyPr>
            <a:noAutofit/>
          </a:bodyPr>
          <a:p>
            <a:pPr>
              <a:lnSpc>
                <a:spcPct val="150000"/>
              </a:lnSpc>
            </a:pPr>
            <a:r>
              <a:rPr b="0" lang="en-US" sz="1600" spc="-1" strike="noStrike">
                <a:solidFill>
                  <a:srgbClr val="000000"/>
                </a:solidFill>
                <a:latin typeface="Roboto"/>
                <a:ea typeface="Roboto"/>
              </a:rPr>
              <a:t>Các hàm build-in của python sử dung với list cũng có thể sử dụng với tuple. </a:t>
            </a:r>
            <a:endParaRPr b="0" lang="en-US" sz="1600" spc="-1" strike="noStrike">
              <a:latin typeface="Arial"/>
            </a:endParaRPr>
          </a:p>
        </p:txBody>
      </p:sp>
      <p:sp>
        <p:nvSpPr>
          <p:cNvPr id="570" name="CustomShape 21"/>
          <p:cNvSpPr/>
          <p:nvPr/>
        </p:nvSpPr>
        <p:spPr>
          <a:xfrm>
            <a:off x="5036040" y="1657440"/>
            <a:ext cx="393480" cy="393480"/>
          </a:xfrm>
          <a:prstGeom prst="ellipse">
            <a:avLst/>
          </a:prstGeom>
          <a:solidFill>
            <a:srgbClr val="02b6c9"/>
          </a:solidFill>
          <a:ln>
            <a:noFill/>
          </a:ln>
        </p:spPr>
        <p:style>
          <a:lnRef idx="0"/>
          <a:fillRef idx="0"/>
          <a:effectRef idx="0"/>
          <a:fontRef idx="minor"/>
        </p:style>
      </p:sp>
      <p:sp>
        <p:nvSpPr>
          <p:cNvPr id="571" name="CustomShape 22"/>
          <p:cNvSpPr/>
          <p:nvPr/>
        </p:nvSpPr>
        <p:spPr>
          <a:xfrm>
            <a:off x="5036040" y="4038120"/>
            <a:ext cx="393480" cy="393480"/>
          </a:xfrm>
          <a:prstGeom prst="ellipse">
            <a:avLst/>
          </a:prstGeom>
          <a:solidFill>
            <a:srgbClr val="02b6c9"/>
          </a:solidFill>
          <a:ln>
            <a:noFill/>
          </a:ln>
        </p:spPr>
        <p:style>
          <a:lnRef idx="0"/>
          <a:fillRef idx="0"/>
          <a:effectRef idx="0"/>
          <a:fontRef idx="minor"/>
        </p:style>
      </p:sp>
      <p:sp>
        <p:nvSpPr>
          <p:cNvPr id="572" name="CustomShape 23"/>
          <p:cNvSpPr/>
          <p:nvPr/>
        </p:nvSpPr>
        <p:spPr>
          <a:xfrm>
            <a:off x="5036040" y="5004360"/>
            <a:ext cx="393480" cy="393480"/>
          </a:xfrm>
          <a:prstGeom prst="ellipse">
            <a:avLst/>
          </a:prstGeom>
          <a:solidFill>
            <a:srgbClr val="02b6c9"/>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410" dur="indefinite" restart="never" nodeType="tmRoot">
          <p:childTnLst>
            <p:seq>
              <p:cTn id="411" dur="indefinite" nodeType="mainSeq">
                <p:childTnLst>
                  <p:par>
                    <p:cTn id="412" fill="hold">
                      <p:stCondLst>
                        <p:cond delay="indefinite"/>
                      </p:stCondLst>
                      <p:childTnLst>
                        <p:par>
                          <p:cTn id="413" fill="hold">
                            <p:stCondLst>
                              <p:cond delay="0"/>
                            </p:stCondLst>
                            <p:childTnLst>
                              <p:par>
                                <p:cTn id="414" nodeType="clickEffect" fill="hold" presetClass="entr" presetID="2" presetSubtype="2">
                                  <p:stCondLst>
                                    <p:cond delay="0"/>
                                  </p:stCondLst>
                                  <p:childTnLst>
                                    <p:set>
                                      <p:cBhvr>
                                        <p:cTn id="415" dur="1" fill="hold">
                                          <p:stCondLst>
                                            <p:cond delay="0"/>
                                          </p:stCondLst>
                                        </p:cTn>
                                        <p:tgtEl>
                                          <p:spTgt spid="570"/>
                                        </p:tgtEl>
                                        <p:attrNameLst>
                                          <p:attrName>style.visibility</p:attrName>
                                        </p:attrNameLst>
                                      </p:cBhvr>
                                      <p:to>
                                        <p:strVal val="visible"/>
                                      </p:to>
                                    </p:set>
                                    <p:anim calcmode="lin" valueType="num">
                                      <p:cBhvr additive="repl">
                                        <p:cTn id="416" dur="500" fill="hold"/>
                                        <p:tgtEl>
                                          <p:spTgt spid="570"/>
                                        </p:tgtEl>
                                        <p:attrNameLst>
                                          <p:attrName>ppt_x</p:attrName>
                                        </p:attrNameLst>
                                      </p:cBhvr>
                                      <p:tavLst>
                                        <p:tav tm="0">
                                          <p:val>
                                            <p:strVal val="1+#ppt_w/2"/>
                                          </p:val>
                                        </p:tav>
                                        <p:tav tm="100000">
                                          <p:val>
                                            <p:strVal val="#ppt_x"/>
                                          </p:val>
                                        </p:tav>
                                      </p:tavLst>
                                    </p:anim>
                                    <p:anim calcmode="lin" valueType="num">
                                      <p:cBhvr additive="repl">
                                        <p:cTn id="417" dur="500" fill="hold"/>
                                        <p:tgtEl>
                                          <p:spTgt spid="570"/>
                                        </p:tgtEl>
                                        <p:attrNameLst>
                                          <p:attrName>ppt_y</p:attrName>
                                        </p:attrNameLst>
                                      </p:cBhvr>
                                      <p:tavLst>
                                        <p:tav tm="0">
                                          <p:val>
                                            <p:strVal val="#ppt_y"/>
                                          </p:val>
                                        </p:tav>
                                        <p:tav tm="100000">
                                          <p:val>
                                            <p:strVal val="#ppt_y"/>
                                          </p:val>
                                        </p:tav>
                                      </p:tavLst>
                                    </p:anim>
                                  </p:childTnLst>
                                </p:cTn>
                              </p:par>
                              <p:par>
                                <p:cTn id="418" nodeType="withEffect" fill="hold" presetClass="entr" presetID="2" presetSubtype="2">
                                  <p:stCondLst>
                                    <p:cond delay="0"/>
                                  </p:stCondLst>
                                  <p:childTnLst>
                                    <p:set>
                                      <p:cBhvr>
                                        <p:cTn id="419" dur="1" fill="hold">
                                          <p:stCondLst>
                                            <p:cond delay="0"/>
                                          </p:stCondLst>
                                        </p:cTn>
                                        <p:tgtEl>
                                          <p:spTgt spid="562"/>
                                        </p:tgtEl>
                                        <p:attrNameLst>
                                          <p:attrName>style.visibility</p:attrName>
                                        </p:attrNameLst>
                                      </p:cBhvr>
                                      <p:to>
                                        <p:strVal val="visible"/>
                                      </p:to>
                                    </p:set>
                                    <p:anim calcmode="lin" valueType="num">
                                      <p:cBhvr additive="repl">
                                        <p:cTn id="420" dur="500" fill="hold"/>
                                        <p:tgtEl>
                                          <p:spTgt spid="562"/>
                                        </p:tgtEl>
                                        <p:attrNameLst>
                                          <p:attrName>ppt_x</p:attrName>
                                        </p:attrNameLst>
                                      </p:cBhvr>
                                      <p:tavLst>
                                        <p:tav tm="0">
                                          <p:val>
                                            <p:strVal val="1+#ppt_w/2"/>
                                          </p:val>
                                        </p:tav>
                                        <p:tav tm="100000">
                                          <p:val>
                                            <p:strVal val="#ppt_x"/>
                                          </p:val>
                                        </p:tav>
                                      </p:tavLst>
                                    </p:anim>
                                    <p:anim calcmode="lin" valueType="num">
                                      <p:cBhvr additive="repl">
                                        <p:cTn id="421" dur="500" fill="hold"/>
                                        <p:tgtEl>
                                          <p:spTgt spid="562"/>
                                        </p:tgtEl>
                                        <p:attrNameLst>
                                          <p:attrName>ppt_y</p:attrName>
                                        </p:attrNameLst>
                                      </p:cBhvr>
                                      <p:tavLst>
                                        <p:tav tm="0">
                                          <p:val>
                                            <p:strVal val="#ppt_y"/>
                                          </p:val>
                                        </p:tav>
                                        <p:tav tm="100000">
                                          <p:val>
                                            <p:strVal val="#ppt_y"/>
                                          </p:val>
                                        </p:tav>
                                      </p:tavLst>
                                    </p:anim>
                                  </p:childTnLst>
                                </p:cTn>
                              </p:par>
                            </p:childTnLst>
                          </p:cTn>
                        </p:par>
                      </p:childTnLst>
                    </p:cTn>
                  </p:par>
                  <p:par>
                    <p:cTn id="422" fill="hold">
                      <p:stCondLst>
                        <p:cond delay="indefinite"/>
                      </p:stCondLst>
                      <p:childTnLst>
                        <p:par>
                          <p:cTn id="423" fill="hold">
                            <p:stCondLst>
                              <p:cond delay="0"/>
                            </p:stCondLst>
                            <p:childTnLst>
                              <p:par>
                                <p:cTn id="424" nodeType="clickEffect" fill="hold" presetClass="entr" presetID="9">
                                  <p:stCondLst>
                                    <p:cond delay="0"/>
                                  </p:stCondLst>
                                  <p:childTnLst>
                                    <p:set>
                                      <p:cBhvr>
                                        <p:cTn id="425" dur="1" fill="hold">
                                          <p:stCondLst>
                                            <p:cond delay="0"/>
                                          </p:stCondLst>
                                        </p:cTn>
                                        <p:tgtEl>
                                          <p:spTgt spid="566"/>
                                        </p:tgtEl>
                                        <p:attrNameLst>
                                          <p:attrName>style.visibility</p:attrName>
                                        </p:attrNameLst>
                                      </p:cBhvr>
                                      <p:to>
                                        <p:strVal val="visible"/>
                                      </p:to>
                                    </p:set>
                                    <p:animEffect filter="dissolve" transition="in">
                                      <p:cBhvr additive="repl">
                                        <p:cTn id="426" dur="500"/>
                                        <p:tgtEl>
                                          <p:spTgt spid="566"/>
                                        </p:tgtEl>
                                      </p:cBhvr>
                                    </p:animEffect>
                                  </p:childTnLst>
                                </p:cTn>
                              </p:par>
                              <p:par>
                                <p:cTn id="427" nodeType="withEffect" fill="hold" presetClass="entr" presetID="9">
                                  <p:stCondLst>
                                    <p:cond delay="0"/>
                                  </p:stCondLst>
                                  <p:childTnLst>
                                    <p:set>
                                      <p:cBhvr>
                                        <p:cTn id="428" dur="1" fill="hold">
                                          <p:stCondLst>
                                            <p:cond delay="0"/>
                                          </p:stCondLst>
                                        </p:cTn>
                                        <p:tgtEl>
                                          <p:spTgt spid="568"/>
                                        </p:tgtEl>
                                        <p:attrNameLst>
                                          <p:attrName>style.visibility</p:attrName>
                                        </p:attrNameLst>
                                      </p:cBhvr>
                                      <p:to>
                                        <p:strVal val="visible"/>
                                      </p:to>
                                    </p:set>
                                    <p:animEffect filter="dissolve" transition="in">
                                      <p:cBhvr additive="repl">
                                        <p:cTn id="429" dur="500"/>
                                        <p:tgtEl>
                                          <p:spTgt spid="568"/>
                                        </p:tgtEl>
                                      </p:cBhvr>
                                    </p:animEffec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2" presetSubtype="2">
                                  <p:stCondLst>
                                    <p:cond delay="0"/>
                                  </p:stCondLst>
                                  <p:childTnLst>
                                    <p:set>
                                      <p:cBhvr>
                                        <p:cTn id="433" dur="1" fill="hold">
                                          <p:stCondLst>
                                            <p:cond delay="0"/>
                                          </p:stCondLst>
                                        </p:cTn>
                                        <p:tgtEl>
                                          <p:spTgt spid="567"/>
                                        </p:tgtEl>
                                        <p:attrNameLst>
                                          <p:attrName>style.visibility</p:attrName>
                                        </p:attrNameLst>
                                      </p:cBhvr>
                                      <p:to>
                                        <p:strVal val="visible"/>
                                      </p:to>
                                    </p:set>
                                    <p:anim calcmode="lin" valueType="num">
                                      <p:cBhvr additive="repl">
                                        <p:cTn id="434" dur="500" fill="hold"/>
                                        <p:tgtEl>
                                          <p:spTgt spid="567"/>
                                        </p:tgtEl>
                                        <p:attrNameLst>
                                          <p:attrName>ppt_x</p:attrName>
                                        </p:attrNameLst>
                                      </p:cBhvr>
                                      <p:tavLst>
                                        <p:tav tm="0">
                                          <p:val>
                                            <p:strVal val="1+#ppt_w/2"/>
                                          </p:val>
                                        </p:tav>
                                        <p:tav tm="100000">
                                          <p:val>
                                            <p:strVal val="#ppt_x"/>
                                          </p:val>
                                        </p:tav>
                                      </p:tavLst>
                                    </p:anim>
                                    <p:anim calcmode="lin" valueType="num">
                                      <p:cBhvr additive="repl">
                                        <p:cTn id="435" dur="500" fill="hold"/>
                                        <p:tgtEl>
                                          <p:spTgt spid="567"/>
                                        </p:tgtEl>
                                        <p:attrNameLst>
                                          <p:attrName>ppt_y</p:attrName>
                                        </p:attrNameLst>
                                      </p:cBhvr>
                                      <p:tavLst>
                                        <p:tav tm="0">
                                          <p:val>
                                            <p:strVal val="#ppt_y"/>
                                          </p:val>
                                        </p:tav>
                                        <p:tav tm="100000">
                                          <p:val>
                                            <p:strVal val="#ppt_y"/>
                                          </p:val>
                                        </p:tav>
                                      </p:tavLst>
                                    </p:anim>
                                  </p:childTnLst>
                                </p:cTn>
                              </p:par>
                              <p:par>
                                <p:cTn id="436" nodeType="withEffect" fill="hold" presetClass="entr" presetID="2" presetSubtype="2">
                                  <p:stCondLst>
                                    <p:cond delay="0"/>
                                  </p:stCondLst>
                                  <p:childTnLst>
                                    <p:set>
                                      <p:cBhvr>
                                        <p:cTn id="437" dur="1" fill="hold">
                                          <p:stCondLst>
                                            <p:cond delay="0"/>
                                          </p:stCondLst>
                                        </p:cTn>
                                        <p:tgtEl>
                                          <p:spTgt spid="571"/>
                                        </p:tgtEl>
                                        <p:attrNameLst>
                                          <p:attrName>style.visibility</p:attrName>
                                        </p:attrNameLst>
                                      </p:cBhvr>
                                      <p:to>
                                        <p:strVal val="visible"/>
                                      </p:to>
                                    </p:set>
                                    <p:anim calcmode="lin" valueType="num">
                                      <p:cBhvr additive="repl">
                                        <p:cTn id="438" dur="500" fill="hold"/>
                                        <p:tgtEl>
                                          <p:spTgt spid="571"/>
                                        </p:tgtEl>
                                        <p:attrNameLst>
                                          <p:attrName>ppt_x</p:attrName>
                                        </p:attrNameLst>
                                      </p:cBhvr>
                                      <p:tavLst>
                                        <p:tav tm="0">
                                          <p:val>
                                            <p:strVal val="1+#ppt_w/2"/>
                                          </p:val>
                                        </p:tav>
                                        <p:tav tm="100000">
                                          <p:val>
                                            <p:strVal val="#ppt_x"/>
                                          </p:val>
                                        </p:tav>
                                      </p:tavLst>
                                    </p:anim>
                                    <p:anim calcmode="lin" valueType="num">
                                      <p:cBhvr additive="repl">
                                        <p:cTn id="439" dur="500" fill="hold"/>
                                        <p:tgtEl>
                                          <p:spTgt spid="571"/>
                                        </p:tgtEl>
                                        <p:attrNameLst>
                                          <p:attrName>ppt_y</p:attrName>
                                        </p:attrNameLst>
                                      </p:cBhvr>
                                      <p:tavLst>
                                        <p:tav tm="0">
                                          <p:val>
                                            <p:strVal val="#ppt_y"/>
                                          </p:val>
                                        </p:tav>
                                        <p:tav tm="100000">
                                          <p:val>
                                            <p:strVal val="#ppt_y"/>
                                          </p:val>
                                        </p:tav>
                                      </p:tavLst>
                                    </p:anim>
                                  </p:childTnLst>
                                </p:cTn>
                              </p:par>
                            </p:childTnLst>
                          </p:cTn>
                        </p:par>
                      </p:childTnLst>
                    </p:cTn>
                  </p:par>
                  <p:par>
                    <p:cTn id="440" fill="hold">
                      <p:stCondLst>
                        <p:cond delay="indefinite"/>
                      </p:stCondLst>
                      <p:childTnLst>
                        <p:par>
                          <p:cTn id="441" fill="hold">
                            <p:stCondLst>
                              <p:cond delay="0"/>
                            </p:stCondLst>
                            <p:childTnLst>
                              <p:par>
                                <p:cTn id="442" nodeType="clickEffect" fill="hold" presetClass="entr" presetID="2" presetSubtype="2">
                                  <p:stCondLst>
                                    <p:cond delay="0"/>
                                  </p:stCondLst>
                                  <p:childTnLst>
                                    <p:set>
                                      <p:cBhvr>
                                        <p:cTn id="443" dur="1" fill="hold">
                                          <p:stCondLst>
                                            <p:cond delay="0"/>
                                          </p:stCondLst>
                                        </p:cTn>
                                        <p:tgtEl>
                                          <p:spTgt spid="569"/>
                                        </p:tgtEl>
                                        <p:attrNameLst>
                                          <p:attrName>style.visibility</p:attrName>
                                        </p:attrNameLst>
                                      </p:cBhvr>
                                      <p:to>
                                        <p:strVal val="visible"/>
                                      </p:to>
                                    </p:set>
                                    <p:anim calcmode="lin" valueType="num">
                                      <p:cBhvr additive="repl">
                                        <p:cTn id="444" dur="500" fill="hold"/>
                                        <p:tgtEl>
                                          <p:spTgt spid="569"/>
                                        </p:tgtEl>
                                        <p:attrNameLst>
                                          <p:attrName>ppt_x</p:attrName>
                                        </p:attrNameLst>
                                      </p:cBhvr>
                                      <p:tavLst>
                                        <p:tav tm="0">
                                          <p:val>
                                            <p:strVal val="1+#ppt_w/2"/>
                                          </p:val>
                                        </p:tav>
                                        <p:tav tm="100000">
                                          <p:val>
                                            <p:strVal val="#ppt_x"/>
                                          </p:val>
                                        </p:tav>
                                      </p:tavLst>
                                    </p:anim>
                                    <p:anim calcmode="lin" valueType="num">
                                      <p:cBhvr additive="repl">
                                        <p:cTn id="445" dur="500" fill="hold"/>
                                        <p:tgtEl>
                                          <p:spTgt spid="569"/>
                                        </p:tgtEl>
                                        <p:attrNameLst>
                                          <p:attrName>ppt_y</p:attrName>
                                        </p:attrNameLst>
                                      </p:cBhvr>
                                      <p:tavLst>
                                        <p:tav tm="0">
                                          <p:val>
                                            <p:strVal val="#ppt_y"/>
                                          </p:val>
                                        </p:tav>
                                        <p:tav tm="100000">
                                          <p:val>
                                            <p:strVal val="#ppt_y"/>
                                          </p:val>
                                        </p:tav>
                                      </p:tavLst>
                                    </p:anim>
                                  </p:childTnLst>
                                </p:cTn>
                              </p:par>
                              <p:par>
                                <p:cTn id="446" nodeType="withEffect" fill="hold" presetClass="entr" presetID="2" presetSubtype="2">
                                  <p:stCondLst>
                                    <p:cond delay="0"/>
                                  </p:stCondLst>
                                  <p:childTnLst>
                                    <p:set>
                                      <p:cBhvr>
                                        <p:cTn id="447" dur="1" fill="hold">
                                          <p:stCondLst>
                                            <p:cond delay="0"/>
                                          </p:stCondLst>
                                        </p:cTn>
                                        <p:tgtEl>
                                          <p:spTgt spid="572"/>
                                        </p:tgtEl>
                                        <p:attrNameLst>
                                          <p:attrName>style.visibility</p:attrName>
                                        </p:attrNameLst>
                                      </p:cBhvr>
                                      <p:to>
                                        <p:strVal val="visible"/>
                                      </p:to>
                                    </p:set>
                                    <p:anim calcmode="lin" valueType="num">
                                      <p:cBhvr additive="repl">
                                        <p:cTn id="448" dur="500" fill="hold"/>
                                        <p:tgtEl>
                                          <p:spTgt spid="572"/>
                                        </p:tgtEl>
                                        <p:attrNameLst>
                                          <p:attrName>ppt_x</p:attrName>
                                        </p:attrNameLst>
                                      </p:cBhvr>
                                      <p:tavLst>
                                        <p:tav tm="0">
                                          <p:val>
                                            <p:strVal val="1+#ppt_w/2"/>
                                          </p:val>
                                        </p:tav>
                                        <p:tav tm="100000">
                                          <p:val>
                                            <p:strVal val="#ppt_x"/>
                                          </p:val>
                                        </p:tav>
                                      </p:tavLst>
                                    </p:anim>
                                    <p:anim calcmode="lin" valueType="num">
                                      <p:cBhvr additive="repl">
                                        <p:cTn id="449" dur="500" fill="hold"/>
                                        <p:tgtEl>
                                          <p:spTgt spid="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73" name="Group 1"/>
          <p:cNvGrpSpPr/>
          <p:nvPr/>
        </p:nvGrpSpPr>
        <p:grpSpPr>
          <a:xfrm>
            <a:off x="15840" y="2817720"/>
            <a:ext cx="12180600" cy="4039920"/>
            <a:chOff x="15840" y="2817720"/>
            <a:chExt cx="12180600" cy="4039920"/>
          </a:xfrm>
        </p:grpSpPr>
        <p:grpSp>
          <p:nvGrpSpPr>
            <p:cNvPr id="574" name="Group 2"/>
            <p:cNvGrpSpPr/>
            <p:nvPr/>
          </p:nvGrpSpPr>
          <p:grpSpPr>
            <a:xfrm>
              <a:off x="15840" y="2817720"/>
              <a:ext cx="12180600" cy="4039920"/>
              <a:chOff x="15840" y="2817720"/>
              <a:chExt cx="12180600" cy="4039920"/>
            </a:xfrm>
          </p:grpSpPr>
          <p:sp>
            <p:nvSpPr>
              <p:cNvPr id="575" name="CustomShape 3"/>
              <p:cNvSpPr/>
              <p:nvPr/>
            </p:nvSpPr>
            <p:spPr>
              <a:xfrm>
                <a:off x="4578480" y="4187160"/>
                <a:ext cx="1217880" cy="1217880"/>
              </a:xfrm>
              <a:prstGeom prst="ellipse">
                <a:avLst/>
              </a:prstGeom>
              <a:solidFill>
                <a:srgbClr val="f4f4f4"/>
              </a:solidFill>
              <a:ln>
                <a:noFill/>
              </a:ln>
            </p:spPr>
            <p:style>
              <a:lnRef idx="0"/>
              <a:fillRef idx="0"/>
              <a:effectRef idx="0"/>
              <a:fontRef idx="minor"/>
            </p:style>
          </p:sp>
          <p:grpSp>
            <p:nvGrpSpPr>
              <p:cNvPr id="576" name="Group 4"/>
              <p:cNvGrpSpPr/>
              <p:nvPr/>
            </p:nvGrpSpPr>
            <p:grpSpPr>
              <a:xfrm>
                <a:off x="15840" y="2817720"/>
                <a:ext cx="12180600" cy="4039920"/>
                <a:chOff x="15840" y="2817720"/>
                <a:chExt cx="12180600" cy="4039920"/>
              </a:xfrm>
            </p:grpSpPr>
            <p:sp>
              <p:nvSpPr>
                <p:cNvPr id="577" name="CustomShape 5"/>
                <p:cNvSpPr/>
                <p:nvPr/>
              </p:nvSpPr>
              <p:spPr>
                <a:xfrm>
                  <a:off x="15840" y="2817720"/>
                  <a:ext cx="12180600" cy="4039920"/>
                </a:xfrm>
                <a:custGeom>
                  <a:avLst/>
                  <a:gdLst/>
                  <a:ahLst/>
                  <a:rect l="l" t="t" r="r" b="b"/>
                  <a:pathLst>
                    <a:path w="7672" h="2544">
                      <a:moveTo>
                        <a:pt x="3268" y="1580"/>
                      </a:moveTo>
                      <a:cubicBezTo>
                        <a:pt x="3078" y="1580"/>
                        <a:pt x="2924" y="1426"/>
                        <a:pt x="2924" y="1236"/>
                      </a:cubicBezTo>
                      <a:cubicBezTo>
                        <a:pt x="2924" y="1046"/>
                        <a:pt x="3078" y="892"/>
                        <a:pt x="3268" y="892"/>
                      </a:cubicBezTo>
                      <a:cubicBezTo>
                        <a:pt x="3458" y="892"/>
                        <a:pt x="3612" y="1046"/>
                        <a:pt x="3612" y="1236"/>
                      </a:cubicBezTo>
                      <a:cubicBezTo>
                        <a:pt x="3612" y="1426"/>
                        <a:pt x="3458" y="1580"/>
                        <a:pt x="3268" y="1580"/>
                      </a:cubicBezTo>
                      <a:moveTo>
                        <a:pt x="6519" y="0"/>
                      </a:moveTo>
                      <a:cubicBezTo>
                        <a:pt x="6056" y="0"/>
                        <a:pt x="5816" y="456"/>
                        <a:pt x="5599" y="903"/>
                      </a:cubicBezTo>
                      <a:cubicBezTo>
                        <a:pt x="5747" y="942"/>
                        <a:pt x="5856" y="1076"/>
                        <a:pt x="5856" y="1236"/>
                      </a:cubicBezTo>
                      <a:cubicBezTo>
                        <a:pt x="5856" y="1426"/>
                        <a:pt x="5702" y="1580"/>
                        <a:pt x="5512" y="1580"/>
                      </a:cubicBezTo>
                      <a:cubicBezTo>
                        <a:pt x="5423" y="1580"/>
                        <a:pt x="5342" y="1546"/>
                        <a:pt x="5281" y="1491"/>
                      </a:cubicBezTo>
                      <a:cubicBezTo>
                        <a:pt x="5168" y="1648"/>
                        <a:pt x="5038" y="1751"/>
                        <a:pt x="4871" y="1751"/>
                      </a:cubicBezTo>
                      <a:cubicBezTo>
                        <a:pt x="4185" y="1751"/>
                        <a:pt x="4067" y="839"/>
                        <a:pt x="3203" y="839"/>
                      </a:cubicBezTo>
                      <a:cubicBezTo>
                        <a:pt x="2339" y="839"/>
                        <a:pt x="2550" y="2078"/>
                        <a:pt x="1925" y="2078"/>
                      </a:cubicBezTo>
                      <a:cubicBezTo>
                        <a:pt x="1529" y="2078"/>
                        <a:pt x="1345" y="1784"/>
                        <a:pt x="1116" y="1567"/>
                      </a:cubicBezTo>
                      <a:cubicBezTo>
                        <a:pt x="1087" y="1576"/>
                        <a:pt x="1056" y="1580"/>
                        <a:pt x="1024" y="1580"/>
                      </a:cubicBezTo>
                      <a:cubicBezTo>
                        <a:pt x="873" y="1580"/>
                        <a:pt x="744" y="1482"/>
                        <a:pt x="698" y="1346"/>
                      </a:cubicBezTo>
                      <a:cubicBezTo>
                        <a:pt x="676" y="1343"/>
                        <a:pt x="653" y="1342"/>
                        <a:pt x="630" y="1342"/>
                      </a:cubicBezTo>
                      <a:cubicBezTo>
                        <a:pt x="627" y="1342"/>
                        <a:pt x="624" y="1342"/>
                        <a:pt x="622" y="1342"/>
                      </a:cubicBezTo>
                      <a:cubicBezTo>
                        <a:pt x="343" y="1342"/>
                        <a:pt x="137" y="1490"/>
                        <a:pt x="0" y="1640"/>
                      </a:cubicBezTo>
                      <a:cubicBezTo>
                        <a:pt x="0" y="2544"/>
                        <a:pt x="0" y="2544"/>
                        <a:pt x="0" y="2544"/>
                      </a:cubicBezTo>
                      <a:cubicBezTo>
                        <a:pt x="7672" y="2544"/>
                        <a:pt x="7672" y="2544"/>
                        <a:pt x="7672" y="2544"/>
                      </a:cubicBezTo>
                      <a:cubicBezTo>
                        <a:pt x="7672" y="1058"/>
                        <a:pt x="7672" y="1058"/>
                        <a:pt x="7672" y="1058"/>
                      </a:cubicBezTo>
                      <a:cubicBezTo>
                        <a:pt x="7415" y="644"/>
                        <a:pt x="7134" y="0"/>
                        <a:pt x="6519" y="0"/>
                      </a:cubicBezTo>
                    </a:path>
                  </a:pathLst>
                </a:custGeom>
                <a:solidFill>
                  <a:srgbClr val="f4f4f4"/>
                </a:solidFill>
                <a:ln>
                  <a:noFill/>
                </a:ln>
              </p:spPr>
              <p:style>
                <a:lnRef idx="0"/>
                <a:fillRef idx="0"/>
                <a:effectRef idx="0"/>
                <a:fontRef idx="minor"/>
              </p:style>
            </p:sp>
            <p:sp>
              <p:nvSpPr>
                <p:cNvPr id="578" name="CustomShape 6"/>
                <p:cNvSpPr/>
                <p:nvPr/>
              </p:nvSpPr>
              <p:spPr>
                <a:xfrm>
                  <a:off x="1123920" y="495468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f4f4f4"/>
                </a:solidFill>
                <a:ln>
                  <a:noFill/>
                </a:ln>
              </p:spPr>
              <p:style>
                <a:lnRef idx="0"/>
                <a:fillRef idx="0"/>
                <a:effectRef idx="0"/>
                <a:fontRef idx="minor"/>
              </p:style>
            </p:sp>
          </p:grpSp>
        </p:grpSp>
        <p:sp>
          <p:nvSpPr>
            <p:cNvPr id="579" name="CustomShape 7"/>
            <p:cNvSpPr/>
            <p:nvPr/>
          </p:nvSpPr>
          <p:spPr>
            <a:xfrm>
              <a:off x="8363160" y="4241520"/>
              <a:ext cx="988200" cy="1163520"/>
            </a:xfrm>
            <a:custGeom>
              <a:avLst/>
              <a:gdLst/>
              <a:ahLst/>
              <a:rect l="l" t="t" r="r" b="b"/>
              <a:pathLst>
                <a:path w="575" h="677">
                  <a:moveTo>
                    <a:pt x="318" y="0"/>
                  </a:moveTo>
                  <a:cubicBezTo>
                    <a:pt x="214" y="216"/>
                    <a:pt x="115" y="429"/>
                    <a:pt x="0" y="588"/>
                  </a:cubicBezTo>
                  <a:cubicBezTo>
                    <a:pt x="61" y="643"/>
                    <a:pt x="142" y="677"/>
                    <a:pt x="231" y="677"/>
                  </a:cubicBezTo>
                  <a:cubicBezTo>
                    <a:pt x="421" y="677"/>
                    <a:pt x="575" y="523"/>
                    <a:pt x="575" y="333"/>
                  </a:cubicBezTo>
                  <a:cubicBezTo>
                    <a:pt x="575" y="173"/>
                    <a:pt x="466" y="39"/>
                    <a:pt x="318" y="0"/>
                  </a:cubicBezTo>
                </a:path>
              </a:pathLst>
            </a:custGeom>
            <a:solidFill>
              <a:srgbClr val="f4f4f4"/>
            </a:solidFill>
            <a:ln>
              <a:noFill/>
            </a:ln>
          </p:spPr>
          <p:style>
            <a:lnRef idx="0"/>
            <a:fillRef idx="0"/>
            <a:effectRef idx="0"/>
            <a:fontRef idx="minor"/>
          </p:style>
        </p:sp>
      </p:grpSp>
      <p:sp>
        <p:nvSpPr>
          <p:cNvPr id="580" name="CustomShape 8"/>
          <p:cNvSpPr/>
          <p:nvPr/>
        </p:nvSpPr>
        <p:spPr>
          <a:xfrm>
            <a:off x="3240" y="0"/>
            <a:ext cx="12193200" cy="6860880"/>
          </a:xfrm>
          <a:prstGeom prst="rect">
            <a:avLst/>
          </a:prstGeom>
          <a:noFill/>
          <a:ln>
            <a:noFill/>
          </a:ln>
        </p:spPr>
        <p:style>
          <a:lnRef idx="0"/>
          <a:fillRef idx="0"/>
          <a:effectRef idx="0"/>
          <a:fontRef idx="minor"/>
        </p:style>
      </p:sp>
      <p:sp>
        <p:nvSpPr>
          <p:cNvPr id="581" name="CustomShape 9"/>
          <p:cNvSpPr/>
          <p:nvPr/>
        </p:nvSpPr>
        <p:spPr>
          <a:xfrm>
            <a:off x="3240" y="0"/>
            <a:ext cx="12193200" cy="6860880"/>
          </a:xfrm>
          <a:prstGeom prst="rect">
            <a:avLst/>
          </a:prstGeom>
          <a:noFill/>
          <a:ln>
            <a:noFill/>
          </a:ln>
        </p:spPr>
        <p:style>
          <a:lnRef idx="0"/>
          <a:fillRef idx="0"/>
          <a:effectRef idx="0"/>
          <a:fontRef idx="minor"/>
        </p:style>
      </p:sp>
      <p:sp>
        <p:nvSpPr>
          <p:cNvPr id="582" name="CustomShape 10"/>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close/>
              </a:path>
            </a:pathLst>
          </a:custGeom>
          <a:solidFill>
            <a:srgbClr val="707070"/>
          </a:solidFill>
          <a:ln>
            <a:noFill/>
          </a:ln>
        </p:spPr>
        <p:style>
          <a:lnRef idx="0"/>
          <a:fillRef idx="0"/>
          <a:effectRef idx="0"/>
          <a:fontRef idx="minor"/>
        </p:style>
      </p:sp>
      <p:sp>
        <p:nvSpPr>
          <p:cNvPr id="583" name="CustomShape 11"/>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path>
            </a:pathLst>
          </a:custGeom>
          <a:noFill/>
          <a:ln>
            <a:noFill/>
          </a:ln>
        </p:spPr>
        <p:style>
          <a:lnRef idx="0"/>
          <a:fillRef idx="0"/>
          <a:effectRef idx="0"/>
          <a:fontRef idx="minor"/>
        </p:style>
      </p:sp>
      <p:sp>
        <p:nvSpPr>
          <p:cNvPr id="584" name="CustomShape 12"/>
          <p:cNvSpPr/>
          <p:nvPr/>
        </p:nvSpPr>
        <p:spPr>
          <a:xfrm>
            <a:off x="3240" y="4494240"/>
            <a:ext cx="12193200" cy="2366640"/>
          </a:xfrm>
          <a:custGeom>
            <a:avLst/>
            <a:gdLst/>
            <a:ahLst/>
            <a:rect l="l" t="t" r="r" b="b"/>
            <a:pathLst>
              <a:path w="7680" h="1490">
                <a:moveTo>
                  <a:pt x="7676" y="0"/>
                </a:moveTo>
                <a:cubicBezTo>
                  <a:pt x="7676" y="1486"/>
                  <a:pt x="7676" y="1486"/>
                  <a:pt x="7676" y="1486"/>
                </a:cubicBezTo>
                <a:cubicBezTo>
                  <a:pt x="4" y="1486"/>
                  <a:pt x="4" y="1486"/>
                  <a:pt x="4" y="1486"/>
                </a:cubicBezTo>
                <a:cubicBezTo>
                  <a:pt x="4" y="582"/>
                  <a:pt x="4" y="582"/>
                  <a:pt x="4" y="582"/>
                </a:cubicBezTo>
                <a:cubicBezTo>
                  <a:pt x="3" y="584"/>
                  <a:pt x="1" y="585"/>
                  <a:pt x="0" y="587"/>
                </a:cubicBezTo>
                <a:cubicBezTo>
                  <a:pt x="0" y="1490"/>
                  <a:pt x="0" y="1490"/>
                  <a:pt x="0" y="1490"/>
                </a:cubicBezTo>
                <a:cubicBezTo>
                  <a:pt x="7680" y="1490"/>
                  <a:pt x="7680" y="1490"/>
                  <a:pt x="7680" y="1490"/>
                </a:cubicBezTo>
                <a:cubicBezTo>
                  <a:pt x="7680" y="7"/>
                  <a:pt x="7680" y="7"/>
                  <a:pt x="7680" y="7"/>
                </a:cubicBezTo>
                <a:cubicBezTo>
                  <a:pt x="7679" y="4"/>
                  <a:pt x="7677" y="2"/>
                  <a:pt x="7676" y="0"/>
                </a:cubicBezTo>
              </a:path>
            </a:pathLst>
          </a:custGeom>
          <a:solidFill>
            <a:srgbClr val="838383"/>
          </a:solidFill>
          <a:ln>
            <a:noFill/>
          </a:ln>
        </p:spPr>
        <p:style>
          <a:lnRef idx="0"/>
          <a:fillRef idx="0"/>
          <a:effectRef idx="0"/>
          <a:fontRef idx="minor"/>
        </p:style>
      </p:sp>
      <p:sp>
        <p:nvSpPr>
          <p:cNvPr id="585" name="CustomShape 13"/>
          <p:cNvSpPr/>
          <p:nvPr/>
        </p:nvSpPr>
        <p:spPr>
          <a:xfrm>
            <a:off x="3337920" y="2145240"/>
            <a:ext cx="2451960" cy="821160"/>
          </a:xfrm>
          <a:prstGeom prst="rect">
            <a:avLst/>
          </a:prstGeom>
          <a:noFill/>
          <a:ln>
            <a:noFill/>
          </a:ln>
        </p:spPr>
        <p:style>
          <a:lnRef idx="0"/>
          <a:fillRef idx="0"/>
          <a:effectRef idx="0"/>
          <a:fontRef idx="minor"/>
        </p:style>
        <p:txBody>
          <a:bodyPr anchor="ctr">
            <a:noAutofit/>
          </a:bodyPr>
          <a:p>
            <a:pPr>
              <a:lnSpc>
                <a:spcPct val="150000"/>
              </a:lnSpc>
            </a:pPr>
            <a:r>
              <a:rPr b="1" lang="en-US" sz="1400" spc="-1" strike="noStrike">
                <a:solidFill>
                  <a:srgbClr val="000000"/>
                </a:solidFill>
                <a:latin typeface="Arial"/>
                <a:ea typeface="Arial"/>
              </a:rPr>
              <a:t>Là tập hợp các phần tử duy nhất, không có thứ tự</a:t>
            </a:r>
            <a:endParaRPr b="0" lang="en-US" sz="1400" spc="-1" strike="noStrike">
              <a:latin typeface="Arial"/>
            </a:endParaRPr>
          </a:p>
        </p:txBody>
      </p:sp>
      <p:grpSp>
        <p:nvGrpSpPr>
          <p:cNvPr id="586" name="Group 14"/>
          <p:cNvGrpSpPr/>
          <p:nvPr/>
        </p:nvGrpSpPr>
        <p:grpSpPr>
          <a:xfrm>
            <a:off x="2104200" y="2001240"/>
            <a:ext cx="1091880" cy="1091880"/>
            <a:chOff x="2104200" y="2001240"/>
            <a:chExt cx="1091880" cy="1091880"/>
          </a:xfrm>
        </p:grpSpPr>
        <p:sp>
          <p:nvSpPr>
            <p:cNvPr id="587" name="CustomShape 15"/>
            <p:cNvSpPr/>
            <p:nvPr/>
          </p:nvSpPr>
          <p:spPr>
            <a:xfrm>
              <a:off x="2104200" y="2001240"/>
              <a:ext cx="1091880" cy="1071360"/>
            </a:xfrm>
            <a:custGeom>
              <a:avLst/>
              <a:gdLst/>
              <a:ahLst/>
              <a:rect l="l" t="t" r="r" b="b"/>
              <a:pathLst>
                <a:path w="688" h="675">
                  <a:moveTo>
                    <a:pt x="344" y="0"/>
                  </a:moveTo>
                  <a:cubicBezTo>
                    <a:pt x="154" y="0"/>
                    <a:pt x="0" y="154"/>
                    <a:pt x="0" y="344"/>
                  </a:cubicBezTo>
                  <a:cubicBezTo>
                    <a:pt x="0" y="382"/>
                    <a:pt x="6" y="420"/>
                    <a:pt x="18" y="454"/>
                  </a:cubicBezTo>
                  <a:cubicBezTo>
                    <a:pt x="192" y="474"/>
                    <a:pt x="320" y="565"/>
                    <a:pt x="436" y="675"/>
                  </a:cubicBezTo>
                  <a:cubicBezTo>
                    <a:pt x="582" y="635"/>
                    <a:pt x="688" y="502"/>
                    <a:pt x="688" y="344"/>
                  </a:cubicBezTo>
                  <a:cubicBezTo>
                    <a:pt x="688" y="154"/>
                    <a:pt x="534" y="0"/>
                    <a:pt x="344" y="0"/>
                  </a:cubicBezTo>
                </a:path>
              </a:pathLst>
            </a:custGeom>
            <a:solidFill>
              <a:srgbClr val="b1e5ea"/>
            </a:solidFill>
            <a:ln>
              <a:noFill/>
            </a:ln>
          </p:spPr>
          <p:style>
            <a:lnRef idx="0"/>
            <a:fillRef idx="0"/>
            <a:effectRef idx="0"/>
            <a:fontRef idx="minor"/>
          </p:style>
        </p:sp>
        <p:sp>
          <p:nvSpPr>
            <p:cNvPr id="588" name="CustomShape 16"/>
            <p:cNvSpPr/>
            <p:nvPr/>
          </p:nvSpPr>
          <p:spPr>
            <a:xfrm>
              <a:off x="2133360" y="272196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b1e5ea"/>
            </a:solidFill>
            <a:ln>
              <a:noFill/>
            </a:ln>
          </p:spPr>
          <p:style>
            <a:lnRef idx="0"/>
            <a:fillRef idx="0"/>
            <a:effectRef idx="0"/>
            <a:fontRef idx="minor"/>
          </p:style>
        </p:sp>
        <p:sp>
          <p:nvSpPr>
            <p:cNvPr id="589" name="CustomShape 17"/>
            <p:cNvSpPr/>
            <p:nvPr/>
          </p:nvSpPr>
          <p:spPr>
            <a:xfrm>
              <a:off x="2218680" y="2115720"/>
              <a:ext cx="863280" cy="863280"/>
            </a:xfrm>
            <a:prstGeom prst="ellipse">
              <a:avLst/>
            </a:prstGeom>
            <a:solidFill>
              <a:srgbClr val="73dde8"/>
            </a:solidFill>
            <a:ln>
              <a:noFill/>
            </a:ln>
          </p:spPr>
          <p:style>
            <a:lnRef idx="0"/>
            <a:fillRef idx="0"/>
            <a:effectRef idx="0"/>
            <a:fontRef idx="minor"/>
          </p:style>
        </p:sp>
      </p:grpSp>
      <p:sp>
        <p:nvSpPr>
          <p:cNvPr id="590" name="CustomShape 18"/>
          <p:cNvSpPr/>
          <p:nvPr/>
        </p:nvSpPr>
        <p:spPr>
          <a:xfrm>
            <a:off x="4958640" y="441360"/>
            <a:ext cx="2274120" cy="64404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400" spc="-1" strike="noStrike">
                <a:solidFill>
                  <a:srgbClr val="7c4182"/>
                </a:solidFill>
                <a:latin typeface="Roboto"/>
                <a:ea typeface="Roboto"/>
              </a:rPr>
              <a:t>7- Set</a:t>
            </a:r>
            <a:endParaRPr b="0" lang="en-US" sz="4400" spc="-1" strike="noStrike">
              <a:latin typeface="Arial"/>
            </a:endParaRPr>
          </a:p>
        </p:txBody>
      </p:sp>
      <p:pic>
        <p:nvPicPr>
          <p:cNvPr id="591" name="Google Shape;321;p22" descr=""/>
          <p:cNvPicPr/>
          <p:nvPr/>
        </p:nvPicPr>
        <p:blipFill>
          <a:blip r:embed="rId1"/>
          <a:stretch/>
        </p:blipFill>
        <p:spPr>
          <a:xfrm>
            <a:off x="4964040" y="1249200"/>
            <a:ext cx="2274120" cy="237600"/>
          </a:xfrm>
          <a:prstGeom prst="rect">
            <a:avLst/>
          </a:prstGeom>
          <a:ln>
            <a:noFill/>
          </a:ln>
        </p:spPr>
      </p:pic>
      <p:pic>
        <p:nvPicPr>
          <p:cNvPr id="592" name="Picture 2" descr=""/>
          <p:cNvPicPr/>
          <p:nvPr/>
        </p:nvPicPr>
        <p:blipFill>
          <a:blip r:embed="rId2"/>
          <a:stretch/>
        </p:blipFill>
        <p:spPr>
          <a:xfrm>
            <a:off x="6473880" y="2143080"/>
            <a:ext cx="4754160" cy="821160"/>
          </a:xfrm>
          <a:prstGeom prst="rect">
            <a:avLst/>
          </a:prstGeom>
          <a:ln>
            <a:noFill/>
          </a:ln>
        </p:spPr>
      </p:pic>
      <p:sp>
        <p:nvSpPr>
          <p:cNvPr id="593" name="CustomShape 19"/>
          <p:cNvSpPr/>
          <p:nvPr/>
        </p:nvSpPr>
        <p:spPr>
          <a:xfrm>
            <a:off x="3337920" y="3622680"/>
            <a:ext cx="2757600" cy="821160"/>
          </a:xfrm>
          <a:prstGeom prst="rect">
            <a:avLst/>
          </a:prstGeom>
          <a:noFill/>
          <a:ln>
            <a:noFill/>
          </a:ln>
        </p:spPr>
        <p:style>
          <a:lnRef idx="0"/>
          <a:fillRef idx="0"/>
          <a:effectRef idx="0"/>
          <a:fontRef idx="minor"/>
        </p:style>
        <p:txBody>
          <a:bodyPr anchor="ctr">
            <a:noAutofit/>
          </a:bodyPr>
          <a:p>
            <a:pPr>
              <a:lnSpc>
                <a:spcPct val="150000"/>
              </a:lnSpc>
            </a:pPr>
            <a:r>
              <a:rPr b="1" lang="en-US" sz="1400" spc="-1" strike="noStrike">
                <a:solidFill>
                  <a:srgbClr val="000000"/>
                </a:solidFill>
                <a:latin typeface="Arial"/>
                <a:ea typeface="Arial"/>
              </a:rPr>
              <a:t>Các phần tử trong set phải có tính bất biến (immutable - hashable)</a:t>
            </a:r>
            <a:endParaRPr b="0" lang="en-US" sz="1400" spc="-1" strike="noStrike">
              <a:latin typeface="Arial"/>
            </a:endParaRPr>
          </a:p>
        </p:txBody>
      </p:sp>
      <p:grpSp>
        <p:nvGrpSpPr>
          <p:cNvPr id="594" name="Group 20"/>
          <p:cNvGrpSpPr/>
          <p:nvPr/>
        </p:nvGrpSpPr>
        <p:grpSpPr>
          <a:xfrm>
            <a:off x="2104200" y="3478680"/>
            <a:ext cx="1091880" cy="1091880"/>
            <a:chOff x="2104200" y="3478680"/>
            <a:chExt cx="1091880" cy="1091880"/>
          </a:xfrm>
        </p:grpSpPr>
        <p:sp>
          <p:nvSpPr>
            <p:cNvPr id="595" name="CustomShape 21"/>
            <p:cNvSpPr/>
            <p:nvPr/>
          </p:nvSpPr>
          <p:spPr>
            <a:xfrm>
              <a:off x="2104200" y="3478680"/>
              <a:ext cx="1091880" cy="1071360"/>
            </a:xfrm>
            <a:custGeom>
              <a:avLst/>
              <a:gdLst/>
              <a:ahLst/>
              <a:rect l="l" t="t" r="r" b="b"/>
              <a:pathLst>
                <a:path w="688" h="675">
                  <a:moveTo>
                    <a:pt x="344" y="0"/>
                  </a:moveTo>
                  <a:cubicBezTo>
                    <a:pt x="154" y="0"/>
                    <a:pt x="0" y="154"/>
                    <a:pt x="0" y="344"/>
                  </a:cubicBezTo>
                  <a:cubicBezTo>
                    <a:pt x="0" y="382"/>
                    <a:pt x="6" y="420"/>
                    <a:pt x="18" y="454"/>
                  </a:cubicBezTo>
                  <a:cubicBezTo>
                    <a:pt x="192" y="474"/>
                    <a:pt x="320" y="565"/>
                    <a:pt x="436" y="675"/>
                  </a:cubicBezTo>
                  <a:cubicBezTo>
                    <a:pt x="582" y="635"/>
                    <a:pt x="688" y="502"/>
                    <a:pt x="688" y="344"/>
                  </a:cubicBezTo>
                  <a:cubicBezTo>
                    <a:pt x="688" y="154"/>
                    <a:pt x="534" y="0"/>
                    <a:pt x="344" y="0"/>
                  </a:cubicBezTo>
                </a:path>
              </a:pathLst>
            </a:custGeom>
            <a:solidFill>
              <a:srgbClr val="b1e5ea"/>
            </a:solidFill>
            <a:ln>
              <a:noFill/>
            </a:ln>
          </p:spPr>
          <p:style>
            <a:lnRef idx="0"/>
            <a:fillRef idx="0"/>
            <a:effectRef idx="0"/>
            <a:fontRef idx="minor"/>
          </p:style>
        </p:sp>
        <p:sp>
          <p:nvSpPr>
            <p:cNvPr id="596" name="CustomShape 22"/>
            <p:cNvSpPr/>
            <p:nvPr/>
          </p:nvSpPr>
          <p:spPr>
            <a:xfrm>
              <a:off x="2133360" y="419940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b1e5ea"/>
            </a:solidFill>
            <a:ln>
              <a:noFill/>
            </a:ln>
          </p:spPr>
          <p:style>
            <a:lnRef idx="0"/>
            <a:fillRef idx="0"/>
            <a:effectRef idx="0"/>
            <a:fontRef idx="minor"/>
          </p:style>
        </p:sp>
        <p:sp>
          <p:nvSpPr>
            <p:cNvPr id="597" name="CustomShape 23"/>
            <p:cNvSpPr/>
            <p:nvPr/>
          </p:nvSpPr>
          <p:spPr>
            <a:xfrm>
              <a:off x="2218680" y="3593160"/>
              <a:ext cx="863280" cy="863280"/>
            </a:xfrm>
            <a:prstGeom prst="ellipse">
              <a:avLst/>
            </a:prstGeom>
            <a:solidFill>
              <a:srgbClr val="73dde8"/>
            </a:solidFill>
            <a:ln>
              <a:noFill/>
            </a:ln>
          </p:spPr>
          <p:style>
            <a:lnRef idx="0"/>
            <a:fillRef idx="0"/>
            <a:effectRef idx="0"/>
            <a:fontRef idx="minor"/>
          </p:style>
        </p:sp>
      </p:grpSp>
      <p:sp>
        <p:nvSpPr>
          <p:cNvPr id="598" name="CustomShape 24"/>
          <p:cNvSpPr/>
          <p:nvPr/>
        </p:nvSpPr>
        <p:spPr>
          <a:xfrm>
            <a:off x="3337920" y="5124600"/>
            <a:ext cx="2451960" cy="821160"/>
          </a:xfrm>
          <a:prstGeom prst="rect">
            <a:avLst/>
          </a:prstGeom>
          <a:noFill/>
          <a:ln>
            <a:noFill/>
          </a:ln>
        </p:spPr>
        <p:style>
          <a:lnRef idx="0"/>
          <a:fillRef idx="0"/>
          <a:effectRef idx="0"/>
          <a:fontRef idx="minor"/>
        </p:style>
        <p:txBody>
          <a:bodyPr anchor="ctr">
            <a:noAutofit/>
          </a:bodyPr>
          <a:p>
            <a:pPr>
              <a:lnSpc>
                <a:spcPct val="150000"/>
              </a:lnSpc>
            </a:pPr>
            <a:r>
              <a:rPr b="1" lang="en-US" sz="1400" spc="-1" strike="noStrike">
                <a:solidFill>
                  <a:srgbClr val="000000"/>
                </a:solidFill>
                <a:latin typeface="Arial"/>
                <a:ea typeface="Arial"/>
              </a:rPr>
              <a:t>Có thể thay đổi, thêm, bớt phần tử trong set</a:t>
            </a:r>
            <a:endParaRPr b="0" lang="en-US" sz="1400" spc="-1" strike="noStrike">
              <a:latin typeface="Arial"/>
            </a:endParaRPr>
          </a:p>
        </p:txBody>
      </p:sp>
      <p:grpSp>
        <p:nvGrpSpPr>
          <p:cNvPr id="599" name="Group 25"/>
          <p:cNvGrpSpPr/>
          <p:nvPr/>
        </p:nvGrpSpPr>
        <p:grpSpPr>
          <a:xfrm>
            <a:off x="2104200" y="4980600"/>
            <a:ext cx="1091880" cy="1091880"/>
            <a:chOff x="2104200" y="4980600"/>
            <a:chExt cx="1091880" cy="1091880"/>
          </a:xfrm>
        </p:grpSpPr>
        <p:sp>
          <p:nvSpPr>
            <p:cNvPr id="600" name="CustomShape 26"/>
            <p:cNvSpPr/>
            <p:nvPr/>
          </p:nvSpPr>
          <p:spPr>
            <a:xfrm>
              <a:off x="2104200" y="4980600"/>
              <a:ext cx="1091880" cy="1071360"/>
            </a:xfrm>
            <a:custGeom>
              <a:avLst/>
              <a:gdLst/>
              <a:ahLst/>
              <a:rect l="l" t="t" r="r" b="b"/>
              <a:pathLst>
                <a:path w="688" h="675">
                  <a:moveTo>
                    <a:pt x="344" y="0"/>
                  </a:moveTo>
                  <a:cubicBezTo>
                    <a:pt x="154" y="0"/>
                    <a:pt x="0" y="154"/>
                    <a:pt x="0" y="344"/>
                  </a:cubicBezTo>
                  <a:cubicBezTo>
                    <a:pt x="0" y="382"/>
                    <a:pt x="6" y="420"/>
                    <a:pt x="18" y="454"/>
                  </a:cubicBezTo>
                  <a:cubicBezTo>
                    <a:pt x="192" y="474"/>
                    <a:pt x="320" y="565"/>
                    <a:pt x="436" y="675"/>
                  </a:cubicBezTo>
                  <a:cubicBezTo>
                    <a:pt x="582" y="635"/>
                    <a:pt x="688" y="502"/>
                    <a:pt x="688" y="344"/>
                  </a:cubicBezTo>
                  <a:cubicBezTo>
                    <a:pt x="688" y="154"/>
                    <a:pt x="534" y="0"/>
                    <a:pt x="344" y="0"/>
                  </a:cubicBezTo>
                </a:path>
              </a:pathLst>
            </a:custGeom>
            <a:solidFill>
              <a:srgbClr val="b1e5ea"/>
            </a:solidFill>
            <a:ln>
              <a:noFill/>
            </a:ln>
          </p:spPr>
          <p:style>
            <a:lnRef idx="0"/>
            <a:fillRef idx="0"/>
            <a:effectRef idx="0"/>
            <a:fontRef idx="minor"/>
          </p:style>
        </p:sp>
        <p:sp>
          <p:nvSpPr>
            <p:cNvPr id="601" name="CustomShape 27"/>
            <p:cNvSpPr/>
            <p:nvPr/>
          </p:nvSpPr>
          <p:spPr>
            <a:xfrm>
              <a:off x="2133360" y="570132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b1e5ea"/>
            </a:solidFill>
            <a:ln>
              <a:noFill/>
            </a:ln>
          </p:spPr>
          <p:style>
            <a:lnRef idx="0"/>
            <a:fillRef idx="0"/>
            <a:effectRef idx="0"/>
            <a:fontRef idx="minor"/>
          </p:style>
        </p:sp>
        <p:sp>
          <p:nvSpPr>
            <p:cNvPr id="602" name="CustomShape 28"/>
            <p:cNvSpPr/>
            <p:nvPr/>
          </p:nvSpPr>
          <p:spPr>
            <a:xfrm>
              <a:off x="2218680" y="5094720"/>
              <a:ext cx="863280" cy="863280"/>
            </a:xfrm>
            <a:prstGeom prst="ellipse">
              <a:avLst/>
            </a:prstGeom>
            <a:solidFill>
              <a:srgbClr val="73dde8"/>
            </a:solidFill>
            <a:ln>
              <a:noFill/>
            </a:ln>
          </p:spPr>
          <p:style>
            <a:lnRef idx="0"/>
            <a:fillRef idx="0"/>
            <a:effectRef idx="0"/>
            <a:fontRef idx="minor"/>
          </p:style>
        </p:sp>
      </p:grpSp>
      <p:grpSp>
        <p:nvGrpSpPr>
          <p:cNvPr id="603" name="Group 29"/>
          <p:cNvGrpSpPr/>
          <p:nvPr/>
        </p:nvGrpSpPr>
        <p:grpSpPr>
          <a:xfrm>
            <a:off x="480960" y="649440"/>
            <a:ext cx="1063440" cy="263160"/>
            <a:chOff x="480960" y="649440"/>
            <a:chExt cx="1063440" cy="263160"/>
          </a:xfrm>
        </p:grpSpPr>
        <p:sp>
          <p:nvSpPr>
            <p:cNvPr id="604" name="CustomShape 30"/>
            <p:cNvSpPr/>
            <p:nvPr/>
          </p:nvSpPr>
          <p:spPr>
            <a:xfrm>
              <a:off x="711360" y="687240"/>
              <a:ext cx="43920" cy="4716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05" name="CustomShape 31"/>
            <p:cNvSpPr/>
            <p:nvPr/>
          </p:nvSpPr>
          <p:spPr>
            <a:xfrm>
              <a:off x="712800" y="749160"/>
              <a:ext cx="41040" cy="15984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606" name="CustomShape 32"/>
            <p:cNvSpPr/>
            <p:nvPr/>
          </p:nvSpPr>
          <p:spPr>
            <a:xfrm>
              <a:off x="789120" y="687240"/>
              <a:ext cx="43920" cy="4716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07" name="CustomShape 33"/>
            <p:cNvSpPr/>
            <p:nvPr/>
          </p:nvSpPr>
          <p:spPr>
            <a:xfrm>
              <a:off x="790560" y="749160"/>
              <a:ext cx="41040" cy="15984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608" name="CustomShape 34"/>
            <p:cNvSpPr/>
            <p:nvPr/>
          </p:nvSpPr>
          <p:spPr>
            <a:xfrm>
              <a:off x="865080" y="746280"/>
              <a:ext cx="145800" cy="16308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609" name="CustomShape 35"/>
            <p:cNvSpPr/>
            <p:nvPr/>
          </p:nvSpPr>
          <p:spPr>
            <a:xfrm>
              <a:off x="1216080" y="746280"/>
              <a:ext cx="158400" cy="16632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610" name="CustomShape 36"/>
            <p:cNvSpPr/>
            <p:nvPr/>
          </p:nvSpPr>
          <p:spPr>
            <a:xfrm>
              <a:off x="1386000" y="746280"/>
              <a:ext cx="158400" cy="16632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611" name="CustomShape 37"/>
            <p:cNvSpPr/>
            <p:nvPr/>
          </p:nvSpPr>
          <p:spPr>
            <a:xfrm>
              <a:off x="480960" y="649440"/>
              <a:ext cx="213840" cy="2599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612" name="CustomShape 38"/>
            <p:cNvSpPr/>
            <p:nvPr/>
          </p:nvSpPr>
          <p:spPr>
            <a:xfrm>
              <a:off x="1027080" y="649440"/>
              <a:ext cx="158400" cy="2631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fill="hold">
                      <p:stCondLst>
                        <p:cond delay="indefinite"/>
                      </p:stCondLst>
                      <p:childTnLst>
                        <p:par>
                          <p:cTn id="453" fill="hold">
                            <p:stCondLst>
                              <p:cond delay="0"/>
                            </p:stCondLst>
                            <p:childTnLst>
                              <p:par>
                                <p:cTn id="454" nodeType="clickEffect" fill="hold" presetClass="entr" presetID="18" presetSubtype="12">
                                  <p:stCondLst>
                                    <p:cond delay="0"/>
                                  </p:stCondLst>
                                  <p:childTnLst>
                                    <p:set>
                                      <p:cBhvr>
                                        <p:cTn id="455" dur="1" fill="hold">
                                          <p:stCondLst>
                                            <p:cond delay="0"/>
                                          </p:stCondLst>
                                        </p:cTn>
                                        <p:tgtEl>
                                          <p:spTgt spid="585"/>
                                        </p:tgtEl>
                                        <p:attrNameLst>
                                          <p:attrName>style.visibility</p:attrName>
                                        </p:attrNameLst>
                                      </p:cBhvr>
                                      <p:to>
                                        <p:strVal val="visible"/>
                                      </p:to>
                                    </p:set>
                                    <p:animEffect filter="strips(downLeft)" transition="in">
                                      <p:cBhvr additive="repl">
                                        <p:cTn id="456" dur="500"/>
                                        <p:tgtEl>
                                          <p:spTgt spid="585"/>
                                        </p:tgtEl>
                                      </p:cBhvr>
                                    </p:animEffect>
                                  </p:childTnLst>
                                </p:cTn>
                              </p:par>
                              <p:par>
                                <p:cTn id="457" nodeType="withEffect" fill="hold" presetClass="entr" presetID="18" presetSubtype="12">
                                  <p:stCondLst>
                                    <p:cond delay="0"/>
                                  </p:stCondLst>
                                  <p:childTnLst>
                                    <p:set>
                                      <p:cBhvr>
                                        <p:cTn id="458" dur="1" fill="hold">
                                          <p:stCondLst>
                                            <p:cond delay="0"/>
                                          </p:stCondLst>
                                        </p:cTn>
                                        <p:tgtEl>
                                          <p:spTgt spid="586"/>
                                        </p:tgtEl>
                                        <p:attrNameLst>
                                          <p:attrName>style.visibility</p:attrName>
                                        </p:attrNameLst>
                                      </p:cBhvr>
                                      <p:to>
                                        <p:strVal val="visible"/>
                                      </p:to>
                                    </p:set>
                                    <p:animEffect filter="strips(downLeft)" transition="in">
                                      <p:cBhvr additive="repl">
                                        <p:cTn id="459" dur="500"/>
                                        <p:tgtEl>
                                          <p:spTgt spid="586"/>
                                        </p:tgtEl>
                                      </p:cBhvr>
                                    </p:animEffect>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14" presetSubtype="10">
                                  <p:stCondLst>
                                    <p:cond delay="0"/>
                                  </p:stCondLst>
                                  <p:childTnLst>
                                    <p:set>
                                      <p:cBhvr>
                                        <p:cTn id="463" dur="1" fill="hold">
                                          <p:stCondLst>
                                            <p:cond delay="0"/>
                                          </p:stCondLst>
                                        </p:cTn>
                                        <p:tgtEl>
                                          <p:spTgt spid="592"/>
                                        </p:tgtEl>
                                        <p:attrNameLst>
                                          <p:attrName>style.visibility</p:attrName>
                                        </p:attrNameLst>
                                      </p:cBhvr>
                                      <p:to>
                                        <p:strVal val="visible"/>
                                      </p:to>
                                    </p:set>
                                    <p:animEffect filter="randombar(horizontal)" transition="in">
                                      <p:cBhvr additive="repl">
                                        <p:cTn id="464" dur="500"/>
                                        <p:tgtEl>
                                          <p:spTgt spid="592"/>
                                        </p:tgtEl>
                                      </p:cBhvr>
                                    </p:animEffec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8" presetSubtype="12">
                                  <p:stCondLst>
                                    <p:cond delay="0"/>
                                  </p:stCondLst>
                                  <p:childTnLst>
                                    <p:set>
                                      <p:cBhvr>
                                        <p:cTn id="468" dur="1" fill="hold">
                                          <p:stCondLst>
                                            <p:cond delay="0"/>
                                          </p:stCondLst>
                                        </p:cTn>
                                        <p:tgtEl>
                                          <p:spTgt spid="594"/>
                                        </p:tgtEl>
                                        <p:attrNameLst>
                                          <p:attrName>style.visibility</p:attrName>
                                        </p:attrNameLst>
                                      </p:cBhvr>
                                      <p:to>
                                        <p:strVal val="visible"/>
                                      </p:to>
                                    </p:set>
                                    <p:animEffect filter="strips(downLeft)" transition="in">
                                      <p:cBhvr additive="repl">
                                        <p:cTn id="469" dur="500"/>
                                        <p:tgtEl>
                                          <p:spTgt spid="594"/>
                                        </p:tgtEl>
                                      </p:cBhvr>
                                    </p:animEffect>
                                  </p:childTnLst>
                                </p:cTn>
                              </p:par>
                              <p:par>
                                <p:cTn id="470" nodeType="withEffect" fill="hold" presetClass="entr" presetID="18" presetSubtype="12">
                                  <p:stCondLst>
                                    <p:cond delay="0"/>
                                  </p:stCondLst>
                                  <p:childTnLst>
                                    <p:set>
                                      <p:cBhvr>
                                        <p:cTn id="471" dur="1" fill="hold">
                                          <p:stCondLst>
                                            <p:cond delay="0"/>
                                          </p:stCondLst>
                                        </p:cTn>
                                        <p:tgtEl>
                                          <p:spTgt spid="593"/>
                                        </p:tgtEl>
                                        <p:attrNameLst>
                                          <p:attrName>style.visibility</p:attrName>
                                        </p:attrNameLst>
                                      </p:cBhvr>
                                      <p:to>
                                        <p:strVal val="visible"/>
                                      </p:to>
                                    </p:set>
                                    <p:animEffect filter="strips(downLeft)" transition="in">
                                      <p:cBhvr additive="repl">
                                        <p:cTn id="472" dur="500"/>
                                        <p:tgtEl>
                                          <p:spTgt spid="593"/>
                                        </p:tgtEl>
                                      </p:cBhvr>
                                    </p:animEffec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8" presetSubtype="12">
                                  <p:stCondLst>
                                    <p:cond delay="0"/>
                                  </p:stCondLst>
                                  <p:childTnLst>
                                    <p:set>
                                      <p:cBhvr>
                                        <p:cTn id="476" dur="1" fill="hold">
                                          <p:stCondLst>
                                            <p:cond delay="0"/>
                                          </p:stCondLst>
                                        </p:cTn>
                                        <p:tgtEl>
                                          <p:spTgt spid="599"/>
                                        </p:tgtEl>
                                        <p:attrNameLst>
                                          <p:attrName>style.visibility</p:attrName>
                                        </p:attrNameLst>
                                      </p:cBhvr>
                                      <p:to>
                                        <p:strVal val="visible"/>
                                      </p:to>
                                    </p:set>
                                    <p:animEffect filter="strips(downLeft)" transition="in">
                                      <p:cBhvr additive="repl">
                                        <p:cTn id="477" dur="500"/>
                                        <p:tgtEl>
                                          <p:spTgt spid="599"/>
                                        </p:tgtEl>
                                      </p:cBhvr>
                                    </p:animEffect>
                                  </p:childTnLst>
                                </p:cTn>
                              </p:par>
                              <p:par>
                                <p:cTn id="478" nodeType="withEffect" fill="hold" presetClass="entr" presetID="18" presetSubtype="12">
                                  <p:stCondLst>
                                    <p:cond delay="0"/>
                                  </p:stCondLst>
                                  <p:childTnLst>
                                    <p:set>
                                      <p:cBhvr>
                                        <p:cTn id="479" dur="1" fill="hold">
                                          <p:stCondLst>
                                            <p:cond delay="0"/>
                                          </p:stCondLst>
                                        </p:cTn>
                                        <p:tgtEl>
                                          <p:spTgt spid="598"/>
                                        </p:tgtEl>
                                        <p:attrNameLst>
                                          <p:attrName>style.visibility</p:attrName>
                                        </p:attrNameLst>
                                      </p:cBhvr>
                                      <p:to>
                                        <p:strVal val="visible"/>
                                      </p:to>
                                    </p:set>
                                    <p:animEffect filter="strips(downLeft)" transition="in">
                                      <p:cBhvr additive="repl">
                                        <p:cTn id="480" dur="500"/>
                                        <p:tgtEl>
                                          <p:spTgt spid="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13" name="Group 1"/>
          <p:cNvGrpSpPr/>
          <p:nvPr/>
        </p:nvGrpSpPr>
        <p:grpSpPr>
          <a:xfrm>
            <a:off x="15840" y="2817720"/>
            <a:ext cx="12180600" cy="4039920"/>
            <a:chOff x="15840" y="2817720"/>
            <a:chExt cx="12180600" cy="4039920"/>
          </a:xfrm>
        </p:grpSpPr>
        <p:grpSp>
          <p:nvGrpSpPr>
            <p:cNvPr id="614" name="Group 2"/>
            <p:cNvGrpSpPr/>
            <p:nvPr/>
          </p:nvGrpSpPr>
          <p:grpSpPr>
            <a:xfrm>
              <a:off x="15840" y="2817720"/>
              <a:ext cx="12180600" cy="4039920"/>
              <a:chOff x="15840" y="2817720"/>
              <a:chExt cx="12180600" cy="4039920"/>
            </a:xfrm>
          </p:grpSpPr>
          <p:sp>
            <p:nvSpPr>
              <p:cNvPr id="615" name="CustomShape 3"/>
              <p:cNvSpPr/>
              <p:nvPr/>
            </p:nvSpPr>
            <p:spPr>
              <a:xfrm>
                <a:off x="4578480" y="4187160"/>
                <a:ext cx="1217880" cy="1217880"/>
              </a:xfrm>
              <a:prstGeom prst="ellipse">
                <a:avLst/>
              </a:prstGeom>
              <a:solidFill>
                <a:srgbClr val="f4f4f4"/>
              </a:solidFill>
              <a:ln>
                <a:noFill/>
              </a:ln>
            </p:spPr>
            <p:style>
              <a:lnRef idx="0"/>
              <a:fillRef idx="0"/>
              <a:effectRef idx="0"/>
              <a:fontRef idx="minor"/>
            </p:style>
          </p:sp>
          <p:grpSp>
            <p:nvGrpSpPr>
              <p:cNvPr id="616" name="Group 4"/>
              <p:cNvGrpSpPr/>
              <p:nvPr/>
            </p:nvGrpSpPr>
            <p:grpSpPr>
              <a:xfrm>
                <a:off x="15840" y="2817720"/>
                <a:ext cx="12180600" cy="4039920"/>
                <a:chOff x="15840" y="2817720"/>
                <a:chExt cx="12180600" cy="4039920"/>
              </a:xfrm>
            </p:grpSpPr>
            <p:sp>
              <p:nvSpPr>
                <p:cNvPr id="617" name="CustomShape 5"/>
                <p:cNvSpPr/>
                <p:nvPr/>
              </p:nvSpPr>
              <p:spPr>
                <a:xfrm>
                  <a:off x="15840" y="2817720"/>
                  <a:ext cx="12180600" cy="4039920"/>
                </a:xfrm>
                <a:custGeom>
                  <a:avLst/>
                  <a:gdLst/>
                  <a:ahLst/>
                  <a:rect l="l" t="t" r="r" b="b"/>
                  <a:pathLst>
                    <a:path w="7672" h="2544">
                      <a:moveTo>
                        <a:pt x="3268" y="1580"/>
                      </a:moveTo>
                      <a:cubicBezTo>
                        <a:pt x="3078" y="1580"/>
                        <a:pt x="2924" y="1426"/>
                        <a:pt x="2924" y="1236"/>
                      </a:cubicBezTo>
                      <a:cubicBezTo>
                        <a:pt x="2924" y="1046"/>
                        <a:pt x="3078" y="892"/>
                        <a:pt x="3268" y="892"/>
                      </a:cubicBezTo>
                      <a:cubicBezTo>
                        <a:pt x="3458" y="892"/>
                        <a:pt x="3612" y="1046"/>
                        <a:pt x="3612" y="1236"/>
                      </a:cubicBezTo>
                      <a:cubicBezTo>
                        <a:pt x="3612" y="1426"/>
                        <a:pt x="3458" y="1580"/>
                        <a:pt x="3268" y="1580"/>
                      </a:cubicBezTo>
                      <a:moveTo>
                        <a:pt x="6519" y="0"/>
                      </a:moveTo>
                      <a:cubicBezTo>
                        <a:pt x="6056" y="0"/>
                        <a:pt x="5816" y="456"/>
                        <a:pt x="5599" y="903"/>
                      </a:cubicBezTo>
                      <a:cubicBezTo>
                        <a:pt x="5747" y="942"/>
                        <a:pt x="5856" y="1076"/>
                        <a:pt x="5856" y="1236"/>
                      </a:cubicBezTo>
                      <a:cubicBezTo>
                        <a:pt x="5856" y="1426"/>
                        <a:pt x="5702" y="1580"/>
                        <a:pt x="5512" y="1580"/>
                      </a:cubicBezTo>
                      <a:cubicBezTo>
                        <a:pt x="5423" y="1580"/>
                        <a:pt x="5342" y="1546"/>
                        <a:pt x="5281" y="1491"/>
                      </a:cubicBezTo>
                      <a:cubicBezTo>
                        <a:pt x="5168" y="1648"/>
                        <a:pt x="5038" y="1751"/>
                        <a:pt x="4871" y="1751"/>
                      </a:cubicBezTo>
                      <a:cubicBezTo>
                        <a:pt x="4185" y="1751"/>
                        <a:pt x="4067" y="839"/>
                        <a:pt x="3203" y="839"/>
                      </a:cubicBezTo>
                      <a:cubicBezTo>
                        <a:pt x="2339" y="839"/>
                        <a:pt x="2550" y="2078"/>
                        <a:pt x="1925" y="2078"/>
                      </a:cubicBezTo>
                      <a:cubicBezTo>
                        <a:pt x="1529" y="2078"/>
                        <a:pt x="1345" y="1784"/>
                        <a:pt x="1116" y="1567"/>
                      </a:cubicBezTo>
                      <a:cubicBezTo>
                        <a:pt x="1087" y="1576"/>
                        <a:pt x="1056" y="1580"/>
                        <a:pt x="1024" y="1580"/>
                      </a:cubicBezTo>
                      <a:cubicBezTo>
                        <a:pt x="873" y="1580"/>
                        <a:pt x="744" y="1482"/>
                        <a:pt x="698" y="1346"/>
                      </a:cubicBezTo>
                      <a:cubicBezTo>
                        <a:pt x="676" y="1343"/>
                        <a:pt x="653" y="1342"/>
                        <a:pt x="630" y="1342"/>
                      </a:cubicBezTo>
                      <a:cubicBezTo>
                        <a:pt x="627" y="1342"/>
                        <a:pt x="624" y="1342"/>
                        <a:pt x="622" y="1342"/>
                      </a:cubicBezTo>
                      <a:cubicBezTo>
                        <a:pt x="343" y="1342"/>
                        <a:pt x="137" y="1490"/>
                        <a:pt x="0" y="1640"/>
                      </a:cubicBezTo>
                      <a:cubicBezTo>
                        <a:pt x="0" y="2544"/>
                        <a:pt x="0" y="2544"/>
                        <a:pt x="0" y="2544"/>
                      </a:cubicBezTo>
                      <a:cubicBezTo>
                        <a:pt x="7672" y="2544"/>
                        <a:pt x="7672" y="2544"/>
                        <a:pt x="7672" y="2544"/>
                      </a:cubicBezTo>
                      <a:cubicBezTo>
                        <a:pt x="7672" y="1058"/>
                        <a:pt x="7672" y="1058"/>
                        <a:pt x="7672" y="1058"/>
                      </a:cubicBezTo>
                      <a:cubicBezTo>
                        <a:pt x="7415" y="644"/>
                        <a:pt x="7134" y="0"/>
                        <a:pt x="6519" y="0"/>
                      </a:cubicBezTo>
                    </a:path>
                  </a:pathLst>
                </a:custGeom>
                <a:solidFill>
                  <a:srgbClr val="f4f4f4"/>
                </a:solidFill>
                <a:ln>
                  <a:noFill/>
                </a:ln>
              </p:spPr>
              <p:style>
                <a:lnRef idx="0"/>
                <a:fillRef idx="0"/>
                <a:effectRef idx="0"/>
                <a:fontRef idx="minor"/>
              </p:style>
            </p:sp>
            <p:sp>
              <p:nvSpPr>
                <p:cNvPr id="618" name="CustomShape 6"/>
                <p:cNvSpPr/>
                <p:nvPr/>
              </p:nvSpPr>
              <p:spPr>
                <a:xfrm>
                  <a:off x="1123920" y="495468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f4f4f4"/>
                </a:solidFill>
                <a:ln>
                  <a:noFill/>
                </a:ln>
              </p:spPr>
              <p:style>
                <a:lnRef idx="0"/>
                <a:fillRef idx="0"/>
                <a:effectRef idx="0"/>
                <a:fontRef idx="minor"/>
              </p:style>
            </p:sp>
          </p:grpSp>
        </p:grpSp>
        <p:sp>
          <p:nvSpPr>
            <p:cNvPr id="619" name="CustomShape 7"/>
            <p:cNvSpPr/>
            <p:nvPr/>
          </p:nvSpPr>
          <p:spPr>
            <a:xfrm>
              <a:off x="8363160" y="4241520"/>
              <a:ext cx="988200" cy="1163520"/>
            </a:xfrm>
            <a:custGeom>
              <a:avLst/>
              <a:gdLst/>
              <a:ahLst/>
              <a:rect l="l" t="t" r="r" b="b"/>
              <a:pathLst>
                <a:path w="575" h="677">
                  <a:moveTo>
                    <a:pt x="318" y="0"/>
                  </a:moveTo>
                  <a:cubicBezTo>
                    <a:pt x="214" y="216"/>
                    <a:pt x="115" y="429"/>
                    <a:pt x="0" y="588"/>
                  </a:cubicBezTo>
                  <a:cubicBezTo>
                    <a:pt x="61" y="643"/>
                    <a:pt x="142" y="677"/>
                    <a:pt x="231" y="677"/>
                  </a:cubicBezTo>
                  <a:cubicBezTo>
                    <a:pt x="421" y="677"/>
                    <a:pt x="575" y="523"/>
                    <a:pt x="575" y="333"/>
                  </a:cubicBezTo>
                  <a:cubicBezTo>
                    <a:pt x="575" y="173"/>
                    <a:pt x="466" y="39"/>
                    <a:pt x="318" y="0"/>
                  </a:cubicBezTo>
                </a:path>
              </a:pathLst>
            </a:custGeom>
            <a:solidFill>
              <a:srgbClr val="f4f4f4"/>
            </a:solidFill>
            <a:ln>
              <a:noFill/>
            </a:ln>
          </p:spPr>
          <p:style>
            <a:lnRef idx="0"/>
            <a:fillRef idx="0"/>
            <a:effectRef idx="0"/>
            <a:fontRef idx="minor"/>
          </p:style>
        </p:sp>
      </p:grpSp>
      <p:sp>
        <p:nvSpPr>
          <p:cNvPr id="620" name="CustomShape 8"/>
          <p:cNvSpPr/>
          <p:nvPr/>
        </p:nvSpPr>
        <p:spPr>
          <a:xfrm>
            <a:off x="3240" y="0"/>
            <a:ext cx="12193200" cy="6860880"/>
          </a:xfrm>
          <a:prstGeom prst="rect">
            <a:avLst/>
          </a:prstGeom>
          <a:noFill/>
          <a:ln>
            <a:noFill/>
          </a:ln>
        </p:spPr>
        <p:style>
          <a:lnRef idx="0"/>
          <a:fillRef idx="0"/>
          <a:effectRef idx="0"/>
          <a:fontRef idx="minor"/>
        </p:style>
      </p:sp>
      <p:sp>
        <p:nvSpPr>
          <p:cNvPr id="621" name="CustomShape 9"/>
          <p:cNvSpPr/>
          <p:nvPr/>
        </p:nvSpPr>
        <p:spPr>
          <a:xfrm>
            <a:off x="3240" y="0"/>
            <a:ext cx="12193200" cy="6860880"/>
          </a:xfrm>
          <a:prstGeom prst="rect">
            <a:avLst/>
          </a:prstGeom>
          <a:noFill/>
          <a:ln>
            <a:noFill/>
          </a:ln>
        </p:spPr>
        <p:style>
          <a:lnRef idx="0"/>
          <a:fillRef idx="0"/>
          <a:effectRef idx="0"/>
          <a:fontRef idx="minor"/>
        </p:style>
      </p:sp>
      <p:sp>
        <p:nvSpPr>
          <p:cNvPr id="622" name="CustomShape 10"/>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close/>
              </a:path>
            </a:pathLst>
          </a:custGeom>
          <a:solidFill>
            <a:srgbClr val="707070"/>
          </a:solidFill>
          <a:ln>
            <a:noFill/>
          </a:ln>
        </p:spPr>
        <p:style>
          <a:lnRef idx="0"/>
          <a:fillRef idx="0"/>
          <a:effectRef idx="0"/>
          <a:fontRef idx="minor"/>
        </p:style>
      </p:sp>
      <p:sp>
        <p:nvSpPr>
          <p:cNvPr id="623" name="CustomShape 11"/>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path>
            </a:pathLst>
          </a:custGeom>
          <a:noFill/>
          <a:ln>
            <a:noFill/>
          </a:ln>
        </p:spPr>
        <p:style>
          <a:lnRef idx="0"/>
          <a:fillRef idx="0"/>
          <a:effectRef idx="0"/>
          <a:fontRef idx="minor"/>
        </p:style>
      </p:sp>
      <p:sp>
        <p:nvSpPr>
          <p:cNvPr id="624" name="CustomShape 12"/>
          <p:cNvSpPr/>
          <p:nvPr/>
        </p:nvSpPr>
        <p:spPr>
          <a:xfrm>
            <a:off x="3240" y="4494240"/>
            <a:ext cx="12193200" cy="2366640"/>
          </a:xfrm>
          <a:custGeom>
            <a:avLst/>
            <a:gdLst/>
            <a:ahLst/>
            <a:rect l="l" t="t" r="r" b="b"/>
            <a:pathLst>
              <a:path w="7680" h="1490">
                <a:moveTo>
                  <a:pt x="7676" y="0"/>
                </a:moveTo>
                <a:cubicBezTo>
                  <a:pt x="7676" y="1486"/>
                  <a:pt x="7676" y="1486"/>
                  <a:pt x="7676" y="1486"/>
                </a:cubicBezTo>
                <a:cubicBezTo>
                  <a:pt x="4" y="1486"/>
                  <a:pt x="4" y="1486"/>
                  <a:pt x="4" y="1486"/>
                </a:cubicBezTo>
                <a:cubicBezTo>
                  <a:pt x="4" y="582"/>
                  <a:pt x="4" y="582"/>
                  <a:pt x="4" y="582"/>
                </a:cubicBezTo>
                <a:cubicBezTo>
                  <a:pt x="3" y="584"/>
                  <a:pt x="1" y="585"/>
                  <a:pt x="0" y="587"/>
                </a:cubicBezTo>
                <a:cubicBezTo>
                  <a:pt x="0" y="1490"/>
                  <a:pt x="0" y="1490"/>
                  <a:pt x="0" y="1490"/>
                </a:cubicBezTo>
                <a:cubicBezTo>
                  <a:pt x="7680" y="1490"/>
                  <a:pt x="7680" y="1490"/>
                  <a:pt x="7680" y="1490"/>
                </a:cubicBezTo>
                <a:cubicBezTo>
                  <a:pt x="7680" y="7"/>
                  <a:pt x="7680" y="7"/>
                  <a:pt x="7680" y="7"/>
                </a:cubicBezTo>
                <a:cubicBezTo>
                  <a:pt x="7679" y="4"/>
                  <a:pt x="7677" y="2"/>
                  <a:pt x="7676" y="0"/>
                </a:cubicBezTo>
              </a:path>
            </a:pathLst>
          </a:custGeom>
          <a:solidFill>
            <a:srgbClr val="838383"/>
          </a:solidFill>
          <a:ln>
            <a:noFill/>
          </a:ln>
        </p:spPr>
        <p:style>
          <a:lnRef idx="0"/>
          <a:fillRef idx="0"/>
          <a:effectRef idx="0"/>
          <a:fontRef idx="minor"/>
        </p:style>
      </p:sp>
      <p:grpSp>
        <p:nvGrpSpPr>
          <p:cNvPr id="625" name="Group 13"/>
          <p:cNvGrpSpPr/>
          <p:nvPr/>
        </p:nvGrpSpPr>
        <p:grpSpPr>
          <a:xfrm>
            <a:off x="480960" y="649440"/>
            <a:ext cx="1063440" cy="263160"/>
            <a:chOff x="480960" y="649440"/>
            <a:chExt cx="1063440" cy="263160"/>
          </a:xfrm>
        </p:grpSpPr>
        <p:sp>
          <p:nvSpPr>
            <p:cNvPr id="626" name="CustomShape 14"/>
            <p:cNvSpPr/>
            <p:nvPr/>
          </p:nvSpPr>
          <p:spPr>
            <a:xfrm>
              <a:off x="711360" y="687240"/>
              <a:ext cx="43920" cy="4716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27" name="CustomShape 15"/>
            <p:cNvSpPr/>
            <p:nvPr/>
          </p:nvSpPr>
          <p:spPr>
            <a:xfrm>
              <a:off x="712800" y="749160"/>
              <a:ext cx="41040" cy="15984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628" name="CustomShape 16"/>
            <p:cNvSpPr/>
            <p:nvPr/>
          </p:nvSpPr>
          <p:spPr>
            <a:xfrm>
              <a:off x="789120" y="687240"/>
              <a:ext cx="43920" cy="4716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29" name="CustomShape 17"/>
            <p:cNvSpPr/>
            <p:nvPr/>
          </p:nvSpPr>
          <p:spPr>
            <a:xfrm>
              <a:off x="790560" y="749160"/>
              <a:ext cx="41040" cy="15984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630" name="CustomShape 18"/>
            <p:cNvSpPr/>
            <p:nvPr/>
          </p:nvSpPr>
          <p:spPr>
            <a:xfrm>
              <a:off x="865080" y="746280"/>
              <a:ext cx="145800" cy="16308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631" name="CustomShape 19"/>
            <p:cNvSpPr/>
            <p:nvPr/>
          </p:nvSpPr>
          <p:spPr>
            <a:xfrm>
              <a:off x="1216080" y="746280"/>
              <a:ext cx="158400" cy="16632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632" name="CustomShape 20"/>
            <p:cNvSpPr/>
            <p:nvPr/>
          </p:nvSpPr>
          <p:spPr>
            <a:xfrm>
              <a:off x="1386000" y="746280"/>
              <a:ext cx="158400" cy="16632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633" name="CustomShape 21"/>
            <p:cNvSpPr/>
            <p:nvPr/>
          </p:nvSpPr>
          <p:spPr>
            <a:xfrm>
              <a:off x="480960" y="649440"/>
              <a:ext cx="213840" cy="2599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634" name="CustomShape 22"/>
            <p:cNvSpPr/>
            <p:nvPr/>
          </p:nvSpPr>
          <p:spPr>
            <a:xfrm>
              <a:off x="1027080" y="649440"/>
              <a:ext cx="158400" cy="2631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635" name="CustomShape 23"/>
          <p:cNvSpPr/>
          <p:nvPr/>
        </p:nvSpPr>
        <p:spPr>
          <a:xfrm>
            <a:off x="4389120" y="538560"/>
            <a:ext cx="6937200" cy="507600"/>
          </a:xfrm>
          <a:prstGeom prst="rect">
            <a:avLst/>
          </a:prstGeom>
          <a:noFill/>
          <a:ln>
            <a:noFill/>
          </a:ln>
        </p:spPr>
        <p:style>
          <a:lnRef idx="0"/>
          <a:fillRef idx="0"/>
          <a:effectRef idx="0"/>
          <a:fontRef idx="minor"/>
        </p:style>
        <p:txBody>
          <a:bodyPr lIns="0" rIns="0" tIns="0" bIns="0">
            <a:noAutofit/>
          </a:bodyPr>
          <a:p>
            <a:pPr algn="r">
              <a:lnSpc>
                <a:spcPct val="100000"/>
              </a:lnSpc>
            </a:pPr>
            <a:r>
              <a:rPr b="1" lang="en-US" sz="3300" spc="-1" strike="noStrike">
                <a:solidFill>
                  <a:srgbClr val="343434"/>
                </a:solidFill>
                <a:latin typeface="Roboto"/>
                <a:ea typeface="Roboto"/>
              </a:rPr>
              <a:t>Cập nhật phần tử trong set</a:t>
            </a:r>
            <a:endParaRPr b="0" lang="en-US" sz="3300" spc="-1" strike="noStrike">
              <a:latin typeface="Arial"/>
            </a:endParaRPr>
          </a:p>
        </p:txBody>
      </p:sp>
      <p:pic>
        <p:nvPicPr>
          <p:cNvPr id="636" name="Google Shape;321;p22" descr=""/>
          <p:cNvPicPr/>
          <p:nvPr/>
        </p:nvPicPr>
        <p:blipFill>
          <a:blip r:embed="rId1"/>
          <a:stretch/>
        </p:blipFill>
        <p:spPr>
          <a:xfrm>
            <a:off x="6060960" y="1158120"/>
            <a:ext cx="4088880" cy="122040"/>
          </a:xfrm>
          <a:prstGeom prst="rect">
            <a:avLst/>
          </a:prstGeom>
          <a:ln>
            <a:noFill/>
          </a:ln>
        </p:spPr>
      </p:pic>
      <p:grpSp>
        <p:nvGrpSpPr>
          <p:cNvPr id="637" name="Group 24"/>
          <p:cNvGrpSpPr/>
          <p:nvPr/>
        </p:nvGrpSpPr>
        <p:grpSpPr>
          <a:xfrm>
            <a:off x="1089000" y="2579760"/>
            <a:ext cx="1091880" cy="1091880"/>
            <a:chOff x="1089000" y="2579760"/>
            <a:chExt cx="1091880" cy="1091880"/>
          </a:xfrm>
        </p:grpSpPr>
        <p:sp>
          <p:nvSpPr>
            <p:cNvPr id="638" name="CustomShape 25"/>
            <p:cNvSpPr/>
            <p:nvPr/>
          </p:nvSpPr>
          <p:spPr>
            <a:xfrm>
              <a:off x="1089000" y="2579760"/>
              <a:ext cx="1091880" cy="1091880"/>
            </a:xfrm>
            <a:prstGeom prst="ellipse">
              <a:avLst/>
            </a:prstGeom>
            <a:solidFill>
              <a:srgbClr val="b1e5ea"/>
            </a:solidFill>
            <a:ln>
              <a:noFill/>
            </a:ln>
          </p:spPr>
          <p:style>
            <a:lnRef idx="0"/>
            <a:fillRef idx="0"/>
            <a:effectRef idx="0"/>
            <a:fontRef idx="minor"/>
          </p:style>
        </p:sp>
        <p:sp>
          <p:nvSpPr>
            <p:cNvPr id="639" name="CustomShape 26"/>
            <p:cNvSpPr/>
            <p:nvPr/>
          </p:nvSpPr>
          <p:spPr>
            <a:xfrm>
              <a:off x="1203480" y="2693880"/>
              <a:ext cx="863280" cy="863280"/>
            </a:xfrm>
            <a:prstGeom prst="ellipse">
              <a:avLst/>
            </a:prstGeom>
            <a:solidFill>
              <a:srgbClr val="73dde8"/>
            </a:solidFill>
            <a:ln>
              <a:noFill/>
            </a:ln>
          </p:spPr>
          <p:style>
            <a:lnRef idx="0"/>
            <a:fillRef idx="0"/>
            <a:effectRef idx="0"/>
            <a:fontRef idx="minor"/>
          </p:style>
        </p:sp>
      </p:grpSp>
      <p:sp>
        <p:nvSpPr>
          <p:cNvPr id="640" name="CustomShape 27"/>
          <p:cNvSpPr/>
          <p:nvPr/>
        </p:nvSpPr>
        <p:spPr>
          <a:xfrm>
            <a:off x="2352600" y="2959920"/>
            <a:ext cx="247356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Thêm phần tử</a:t>
            </a:r>
            <a:endParaRPr b="0" lang="en-US" sz="2100" spc="-1" strike="noStrike">
              <a:latin typeface="Arial"/>
            </a:endParaRPr>
          </a:p>
        </p:txBody>
      </p:sp>
      <p:grpSp>
        <p:nvGrpSpPr>
          <p:cNvPr id="641" name="Group 28"/>
          <p:cNvGrpSpPr/>
          <p:nvPr/>
        </p:nvGrpSpPr>
        <p:grpSpPr>
          <a:xfrm>
            <a:off x="1105200" y="4405320"/>
            <a:ext cx="1091880" cy="1091880"/>
            <a:chOff x="1105200" y="4405320"/>
            <a:chExt cx="1091880" cy="1091880"/>
          </a:xfrm>
        </p:grpSpPr>
        <p:sp>
          <p:nvSpPr>
            <p:cNvPr id="642" name="CustomShape 29"/>
            <p:cNvSpPr/>
            <p:nvPr/>
          </p:nvSpPr>
          <p:spPr>
            <a:xfrm>
              <a:off x="1105200" y="4405320"/>
              <a:ext cx="1091880" cy="1091880"/>
            </a:xfrm>
            <a:prstGeom prst="ellipse">
              <a:avLst/>
            </a:prstGeom>
            <a:solidFill>
              <a:srgbClr val="b1e5ea"/>
            </a:solidFill>
            <a:ln>
              <a:noFill/>
            </a:ln>
          </p:spPr>
          <p:style>
            <a:lnRef idx="0"/>
            <a:fillRef idx="0"/>
            <a:effectRef idx="0"/>
            <a:fontRef idx="minor"/>
          </p:style>
        </p:sp>
        <p:sp>
          <p:nvSpPr>
            <p:cNvPr id="643" name="CustomShape 30"/>
            <p:cNvSpPr/>
            <p:nvPr/>
          </p:nvSpPr>
          <p:spPr>
            <a:xfrm>
              <a:off x="1219680" y="4519440"/>
              <a:ext cx="863280" cy="863280"/>
            </a:xfrm>
            <a:prstGeom prst="ellipse">
              <a:avLst/>
            </a:prstGeom>
            <a:solidFill>
              <a:srgbClr val="73dde8"/>
            </a:solidFill>
            <a:ln>
              <a:noFill/>
            </a:ln>
          </p:spPr>
          <p:style>
            <a:lnRef idx="0"/>
            <a:fillRef idx="0"/>
            <a:effectRef idx="0"/>
            <a:fontRef idx="minor"/>
          </p:style>
        </p:sp>
      </p:grpSp>
      <p:sp>
        <p:nvSpPr>
          <p:cNvPr id="644" name="CustomShape 31"/>
          <p:cNvSpPr/>
          <p:nvPr/>
        </p:nvSpPr>
        <p:spPr>
          <a:xfrm>
            <a:off x="2391120" y="4789800"/>
            <a:ext cx="245736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Xoá phần tử</a:t>
            </a:r>
            <a:endParaRPr b="0" lang="en-US" sz="2100" spc="-1" strike="noStrike">
              <a:latin typeface="Arial"/>
            </a:endParaRPr>
          </a:p>
        </p:txBody>
      </p:sp>
      <p:pic>
        <p:nvPicPr>
          <p:cNvPr id="645" name="Picture 7" descr=""/>
          <p:cNvPicPr/>
          <p:nvPr/>
        </p:nvPicPr>
        <p:blipFill>
          <a:blip r:embed="rId2"/>
          <a:stretch/>
        </p:blipFill>
        <p:spPr>
          <a:xfrm>
            <a:off x="4578480" y="1660680"/>
            <a:ext cx="2736360" cy="231120"/>
          </a:xfrm>
          <a:prstGeom prst="rect">
            <a:avLst/>
          </a:prstGeom>
          <a:ln>
            <a:noFill/>
          </a:ln>
        </p:spPr>
      </p:pic>
      <p:pic>
        <p:nvPicPr>
          <p:cNvPr id="646" name="Picture 8" descr=""/>
          <p:cNvPicPr/>
          <p:nvPr/>
        </p:nvPicPr>
        <p:blipFill>
          <a:blip r:embed="rId3"/>
          <a:stretch/>
        </p:blipFill>
        <p:spPr>
          <a:xfrm>
            <a:off x="4583160" y="2515680"/>
            <a:ext cx="5256000" cy="1227240"/>
          </a:xfrm>
          <a:prstGeom prst="rect">
            <a:avLst/>
          </a:prstGeom>
          <a:ln>
            <a:noFill/>
          </a:ln>
        </p:spPr>
      </p:pic>
      <p:pic>
        <p:nvPicPr>
          <p:cNvPr id="647" name="Picture 9" descr=""/>
          <p:cNvPicPr/>
          <p:nvPr/>
        </p:nvPicPr>
        <p:blipFill>
          <a:blip r:embed="rId4"/>
          <a:stretch/>
        </p:blipFill>
        <p:spPr>
          <a:xfrm>
            <a:off x="4578480" y="4343040"/>
            <a:ext cx="3954240" cy="1216440"/>
          </a:xfrm>
          <a:prstGeom prst="rect">
            <a:avLst/>
          </a:prstGeom>
          <a:ln>
            <a:noFill/>
          </a:ln>
        </p:spPr>
      </p:pic>
    </p:spTree>
  </p:cSld>
  <mc:AlternateContent>
    <mc:Choice Requires="p14">
      <p:transition spd="slow" p14:dur="2000"/>
    </mc:Choice>
    <mc:Fallback>
      <p:transition spd="slow"/>
    </mc:Fallback>
  </mc:AlternateContent>
  <p:timing>
    <p:tnLst>
      <p:par>
        <p:cTn id="481" dur="indefinite" restart="never" nodeType="tmRoot">
          <p:childTnLst>
            <p:seq>
              <p:cTn id="482" dur="indefinite" nodeType="mainSeq">
                <p:childTnLst>
                  <p:par>
                    <p:cTn id="483" fill="hold">
                      <p:stCondLst>
                        <p:cond delay="indefinite"/>
                      </p:stCondLst>
                      <p:childTnLst>
                        <p:par>
                          <p:cTn id="484" fill="hold">
                            <p:stCondLst>
                              <p:cond delay="0"/>
                            </p:stCondLst>
                            <p:childTnLst>
                              <p:par>
                                <p:cTn id="485" nodeType="clickEffect" fill="hold" presetClass="entr" presetID="10">
                                  <p:stCondLst>
                                    <p:cond delay="0"/>
                                  </p:stCondLst>
                                  <p:childTnLst>
                                    <p:set>
                                      <p:cBhvr>
                                        <p:cTn id="486" dur="1" fill="hold">
                                          <p:stCondLst>
                                            <p:cond delay="0"/>
                                          </p:stCondLst>
                                        </p:cTn>
                                        <p:tgtEl>
                                          <p:spTgt spid="645"/>
                                        </p:tgtEl>
                                        <p:attrNameLst>
                                          <p:attrName>style.visibility</p:attrName>
                                        </p:attrNameLst>
                                      </p:cBhvr>
                                      <p:to>
                                        <p:strVal val="visible"/>
                                      </p:to>
                                    </p:set>
                                    <p:animEffect filter="fade" transition="in">
                                      <p:cBhvr additive="repl">
                                        <p:cTn id="487" dur="500"/>
                                        <p:tgtEl>
                                          <p:spTgt spid="645"/>
                                        </p:tgtEl>
                                      </p:cBhvr>
                                    </p:animEffect>
                                  </p:childTnLst>
                                </p:cTn>
                              </p:par>
                            </p:childTnLst>
                          </p:cTn>
                        </p:par>
                      </p:childTnLst>
                    </p:cTn>
                  </p:par>
                  <p:par>
                    <p:cTn id="488" fill="hold">
                      <p:stCondLst>
                        <p:cond delay="indefinite"/>
                      </p:stCondLst>
                      <p:childTnLst>
                        <p:par>
                          <p:cTn id="489" fill="hold">
                            <p:stCondLst>
                              <p:cond delay="0"/>
                            </p:stCondLst>
                            <p:childTnLst>
                              <p:par>
                                <p:cTn id="490" nodeType="clickEffect" fill="hold" presetClass="entr" presetID="10">
                                  <p:stCondLst>
                                    <p:cond delay="0"/>
                                  </p:stCondLst>
                                  <p:childTnLst>
                                    <p:set>
                                      <p:cBhvr>
                                        <p:cTn id="491" dur="1" fill="hold">
                                          <p:stCondLst>
                                            <p:cond delay="0"/>
                                          </p:stCondLst>
                                        </p:cTn>
                                        <p:tgtEl>
                                          <p:spTgt spid="637"/>
                                        </p:tgtEl>
                                        <p:attrNameLst>
                                          <p:attrName>style.visibility</p:attrName>
                                        </p:attrNameLst>
                                      </p:cBhvr>
                                      <p:to>
                                        <p:strVal val="visible"/>
                                      </p:to>
                                    </p:set>
                                    <p:animEffect filter="fade" transition="in">
                                      <p:cBhvr additive="repl">
                                        <p:cTn id="492" dur="500"/>
                                        <p:tgtEl>
                                          <p:spTgt spid="637"/>
                                        </p:tgtEl>
                                      </p:cBhvr>
                                    </p:animEffect>
                                  </p:childTnLst>
                                </p:cTn>
                              </p:par>
                              <p:par>
                                <p:cTn id="493" nodeType="withEffect" fill="hold" presetClass="entr" presetID="10">
                                  <p:stCondLst>
                                    <p:cond delay="0"/>
                                  </p:stCondLst>
                                  <p:childTnLst>
                                    <p:set>
                                      <p:cBhvr>
                                        <p:cTn id="494" dur="1" fill="hold">
                                          <p:stCondLst>
                                            <p:cond delay="0"/>
                                          </p:stCondLst>
                                        </p:cTn>
                                        <p:tgtEl>
                                          <p:spTgt spid="640"/>
                                        </p:tgtEl>
                                        <p:attrNameLst>
                                          <p:attrName>style.visibility</p:attrName>
                                        </p:attrNameLst>
                                      </p:cBhvr>
                                      <p:to>
                                        <p:strVal val="visible"/>
                                      </p:to>
                                    </p:set>
                                    <p:animEffect filter="fade" transition="in">
                                      <p:cBhvr additive="repl">
                                        <p:cTn id="495" dur="500"/>
                                        <p:tgtEl>
                                          <p:spTgt spid="640"/>
                                        </p:tgtEl>
                                      </p:cBhvr>
                                    </p:animEffect>
                                  </p:childTnLst>
                                </p:cTn>
                              </p:par>
                              <p:par>
                                <p:cTn id="496" nodeType="withEffect" fill="hold" presetClass="entr" presetID="10">
                                  <p:stCondLst>
                                    <p:cond delay="0"/>
                                  </p:stCondLst>
                                  <p:childTnLst>
                                    <p:set>
                                      <p:cBhvr>
                                        <p:cTn id="497" dur="1" fill="hold">
                                          <p:stCondLst>
                                            <p:cond delay="0"/>
                                          </p:stCondLst>
                                        </p:cTn>
                                        <p:tgtEl>
                                          <p:spTgt spid="646"/>
                                        </p:tgtEl>
                                        <p:attrNameLst>
                                          <p:attrName>style.visibility</p:attrName>
                                        </p:attrNameLst>
                                      </p:cBhvr>
                                      <p:to>
                                        <p:strVal val="visible"/>
                                      </p:to>
                                    </p:set>
                                    <p:animEffect filter="fade" transition="in">
                                      <p:cBhvr additive="repl">
                                        <p:cTn id="498" dur="500"/>
                                        <p:tgtEl>
                                          <p:spTgt spid="646"/>
                                        </p:tgtEl>
                                      </p:cBhvr>
                                    </p:animEffec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0">
                                  <p:stCondLst>
                                    <p:cond delay="0"/>
                                  </p:stCondLst>
                                  <p:childTnLst>
                                    <p:set>
                                      <p:cBhvr>
                                        <p:cTn id="502" dur="1" fill="hold">
                                          <p:stCondLst>
                                            <p:cond delay="0"/>
                                          </p:stCondLst>
                                        </p:cTn>
                                        <p:tgtEl>
                                          <p:spTgt spid="641"/>
                                        </p:tgtEl>
                                        <p:attrNameLst>
                                          <p:attrName>style.visibility</p:attrName>
                                        </p:attrNameLst>
                                      </p:cBhvr>
                                      <p:to>
                                        <p:strVal val="visible"/>
                                      </p:to>
                                    </p:set>
                                    <p:animEffect filter="fade" transition="in">
                                      <p:cBhvr additive="repl">
                                        <p:cTn id="503" dur="500"/>
                                        <p:tgtEl>
                                          <p:spTgt spid="641"/>
                                        </p:tgtEl>
                                      </p:cBhvr>
                                    </p:animEffect>
                                  </p:childTnLst>
                                </p:cTn>
                              </p:par>
                              <p:par>
                                <p:cTn id="504" nodeType="withEffect" fill="hold" presetClass="entr" presetID="10">
                                  <p:stCondLst>
                                    <p:cond delay="0"/>
                                  </p:stCondLst>
                                  <p:childTnLst>
                                    <p:set>
                                      <p:cBhvr>
                                        <p:cTn id="505" dur="1" fill="hold">
                                          <p:stCondLst>
                                            <p:cond delay="0"/>
                                          </p:stCondLst>
                                        </p:cTn>
                                        <p:tgtEl>
                                          <p:spTgt spid="644"/>
                                        </p:tgtEl>
                                        <p:attrNameLst>
                                          <p:attrName>style.visibility</p:attrName>
                                        </p:attrNameLst>
                                      </p:cBhvr>
                                      <p:to>
                                        <p:strVal val="visible"/>
                                      </p:to>
                                    </p:set>
                                    <p:animEffect filter="fade" transition="in">
                                      <p:cBhvr additive="repl">
                                        <p:cTn id="506" dur="500"/>
                                        <p:tgtEl>
                                          <p:spTgt spid="644"/>
                                        </p:tgtEl>
                                      </p:cBhvr>
                                    </p:animEffect>
                                  </p:childTnLst>
                                </p:cTn>
                              </p:par>
                              <p:par>
                                <p:cTn id="507" nodeType="withEffect" fill="hold" presetClass="entr" presetID="10">
                                  <p:stCondLst>
                                    <p:cond delay="0"/>
                                  </p:stCondLst>
                                  <p:childTnLst>
                                    <p:set>
                                      <p:cBhvr>
                                        <p:cTn id="508" dur="1" fill="hold">
                                          <p:stCondLst>
                                            <p:cond delay="0"/>
                                          </p:stCondLst>
                                        </p:cTn>
                                        <p:tgtEl>
                                          <p:spTgt spid="647"/>
                                        </p:tgtEl>
                                        <p:attrNameLst>
                                          <p:attrName>style.visibility</p:attrName>
                                        </p:attrNameLst>
                                      </p:cBhvr>
                                      <p:to>
                                        <p:strVal val="visible"/>
                                      </p:to>
                                    </p:set>
                                    <p:animEffect filter="fade" transition="in">
                                      <p:cBhvr additive="repl">
                                        <p:cTn id="509" dur="5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48" name="Group 1"/>
          <p:cNvGrpSpPr/>
          <p:nvPr/>
        </p:nvGrpSpPr>
        <p:grpSpPr>
          <a:xfrm>
            <a:off x="9360" y="2814480"/>
            <a:ext cx="12180600" cy="4039920"/>
            <a:chOff x="9360" y="2814480"/>
            <a:chExt cx="12180600" cy="4039920"/>
          </a:xfrm>
        </p:grpSpPr>
        <p:grpSp>
          <p:nvGrpSpPr>
            <p:cNvPr id="649" name="Group 2"/>
            <p:cNvGrpSpPr/>
            <p:nvPr/>
          </p:nvGrpSpPr>
          <p:grpSpPr>
            <a:xfrm>
              <a:off x="9360" y="2814480"/>
              <a:ext cx="12180600" cy="4039920"/>
              <a:chOff x="9360" y="2814480"/>
              <a:chExt cx="12180600" cy="4039920"/>
            </a:xfrm>
          </p:grpSpPr>
          <p:sp>
            <p:nvSpPr>
              <p:cNvPr id="650" name="CustomShape 3"/>
              <p:cNvSpPr/>
              <p:nvPr/>
            </p:nvSpPr>
            <p:spPr>
              <a:xfrm>
                <a:off x="4572000" y="4183920"/>
                <a:ext cx="1217880" cy="1217880"/>
              </a:xfrm>
              <a:prstGeom prst="ellipse">
                <a:avLst/>
              </a:prstGeom>
              <a:solidFill>
                <a:srgbClr val="f4f4f4"/>
              </a:solidFill>
              <a:ln>
                <a:noFill/>
              </a:ln>
            </p:spPr>
            <p:style>
              <a:lnRef idx="0"/>
              <a:fillRef idx="0"/>
              <a:effectRef idx="0"/>
              <a:fontRef idx="minor"/>
            </p:style>
          </p:sp>
          <p:grpSp>
            <p:nvGrpSpPr>
              <p:cNvPr id="651" name="Group 4"/>
              <p:cNvGrpSpPr/>
              <p:nvPr/>
            </p:nvGrpSpPr>
            <p:grpSpPr>
              <a:xfrm>
                <a:off x="9360" y="2814480"/>
                <a:ext cx="12180600" cy="4039920"/>
                <a:chOff x="9360" y="2814480"/>
                <a:chExt cx="12180600" cy="4039920"/>
              </a:xfrm>
            </p:grpSpPr>
            <p:sp>
              <p:nvSpPr>
                <p:cNvPr id="652" name="CustomShape 5"/>
                <p:cNvSpPr/>
                <p:nvPr/>
              </p:nvSpPr>
              <p:spPr>
                <a:xfrm>
                  <a:off x="9360" y="2814480"/>
                  <a:ext cx="12180600" cy="4039920"/>
                </a:xfrm>
                <a:custGeom>
                  <a:avLst/>
                  <a:gdLst/>
                  <a:ahLst/>
                  <a:rect l="l" t="t" r="r" b="b"/>
                  <a:pathLst>
                    <a:path w="7672" h="2544">
                      <a:moveTo>
                        <a:pt x="3268" y="1580"/>
                      </a:moveTo>
                      <a:cubicBezTo>
                        <a:pt x="3078" y="1580"/>
                        <a:pt x="2924" y="1426"/>
                        <a:pt x="2924" y="1236"/>
                      </a:cubicBezTo>
                      <a:cubicBezTo>
                        <a:pt x="2924" y="1046"/>
                        <a:pt x="3078" y="892"/>
                        <a:pt x="3268" y="892"/>
                      </a:cubicBezTo>
                      <a:cubicBezTo>
                        <a:pt x="3458" y="892"/>
                        <a:pt x="3612" y="1046"/>
                        <a:pt x="3612" y="1236"/>
                      </a:cubicBezTo>
                      <a:cubicBezTo>
                        <a:pt x="3612" y="1426"/>
                        <a:pt x="3458" y="1580"/>
                        <a:pt x="3268" y="1580"/>
                      </a:cubicBezTo>
                      <a:moveTo>
                        <a:pt x="6519" y="0"/>
                      </a:moveTo>
                      <a:cubicBezTo>
                        <a:pt x="6056" y="0"/>
                        <a:pt x="5816" y="456"/>
                        <a:pt x="5599" y="903"/>
                      </a:cubicBezTo>
                      <a:cubicBezTo>
                        <a:pt x="5747" y="942"/>
                        <a:pt x="5856" y="1076"/>
                        <a:pt x="5856" y="1236"/>
                      </a:cubicBezTo>
                      <a:cubicBezTo>
                        <a:pt x="5856" y="1426"/>
                        <a:pt x="5702" y="1580"/>
                        <a:pt x="5512" y="1580"/>
                      </a:cubicBezTo>
                      <a:cubicBezTo>
                        <a:pt x="5423" y="1580"/>
                        <a:pt x="5342" y="1546"/>
                        <a:pt x="5281" y="1491"/>
                      </a:cubicBezTo>
                      <a:cubicBezTo>
                        <a:pt x="5168" y="1648"/>
                        <a:pt x="5038" y="1751"/>
                        <a:pt x="4871" y="1751"/>
                      </a:cubicBezTo>
                      <a:cubicBezTo>
                        <a:pt x="4185" y="1751"/>
                        <a:pt x="4067" y="839"/>
                        <a:pt x="3203" y="839"/>
                      </a:cubicBezTo>
                      <a:cubicBezTo>
                        <a:pt x="2339" y="839"/>
                        <a:pt x="2550" y="2078"/>
                        <a:pt x="1925" y="2078"/>
                      </a:cubicBezTo>
                      <a:cubicBezTo>
                        <a:pt x="1529" y="2078"/>
                        <a:pt x="1345" y="1784"/>
                        <a:pt x="1116" y="1567"/>
                      </a:cubicBezTo>
                      <a:cubicBezTo>
                        <a:pt x="1087" y="1576"/>
                        <a:pt x="1056" y="1580"/>
                        <a:pt x="1024" y="1580"/>
                      </a:cubicBezTo>
                      <a:cubicBezTo>
                        <a:pt x="873" y="1580"/>
                        <a:pt x="744" y="1482"/>
                        <a:pt x="698" y="1346"/>
                      </a:cubicBezTo>
                      <a:cubicBezTo>
                        <a:pt x="676" y="1343"/>
                        <a:pt x="653" y="1342"/>
                        <a:pt x="630" y="1342"/>
                      </a:cubicBezTo>
                      <a:cubicBezTo>
                        <a:pt x="627" y="1342"/>
                        <a:pt x="624" y="1342"/>
                        <a:pt x="622" y="1342"/>
                      </a:cubicBezTo>
                      <a:cubicBezTo>
                        <a:pt x="343" y="1342"/>
                        <a:pt x="137" y="1490"/>
                        <a:pt x="0" y="1640"/>
                      </a:cubicBezTo>
                      <a:cubicBezTo>
                        <a:pt x="0" y="2544"/>
                        <a:pt x="0" y="2544"/>
                        <a:pt x="0" y="2544"/>
                      </a:cubicBezTo>
                      <a:cubicBezTo>
                        <a:pt x="7672" y="2544"/>
                        <a:pt x="7672" y="2544"/>
                        <a:pt x="7672" y="2544"/>
                      </a:cubicBezTo>
                      <a:cubicBezTo>
                        <a:pt x="7672" y="1058"/>
                        <a:pt x="7672" y="1058"/>
                        <a:pt x="7672" y="1058"/>
                      </a:cubicBezTo>
                      <a:cubicBezTo>
                        <a:pt x="7415" y="644"/>
                        <a:pt x="7134" y="0"/>
                        <a:pt x="6519" y="0"/>
                      </a:cubicBezTo>
                    </a:path>
                  </a:pathLst>
                </a:custGeom>
                <a:solidFill>
                  <a:srgbClr val="f4f4f4"/>
                </a:solidFill>
                <a:ln>
                  <a:noFill/>
                </a:ln>
              </p:spPr>
              <p:style>
                <a:lnRef idx="0"/>
                <a:fillRef idx="0"/>
                <a:effectRef idx="0"/>
                <a:fontRef idx="minor"/>
              </p:style>
            </p:sp>
            <p:sp>
              <p:nvSpPr>
                <p:cNvPr id="653" name="CustomShape 6"/>
                <p:cNvSpPr/>
                <p:nvPr/>
              </p:nvSpPr>
              <p:spPr>
                <a:xfrm>
                  <a:off x="1117440" y="495144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f4f4f4"/>
                </a:solidFill>
                <a:ln>
                  <a:noFill/>
                </a:ln>
              </p:spPr>
              <p:style>
                <a:lnRef idx="0"/>
                <a:fillRef idx="0"/>
                <a:effectRef idx="0"/>
                <a:fontRef idx="minor"/>
              </p:style>
            </p:sp>
          </p:grpSp>
        </p:grpSp>
        <p:sp>
          <p:nvSpPr>
            <p:cNvPr id="654" name="CustomShape 7"/>
            <p:cNvSpPr/>
            <p:nvPr/>
          </p:nvSpPr>
          <p:spPr>
            <a:xfrm>
              <a:off x="8356680" y="4238280"/>
              <a:ext cx="988200" cy="1163520"/>
            </a:xfrm>
            <a:custGeom>
              <a:avLst/>
              <a:gdLst/>
              <a:ahLst/>
              <a:rect l="l" t="t" r="r" b="b"/>
              <a:pathLst>
                <a:path w="575" h="677">
                  <a:moveTo>
                    <a:pt x="318" y="0"/>
                  </a:moveTo>
                  <a:cubicBezTo>
                    <a:pt x="214" y="216"/>
                    <a:pt x="115" y="429"/>
                    <a:pt x="0" y="588"/>
                  </a:cubicBezTo>
                  <a:cubicBezTo>
                    <a:pt x="61" y="643"/>
                    <a:pt x="142" y="677"/>
                    <a:pt x="231" y="677"/>
                  </a:cubicBezTo>
                  <a:cubicBezTo>
                    <a:pt x="421" y="677"/>
                    <a:pt x="575" y="523"/>
                    <a:pt x="575" y="333"/>
                  </a:cubicBezTo>
                  <a:cubicBezTo>
                    <a:pt x="575" y="173"/>
                    <a:pt x="466" y="39"/>
                    <a:pt x="318" y="0"/>
                  </a:cubicBezTo>
                </a:path>
              </a:pathLst>
            </a:custGeom>
            <a:solidFill>
              <a:srgbClr val="f4f4f4"/>
            </a:solidFill>
            <a:ln>
              <a:noFill/>
            </a:ln>
          </p:spPr>
          <p:style>
            <a:lnRef idx="0"/>
            <a:fillRef idx="0"/>
            <a:effectRef idx="0"/>
            <a:fontRef idx="minor"/>
          </p:style>
        </p:sp>
      </p:grpSp>
      <p:sp>
        <p:nvSpPr>
          <p:cNvPr id="655" name="CustomShape 8"/>
          <p:cNvSpPr/>
          <p:nvPr/>
        </p:nvSpPr>
        <p:spPr>
          <a:xfrm>
            <a:off x="3240" y="0"/>
            <a:ext cx="12193200" cy="6860880"/>
          </a:xfrm>
          <a:prstGeom prst="rect">
            <a:avLst/>
          </a:prstGeom>
          <a:noFill/>
          <a:ln>
            <a:noFill/>
          </a:ln>
        </p:spPr>
        <p:style>
          <a:lnRef idx="0"/>
          <a:fillRef idx="0"/>
          <a:effectRef idx="0"/>
          <a:fontRef idx="minor"/>
        </p:style>
      </p:sp>
      <p:sp>
        <p:nvSpPr>
          <p:cNvPr id="656" name="CustomShape 9"/>
          <p:cNvSpPr/>
          <p:nvPr/>
        </p:nvSpPr>
        <p:spPr>
          <a:xfrm>
            <a:off x="3240" y="0"/>
            <a:ext cx="12193200" cy="6860880"/>
          </a:xfrm>
          <a:prstGeom prst="rect">
            <a:avLst/>
          </a:prstGeom>
          <a:noFill/>
          <a:ln>
            <a:noFill/>
          </a:ln>
        </p:spPr>
        <p:style>
          <a:lnRef idx="0"/>
          <a:fillRef idx="0"/>
          <a:effectRef idx="0"/>
          <a:fontRef idx="minor"/>
        </p:style>
      </p:sp>
      <p:sp>
        <p:nvSpPr>
          <p:cNvPr id="657" name="CustomShape 10"/>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close/>
              </a:path>
            </a:pathLst>
          </a:custGeom>
          <a:solidFill>
            <a:srgbClr val="707070"/>
          </a:solidFill>
          <a:ln>
            <a:noFill/>
          </a:ln>
        </p:spPr>
        <p:style>
          <a:lnRef idx="0"/>
          <a:fillRef idx="0"/>
          <a:effectRef idx="0"/>
          <a:fontRef idx="minor"/>
        </p:style>
      </p:sp>
      <p:sp>
        <p:nvSpPr>
          <p:cNvPr id="658" name="CustomShape 11"/>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path>
            </a:pathLst>
          </a:custGeom>
          <a:noFill/>
          <a:ln>
            <a:noFill/>
          </a:ln>
        </p:spPr>
        <p:style>
          <a:lnRef idx="0"/>
          <a:fillRef idx="0"/>
          <a:effectRef idx="0"/>
          <a:fontRef idx="minor"/>
        </p:style>
      </p:sp>
      <p:sp>
        <p:nvSpPr>
          <p:cNvPr id="659" name="CustomShape 12"/>
          <p:cNvSpPr/>
          <p:nvPr/>
        </p:nvSpPr>
        <p:spPr>
          <a:xfrm>
            <a:off x="3240" y="4494240"/>
            <a:ext cx="12193200" cy="2366640"/>
          </a:xfrm>
          <a:custGeom>
            <a:avLst/>
            <a:gdLst/>
            <a:ahLst/>
            <a:rect l="l" t="t" r="r" b="b"/>
            <a:pathLst>
              <a:path w="7680" h="1490">
                <a:moveTo>
                  <a:pt x="7676" y="0"/>
                </a:moveTo>
                <a:cubicBezTo>
                  <a:pt x="7676" y="1486"/>
                  <a:pt x="7676" y="1486"/>
                  <a:pt x="7676" y="1486"/>
                </a:cubicBezTo>
                <a:cubicBezTo>
                  <a:pt x="4" y="1486"/>
                  <a:pt x="4" y="1486"/>
                  <a:pt x="4" y="1486"/>
                </a:cubicBezTo>
                <a:cubicBezTo>
                  <a:pt x="4" y="582"/>
                  <a:pt x="4" y="582"/>
                  <a:pt x="4" y="582"/>
                </a:cubicBezTo>
                <a:cubicBezTo>
                  <a:pt x="3" y="584"/>
                  <a:pt x="1" y="585"/>
                  <a:pt x="0" y="587"/>
                </a:cubicBezTo>
                <a:cubicBezTo>
                  <a:pt x="0" y="1490"/>
                  <a:pt x="0" y="1490"/>
                  <a:pt x="0" y="1490"/>
                </a:cubicBezTo>
                <a:cubicBezTo>
                  <a:pt x="7680" y="1490"/>
                  <a:pt x="7680" y="1490"/>
                  <a:pt x="7680" y="1490"/>
                </a:cubicBezTo>
                <a:cubicBezTo>
                  <a:pt x="7680" y="7"/>
                  <a:pt x="7680" y="7"/>
                  <a:pt x="7680" y="7"/>
                </a:cubicBezTo>
                <a:cubicBezTo>
                  <a:pt x="7679" y="4"/>
                  <a:pt x="7677" y="2"/>
                  <a:pt x="7676" y="0"/>
                </a:cubicBezTo>
              </a:path>
            </a:pathLst>
          </a:custGeom>
          <a:solidFill>
            <a:srgbClr val="838383"/>
          </a:solidFill>
          <a:ln>
            <a:noFill/>
          </a:ln>
        </p:spPr>
        <p:style>
          <a:lnRef idx="0"/>
          <a:fillRef idx="0"/>
          <a:effectRef idx="0"/>
          <a:fontRef idx="minor"/>
        </p:style>
      </p:sp>
      <p:grpSp>
        <p:nvGrpSpPr>
          <p:cNvPr id="660" name="Group 13"/>
          <p:cNvGrpSpPr/>
          <p:nvPr/>
        </p:nvGrpSpPr>
        <p:grpSpPr>
          <a:xfrm>
            <a:off x="480960" y="649440"/>
            <a:ext cx="1063440" cy="263160"/>
            <a:chOff x="480960" y="649440"/>
            <a:chExt cx="1063440" cy="263160"/>
          </a:xfrm>
        </p:grpSpPr>
        <p:sp>
          <p:nvSpPr>
            <p:cNvPr id="661" name="CustomShape 14"/>
            <p:cNvSpPr/>
            <p:nvPr/>
          </p:nvSpPr>
          <p:spPr>
            <a:xfrm>
              <a:off x="711360" y="687240"/>
              <a:ext cx="43920" cy="4716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62" name="CustomShape 15"/>
            <p:cNvSpPr/>
            <p:nvPr/>
          </p:nvSpPr>
          <p:spPr>
            <a:xfrm>
              <a:off x="712800" y="749160"/>
              <a:ext cx="41040" cy="15984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663" name="CustomShape 16"/>
            <p:cNvSpPr/>
            <p:nvPr/>
          </p:nvSpPr>
          <p:spPr>
            <a:xfrm>
              <a:off x="789120" y="687240"/>
              <a:ext cx="43920" cy="4716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664" name="CustomShape 17"/>
            <p:cNvSpPr/>
            <p:nvPr/>
          </p:nvSpPr>
          <p:spPr>
            <a:xfrm>
              <a:off x="790560" y="749160"/>
              <a:ext cx="41040" cy="15984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665" name="CustomShape 18"/>
            <p:cNvSpPr/>
            <p:nvPr/>
          </p:nvSpPr>
          <p:spPr>
            <a:xfrm>
              <a:off x="865080" y="746280"/>
              <a:ext cx="145800" cy="16308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666" name="CustomShape 19"/>
            <p:cNvSpPr/>
            <p:nvPr/>
          </p:nvSpPr>
          <p:spPr>
            <a:xfrm>
              <a:off x="1216080" y="746280"/>
              <a:ext cx="158400" cy="16632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667" name="CustomShape 20"/>
            <p:cNvSpPr/>
            <p:nvPr/>
          </p:nvSpPr>
          <p:spPr>
            <a:xfrm>
              <a:off x="1386000" y="746280"/>
              <a:ext cx="158400" cy="16632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668" name="CustomShape 21"/>
            <p:cNvSpPr/>
            <p:nvPr/>
          </p:nvSpPr>
          <p:spPr>
            <a:xfrm>
              <a:off x="480960" y="649440"/>
              <a:ext cx="213840" cy="2599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669" name="CustomShape 22"/>
            <p:cNvSpPr/>
            <p:nvPr/>
          </p:nvSpPr>
          <p:spPr>
            <a:xfrm>
              <a:off x="1027080" y="649440"/>
              <a:ext cx="158400" cy="2631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670" name="CustomShape 23"/>
          <p:cNvSpPr/>
          <p:nvPr/>
        </p:nvSpPr>
        <p:spPr>
          <a:xfrm>
            <a:off x="6065280" y="538560"/>
            <a:ext cx="5261040" cy="507600"/>
          </a:xfrm>
          <a:prstGeom prst="rect">
            <a:avLst/>
          </a:prstGeom>
          <a:noFill/>
          <a:ln>
            <a:noFill/>
          </a:ln>
        </p:spPr>
        <p:style>
          <a:lnRef idx="0"/>
          <a:fillRef idx="0"/>
          <a:effectRef idx="0"/>
          <a:fontRef idx="minor"/>
        </p:style>
        <p:txBody>
          <a:bodyPr lIns="0" rIns="0" tIns="0" bIns="0">
            <a:noAutofit/>
          </a:bodyPr>
          <a:p>
            <a:pPr algn="r">
              <a:lnSpc>
                <a:spcPct val="100000"/>
              </a:lnSpc>
            </a:pPr>
            <a:r>
              <a:rPr b="1" lang="en-US" sz="3300" spc="-1" strike="noStrike">
                <a:solidFill>
                  <a:srgbClr val="343434"/>
                </a:solidFill>
                <a:latin typeface="Roboto"/>
                <a:ea typeface="Roboto"/>
              </a:rPr>
              <a:t>Set và các toán tử</a:t>
            </a:r>
            <a:endParaRPr b="0" lang="en-US" sz="3300" spc="-1" strike="noStrike">
              <a:latin typeface="Arial"/>
            </a:endParaRPr>
          </a:p>
        </p:txBody>
      </p:sp>
      <p:pic>
        <p:nvPicPr>
          <p:cNvPr id="671" name="Google Shape;321;p22" descr=""/>
          <p:cNvPicPr/>
          <p:nvPr/>
        </p:nvPicPr>
        <p:blipFill>
          <a:blip r:embed="rId1"/>
          <a:stretch/>
        </p:blipFill>
        <p:spPr>
          <a:xfrm>
            <a:off x="7237440" y="1108440"/>
            <a:ext cx="4088880" cy="122040"/>
          </a:xfrm>
          <a:prstGeom prst="rect">
            <a:avLst/>
          </a:prstGeom>
          <a:ln>
            <a:noFill/>
          </a:ln>
        </p:spPr>
      </p:pic>
      <p:grpSp>
        <p:nvGrpSpPr>
          <p:cNvPr id="672" name="Group 24"/>
          <p:cNvGrpSpPr/>
          <p:nvPr/>
        </p:nvGrpSpPr>
        <p:grpSpPr>
          <a:xfrm>
            <a:off x="1089000" y="2579760"/>
            <a:ext cx="1091880" cy="1091880"/>
            <a:chOff x="1089000" y="2579760"/>
            <a:chExt cx="1091880" cy="1091880"/>
          </a:xfrm>
        </p:grpSpPr>
        <p:sp>
          <p:nvSpPr>
            <p:cNvPr id="673" name="CustomShape 25"/>
            <p:cNvSpPr/>
            <p:nvPr/>
          </p:nvSpPr>
          <p:spPr>
            <a:xfrm>
              <a:off x="1089000" y="2579760"/>
              <a:ext cx="1091880" cy="1091880"/>
            </a:xfrm>
            <a:prstGeom prst="ellipse">
              <a:avLst/>
            </a:prstGeom>
            <a:solidFill>
              <a:srgbClr val="b1e5ea"/>
            </a:solidFill>
            <a:ln>
              <a:noFill/>
            </a:ln>
          </p:spPr>
          <p:style>
            <a:lnRef idx="0"/>
            <a:fillRef idx="0"/>
            <a:effectRef idx="0"/>
            <a:fontRef idx="minor"/>
          </p:style>
        </p:sp>
        <p:sp>
          <p:nvSpPr>
            <p:cNvPr id="674" name="CustomShape 26"/>
            <p:cNvSpPr/>
            <p:nvPr/>
          </p:nvSpPr>
          <p:spPr>
            <a:xfrm>
              <a:off x="1203480" y="2693880"/>
              <a:ext cx="863280" cy="863280"/>
            </a:xfrm>
            <a:prstGeom prst="ellipse">
              <a:avLst/>
            </a:prstGeom>
            <a:solidFill>
              <a:srgbClr val="73dde8"/>
            </a:solidFill>
            <a:ln>
              <a:noFill/>
            </a:ln>
          </p:spPr>
          <p:style>
            <a:lnRef idx="0"/>
            <a:fillRef idx="0"/>
            <a:effectRef idx="0"/>
            <a:fontRef idx="minor"/>
          </p:style>
        </p:sp>
      </p:grpSp>
      <p:sp>
        <p:nvSpPr>
          <p:cNvPr id="675" name="CustomShape 27"/>
          <p:cNvSpPr/>
          <p:nvPr/>
        </p:nvSpPr>
        <p:spPr>
          <a:xfrm>
            <a:off x="2352600" y="2617920"/>
            <a:ext cx="141840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Hợp: </a:t>
            </a:r>
            <a:r>
              <a:rPr b="1" lang="en-US" sz="2100" spc="-1" strike="noStrike">
                <a:solidFill>
                  <a:srgbClr val="7030a0"/>
                </a:solidFill>
                <a:latin typeface="Roboto"/>
                <a:ea typeface="Roboto"/>
              </a:rPr>
              <a:t>|</a:t>
            </a:r>
            <a:endParaRPr b="0" lang="en-US" sz="2100" spc="-1" strike="noStrike">
              <a:latin typeface="Arial"/>
            </a:endParaRPr>
          </a:p>
        </p:txBody>
      </p:sp>
      <p:grpSp>
        <p:nvGrpSpPr>
          <p:cNvPr id="676" name="Group 28"/>
          <p:cNvGrpSpPr/>
          <p:nvPr/>
        </p:nvGrpSpPr>
        <p:grpSpPr>
          <a:xfrm>
            <a:off x="6322320" y="2579760"/>
            <a:ext cx="1091880" cy="1091880"/>
            <a:chOff x="6322320" y="2579760"/>
            <a:chExt cx="1091880" cy="1091880"/>
          </a:xfrm>
        </p:grpSpPr>
        <p:sp>
          <p:nvSpPr>
            <p:cNvPr id="677" name="CustomShape 29"/>
            <p:cNvSpPr/>
            <p:nvPr/>
          </p:nvSpPr>
          <p:spPr>
            <a:xfrm>
              <a:off x="6322320" y="2579760"/>
              <a:ext cx="1091880" cy="1091880"/>
            </a:xfrm>
            <a:prstGeom prst="ellipse">
              <a:avLst/>
            </a:prstGeom>
            <a:solidFill>
              <a:srgbClr val="b1e5ea"/>
            </a:solidFill>
            <a:ln>
              <a:noFill/>
            </a:ln>
          </p:spPr>
          <p:style>
            <a:lnRef idx="0"/>
            <a:fillRef idx="0"/>
            <a:effectRef idx="0"/>
            <a:fontRef idx="minor"/>
          </p:style>
        </p:sp>
        <p:sp>
          <p:nvSpPr>
            <p:cNvPr id="678" name="CustomShape 30"/>
            <p:cNvSpPr/>
            <p:nvPr/>
          </p:nvSpPr>
          <p:spPr>
            <a:xfrm>
              <a:off x="6436800" y="2693880"/>
              <a:ext cx="863280" cy="863280"/>
            </a:xfrm>
            <a:prstGeom prst="ellipse">
              <a:avLst/>
            </a:prstGeom>
            <a:solidFill>
              <a:srgbClr val="73dde8"/>
            </a:solidFill>
            <a:ln>
              <a:noFill/>
            </a:ln>
          </p:spPr>
          <p:style>
            <a:lnRef idx="0"/>
            <a:fillRef idx="0"/>
            <a:effectRef idx="0"/>
            <a:fontRef idx="minor"/>
          </p:style>
        </p:sp>
      </p:grpSp>
      <p:sp>
        <p:nvSpPr>
          <p:cNvPr id="679" name="CustomShape 31"/>
          <p:cNvSpPr/>
          <p:nvPr/>
        </p:nvSpPr>
        <p:spPr>
          <a:xfrm>
            <a:off x="7586280" y="2617920"/>
            <a:ext cx="141840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Giao: </a:t>
            </a:r>
            <a:r>
              <a:rPr b="1" lang="en-US" sz="2100" spc="-1" strike="noStrike">
                <a:solidFill>
                  <a:srgbClr val="7030a0"/>
                </a:solidFill>
                <a:latin typeface="Roboto"/>
                <a:ea typeface="Roboto"/>
              </a:rPr>
              <a:t>&amp;</a:t>
            </a:r>
            <a:endParaRPr b="0" lang="en-US" sz="2100" spc="-1" strike="noStrike">
              <a:latin typeface="Arial"/>
            </a:endParaRPr>
          </a:p>
        </p:txBody>
      </p:sp>
      <p:grpSp>
        <p:nvGrpSpPr>
          <p:cNvPr id="680" name="Group 32"/>
          <p:cNvGrpSpPr/>
          <p:nvPr/>
        </p:nvGrpSpPr>
        <p:grpSpPr>
          <a:xfrm>
            <a:off x="1105200" y="4405320"/>
            <a:ext cx="1091880" cy="1091880"/>
            <a:chOff x="1105200" y="4405320"/>
            <a:chExt cx="1091880" cy="1091880"/>
          </a:xfrm>
        </p:grpSpPr>
        <p:sp>
          <p:nvSpPr>
            <p:cNvPr id="681" name="CustomShape 33"/>
            <p:cNvSpPr/>
            <p:nvPr/>
          </p:nvSpPr>
          <p:spPr>
            <a:xfrm>
              <a:off x="1105200" y="4405320"/>
              <a:ext cx="1091880" cy="1091880"/>
            </a:xfrm>
            <a:prstGeom prst="ellipse">
              <a:avLst/>
            </a:prstGeom>
            <a:solidFill>
              <a:srgbClr val="b1e5ea"/>
            </a:solidFill>
            <a:ln>
              <a:noFill/>
            </a:ln>
          </p:spPr>
          <p:style>
            <a:lnRef idx="0"/>
            <a:fillRef idx="0"/>
            <a:effectRef idx="0"/>
            <a:fontRef idx="minor"/>
          </p:style>
        </p:sp>
        <p:sp>
          <p:nvSpPr>
            <p:cNvPr id="682" name="CustomShape 34"/>
            <p:cNvSpPr/>
            <p:nvPr/>
          </p:nvSpPr>
          <p:spPr>
            <a:xfrm>
              <a:off x="1219680" y="4519440"/>
              <a:ext cx="863280" cy="863280"/>
            </a:xfrm>
            <a:prstGeom prst="ellipse">
              <a:avLst/>
            </a:prstGeom>
            <a:solidFill>
              <a:srgbClr val="73dde8"/>
            </a:solidFill>
            <a:ln>
              <a:noFill/>
            </a:ln>
          </p:spPr>
          <p:style>
            <a:lnRef idx="0"/>
            <a:fillRef idx="0"/>
            <a:effectRef idx="0"/>
            <a:fontRef idx="minor"/>
          </p:style>
        </p:sp>
      </p:grpSp>
      <p:sp>
        <p:nvSpPr>
          <p:cNvPr id="683" name="CustomShape 35"/>
          <p:cNvSpPr/>
          <p:nvPr/>
        </p:nvSpPr>
        <p:spPr>
          <a:xfrm>
            <a:off x="2368800" y="4443480"/>
            <a:ext cx="141840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Hiệu: </a:t>
            </a:r>
            <a:r>
              <a:rPr b="1" lang="en-US" sz="2100" spc="-1" strike="noStrike">
                <a:solidFill>
                  <a:srgbClr val="7030a0"/>
                </a:solidFill>
                <a:latin typeface="Roboto"/>
                <a:ea typeface="Roboto"/>
              </a:rPr>
              <a:t>-</a:t>
            </a:r>
            <a:endParaRPr b="0" lang="en-US" sz="2100" spc="-1" strike="noStrike">
              <a:latin typeface="Arial"/>
            </a:endParaRPr>
          </a:p>
        </p:txBody>
      </p:sp>
      <p:grpSp>
        <p:nvGrpSpPr>
          <p:cNvPr id="684" name="Group 36"/>
          <p:cNvGrpSpPr/>
          <p:nvPr/>
        </p:nvGrpSpPr>
        <p:grpSpPr>
          <a:xfrm>
            <a:off x="6322320" y="4406040"/>
            <a:ext cx="1091880" cy="1091880"/>
            <a:chOff x="6322320" y="4406040"/>
            <a:chExt cx="1091880" cy="1091880"/>
          </a:xfrm>
        </p:grpSpPr>
        <p:sp>
          <p:nvSpPr>
            <p:cNvPr id="685" name="CustomShape 37"/>
            <p:cNvSpPr/>
            <p:nvPr/>
          </p:nvSpPr>
          <p:spPr>
            <a:xfrm>
              <a:off x="6322320" y="4406040"/>
              <a:ext cx="1091880" cy="1091880"/>
            </a:xfrm>
            <a:prstGeom prst="ellipse">
              <a:avLst/>
            </a:prstGeom>
            <a:solidFill>
              <a:srgbClr val="b1e5ea"/>
            </a:solidFill>
            <a:ln>
              <a:noFill/>
            </a:ln>
          </p:spPr>
          <p:style>
            <a:lnRef idx="0"/>
            <a:fillRef idx="0"/>
            <a:effectRef idx="0"/>
            <a:fontRef idx="minor"/>
          </p:style>
        </p:sp>
        <p:sp>
          <p:nvSpPr>
            <p:cNvPr id="686" name="CustomShape 38"/>
            <p:cNvSpPr/>
            <p:nvPr/>
          </p:nvSpPr>
          <p:spPr>
            <a:xfrm>
              <a:off x="6436800" y="4520520"/>
              <a:ext cx="863280" cy="863280"/>
            </a:xfrm>
            <a:prstGeom prst="ellipse">
              <a:avLst/>
            </a:prstGeom>
            <a:solidFill>
              <a:srgbClr val="73dde8"/>
            </a:solidFill>
            <a:ln>
              <a:noFill/>
            </a:ln>
          </p:spPr>
          <p:style>
            <a:lnRef idx="0"/>
            <a:fillRef idx="0"/>
            <a:effectRef idx="0"/>
            <a:fontRef idx="minor"/>
          </p:style>
        </p:sp>
      </p:grpSp>
      <p:sp>
        <p:nvSpPr>
          <p:cNvPr id="687" name="CustomShape 39"/>
          <p:cNvSpPr/>
          <p:nvPr/>
        </p:nvSpPr>
        <p:spPr>
          <a:xfrm>
            <a:off x="7586280" y="4444200"/>
            <a:ext cx="141840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343434"/>
                </a:solidFill>
                <a:latin typeface="Roboto"/>
                <a:ea typeface="Roboto"/>
              </a:rPr>
              <a:t>Bù: </a:t>
            </a:r>
            <a:r>
              <a:rPr b="1" lang="en-US" sz="2100" spc="-1" strike="noStrike">
                <a:solidFill>
                  <a:srgbClr val="7030a0"/>
                </a:solidFill>
                <a:latin typeface="Roboto"/>
                <a:ea typeface="Roboto"/>
              </a:rPr>
              <a:t>^</a:t>
            </a:r>
            <a:endParaRPr b="0" lang="en-US" sz="2100" spc="-1" strike="noStrike">
              <a:latin typeface="Arial"/>
            </a:endParaRPr>
          </a:p>
        </p:txBody>
      </p:sp>
      <p:pic>
        <p:nvPicPr>
          <p:cNvPr id="688" name="Picture 1" descr=""/>
          <p:cNvPicPr/>
          <p:nvPr/>
        </p:nvPicPr>
        <p:blipFill>
          <a:blip r:embed="rId2"/>
          <a:stretch/>
        </p:blipFill>
        <p:spPr>
          <a:xfrm>
            <a:off x="4440960" y="1588320"/>
            <a:ext cx="2698200" cy="483840"/>
          </a:xfrm>
          <a:prstGeom prst="rect">
            <a:avLst/>
          </a:prstGeom>
          <a:ln>
            <a:noFill/>
          </a:ln>
        </p:spPr>
      </p:pic>
      <p:pic>
        <p:nvPicPr>
          <p:cNvPr id="689" name="Picture 3" descr=""/>
          <p:cNvPicPr/>
          <p:nvPr/>
        </p:nvPicPr>
        <p:blipFill>
          <a:blip r:embed="rId3"/>
          <a:stretch/>
        </p:blipFill>
        <p:spPr>
          <a:xfrm>
            <a:off x="2334960" y="2990880"/>
            <a:ext cx="3448800" cy="677880"/>
          </a:xfrm>
          <a:prstGeom prst="rect">
            <a:avLst/>
          </a:prstGeom>
          <a:ln>
            <a:noFill/>
          </a:ln>
        </p:spPr>
      </p:pic>
      <p:pic>
        <p:nvPicPr>
          <p:cNvPr id="690" name="Picture 4" descr=""/>
          <p:cNvPicPr/>
          <p:nvPr/>
        </p:nvPicPr>
        <p:blipFill>
          <a:blip r:embed="rId4"/>
          <a:stretch/>
        </p:blipFill>
        <p:spPr>
          <a:xfrm>
            <a:off x="7586280" y="2993400"/>
            <a:ext cx="3057120" cy="677880"/>
          </a:xfrm>
          <a:prstGeom prst="rect">
            <a:avLst/>
          </a:prstGeom>
          <a:ln>
            <a:noFill/>
          </a:ln>
        </p:spPr>
      </p:pic>
      <p:pic>
        <p:nvPicPr>
          <p:cNvPr id="691" name="Picture 5" descr=""/>
          <p:cNvPicPr/>
          <p:nvPr/>
        </p:nvPicPr>
        <p:blipFill>
          <a:blip r:embed="rId5"/>
          <a:stretch/>
        </p:blipFill>
        <p:spPr>
          <a:xfrm>
            <a:off x="2352600" y="4816440"/>
            <a:ext cx="2814840" cy="673560"/>
          </a:xfrm>
          <a:prstGeom prst="rect">
            <a:avLst/>
          </a:prstGeom>
          <a:ln>
            <a:noFill/>
          </a:ln>
        </p:spPr>
      </p:pic>
      <p:pic>
        <p:nvPicPr>
          <p:cNvPr id="692" name="Picture 6" descr=""/>
          <p:cNvPicPr/>
          <p:nvPr/>
        </p:nvPicPr>
        <p:blipFill>
          <a:blip r:embed="rId6"/>
          <a:stretch/>
        </p:blipFill>
        <p:spPr>
          <a:xfrm>
            <a:off x="7586280" y="4798440"/>
            <a:ext cx="3978000" cy="691560"/>
          </a:xfrm>
          <a:prstGeom prst="rect">
            <a:avLst/>
          </a:prstGeom>
          <a:ln>
            <a:noFill/>
          </a:ln>
        </p:spPr>
      </p:pic>
    </p:spTree>
  </p:cSld>
  <mc:AlternateContent>
    <mc:Choice Requires="p14">
      <p:transition spd="slow" p14:dur="2000"/>
    </mc:Choice>
    <mc:Fallback>
      <p:transition spd="slow"/>
    </mc:Fallback>
  </mc:AlternateContent>
  <p:timing>
    <p:tnLst>
      <p:par>
        <p:cTn id="510" dur="indefinite" restart="never" nodeType="tmRoot">
          <p:childTnLst>
            <p:seq>
              <p:cTn id="511" dur="indefinite" nodeType="mainSeq">
                <p:childTnLst>
                  <p:par>
                    <p:cTn id="512" fill="hold">
                      <p:stCondLst>
                        <p:cond delay="indefinite"/>
                      </p:stCondLst>
                      <p:childTnLst>
                        <p:par>
                          <p:cTn id="513" fill="hold">
                            <p:stCondLst>
                              <p:cond delay="0"/>
                            </p:stCondLst>
                            <p:childTnLst>
                              <p:par>
                                <p:cTn id="514" nodeType="clickEffect" fill="hold" presetClass="entr" presetID="22" presetSubtype="4">
                                  <p:stCondLst>
                                    <p:cond delay="0"/>
                                  </p:stCondLst>
                                  <p:childTnLst>
                                    <p:set>
                                      <p:cBhvr>
                                        <p:cTn id="515" dur="1" fill="hold">
                                          <p:stCondLst>
                                            <p:cond delay="0"/>
                                          </p:stCondLst>
                                        </p:cTn>
                                        <p:tgtEl>
                                          <p:spTgt spid="688"/>
                                        </p:tgtEl>
                                        <p:attrNameLst>
                                          <p:attrName>style.visibility</p:attrName>
                                        </p:attrNameLst>
                                      </p:cBhvr>
                                      <p:to>
                                        <p:strVal val="visible"/>
                                      </p:to>
                                    </p:set>
                                    <p:animEffect filter="wipe(down)" transition="in">
                                      <p:cBhvr additive="repl">
                                        <p:cTn id="516" dur="500"/>
                                        <p:tgtEl>
                                          <p:spTgt spid="688"/>
                                        </p:tgtEl>
                                      </p:cBhvr>
                                    </p:animEffec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22" presetSubtype="4">
                                  <p:stCondLst>
                                    <p:cond delay="0"/>
                                  </p:stCondLst>
                                  <p:childTnLst>
                                    <p:set>
                                      <p:cBhvr>
                                        <p:cTn id="520" dur="1" fill="hold">
                                          <p:stCondLst>
                                            <p:cond delay="0"/>
                                          </p:stCondLst>
                                        </p:cTn>
                                        <p:tgtEl>
                                          <p:spTgt spid="672"/>
                                        </p:tgtEl>
                                        <p:attrNameLst>
                                          <p:attrName>style.visibility</p:attrName>
                                        </p:attrNameLst>
                                      </p:cBhvr>
                                      <p:to>
                                        <p:strVal val="visible"/>
                                      </p:to>
                                    </p:set>
                                    <p:animEffect filter="wipe(down)" transition="in">
                                      <p:cBhvr additive="repl">
                                        <p:cTn id="521" dur="500"/>
                                        <p:tgtEl>
                                          <p:spTgt spid="672"/>
                                        </p:tgtEl>
                                      </p:cBhvr>
                                    </p:animEffect>
                                  </p:childTnLst>
                                </p:cTn>
                              </p:par>
                              <p:par>
                                <p:cTn id="522" nodeType="withEffect" fill="hold" presetClass="entr" presetID="22" presetSubtype="4">
                                  <p:stCondLst>
                                    <p:cond delay="0"/>
                                  </p:stCondLst>
                                  <p:childTnLst>
                                    <p:set>
                                      <p:cBhvr>
                                        <p:cTn id="523" dur="1" fill="hold">
                                          <p:stCondLst>
                                            <p:cond delay="0"/>
                                          </p:stCondLst>
                                        </p:cTn>
                                        <p:tgtEl>
                                          <p:spTgt spid="675"/>
                                        </p:tgtEl>
                                        <p:attrNameLst>
                                          <p:attrName>style.visibility</p:attrName>
                                        </p:attrNameLst>
                                      </p:cBhvr>
                                      <p:to>
                                        <p:strVal val="visible"/>
                                      </p:to>
                                    </p:set>
                                    <p:animEffect filter="wipe(down)" transition="in">
                                      <p:cBhvr additive="repl">
                                        <p:cTn id="524" dur="500"/>
                                        <p:tgtEl>
                                          <p:spTgt spid="675"/>
                                        </p:tgtEl>
                                      </p:cBhvr>
                                    </p:animEffect>
                                  </p:childTnLst>
                                </p:cTn>
                              </p:par>
                              <p:par>
                                <p:cTn id="525" nodeType="withEffect" fill="hold" presetClass="entr" presetID="22" presetSubtype="4">
                                  <p:stCondLst>
                                    <p:cond delay="0"/>
                                  </p:stCondLst>
                                  <p:childTnLst>
                                    <p:set>
                                      <p:cBhvr>
                                        <p:cTn id="526" dur="1" fill="hold">
                                          <p:stCondLst>
                                            <p:cond delay="0"/>
                                          </p:stCondLst>
                                        </p:cTn>
                                        <p:tgtEl>
                                          <p:spTgt spid="676"/>
                                        </p:tgtEl>
                                        <p:attrNameLst>
                                          <p:attrName>style.visibility</p:attrName>
                                        </p:attrNameLst>
                                      </p:cBhvr>
                                      <p:to>
                                        <p:strVal val="visible"/>
                                      </p:to>
                                    </p:set>
                                    <p:animEffect filter="wipe(down)" transition="in">
                                      <p:cBhvr additive="repl">
                                        <p:cTn id="527" dur="500"/>
                                        <p:tgtEl>
                                          <p:spTgt spid="676"/>
                                        </p:tgtEl>
                                      </p:cBhvr>
                                    </p:animEffect>
                                  </p:childTnLst>
                                </p:cTn>
                              </p:par>
                              <p:par>
                                <p:cTn id="528" nodeType="withEffect" fill="hold" presetClass="entr" presetID="22" presetSubtype="4">
                                  <p:stCondLst>
                                    <p:cond delay="0"/>
                                  </p:stCondLst>
                                  <p:childTnLst>
                                    <p:set>
                                      <p:cBhvr>
                                        <p:cTn id="529" dur="1" fill="hold">
                                          <p:stCondLst>
                                            <p:cond delay="0"/>
                                          </p:stCondLst>
                                        </p:cTn>
                                        <p:tgtEl>
                                          <p:spTgt spid="679"/>
                                        </p:tgtEl>
                                        <p:attrNameLst>
                                          <p:attrName>style.visibility</p:attrName>
                                        </p:attrNameLst>
                                      </p:cBhvr>
                                      <p:to>
                                        <p:strVal val="visible"/>
                                      </p:to>
                                    </p:set>
                                    <p:animEffect filter="wipe(down)" transition="in">
                                      <p:cBhvr additive="repl">
                                        <p:cTn id="530" dur="500"/>
                                        <p:tgtEl>
                                          <p:spTgt spid="679"/>
                                        </p:tgtEl>
                                      </p:cBhvr>
                                    </p:animEffect>
                                  </p:childTnLst>
                                </p:cTn>
                              </p:par>
                              <p:par>
                                <p:cTn id="531" nodeType="withEffect" fill="hold" presetClass="entr" presetID="22" presetSubtype="4">
                                  <p:stCondLst>
                                    <p:cond delay="0"/>
                                  </p:stCondLst>
                                  <p:childTnLst>
                                    <p:set>
                                      <p:cBhvr>
                                        <p:cTn id="532" dur="1" fill="hold">
                                          <p:stCondLst>
                                            <p:cond delay="0"/>
                                          </p:stCondLst>
                                        </p:cTn>
                                        <p:tgtEl>
                                          <p:spTgt spid="680"/>
                                        </p:tgtEl>
                                        <p:attrNameLst>
                                          <p:attrName>style.visibility</p:attrName>
                                        </p:attrNameLst>
                                      </p:cBhvr>
                                      <p:to>
                                        <p:strVal val="visible"/>
                                      </p:to>
                                    </p:set>
                                    <p:animEffect filter="wipe(down)" transition="in">
                                      <p:cBhvr additive="repl">
                                        <p:cTn id="533" dur="500"/>
                                        <p:tgtEl>
                                          <p:spTgt spid="680"/>
                                        </p:tgtEl>
                                      </p:cBhvr>
                                    </p:animEffect>
                                  </p:childTnLst>
                                </p:cTn>
                              </p:par>
                              <p:par>
                                <p:cTn id="534" nodeType="withEffect" fill="hold" presetClass="entr" presetID="22" presetSubtype="4">
                                  <p:stCondLst>
                                    <p:cond delay="0"/>
                                  </p:stCondLst>
                                  <p:childTnLst>
                                    <p:set>
                                      <p:cBhvr>
                                        <p:cTn id="535" dur="1" fill="hold">
                                          <p:stCondLst>
                                            <p:cond delay="0"/>
                                          </p:stCondLst>
                                        </p:cTn>
                                        <p:tgtEl>
                                          <p:spTgt spid="683"/>
                                        </p:tgtEl>
                                        <p:attrNameLst>
                                          <p:attrName>style.visibility</p:attrName>
                                        </p:attrNameLst>
                                      </p:cBhvr>
                                      <p:to>
                                        <p:strVal val="visible"/>
                                      </p:to>
                                    </p:set>
                                    <p:animEffect filter="wipe(down)" transition="in">
                                      <p:cBhvr additive="repl">
                                        <p:cTn id="536" dur="500"/>
                                        <p:tgtEl>
                                          <p:spTgt spid="683"/>
                                        </p:tgtEl>
                                      </p:cBhvr>
                                    </p:animEffect>
                                  </p:childTnLst>
                                </p:cTn>
                              </p:par>
                              <p:par>
                                <p:cTn id="537" nodeType="withEffect" fill="hold" presetClass="entr" presetID="22" presetSubtype="4">
                                  <p:stCondLst>
                                    <p:cond delay="0"/>
                                  </p:stCondLst>
                                  <p:childTnLst>
                                    <p:set>
                                      <p:cBhvr>
                                        <p:cTn id="538" dur="1" fill="hold">
                                          <p:stCondLst>
                                            <p:cond delay="0"/>
                                          </p:stCondLst>
                                        </p:cTn>
                                        <p:tgtEl>
                                          <p:spTgt spid="684"/>
                                        </p:tgtEl>
                                        <p:attrNameLst>
                                          <p:attrName>style.visibility</p:attrName>
                                        </p:attrNameLst>
                                      </p:cBhvr>
                                      <p:to>
                                        <p:strVal val="visible"/>
                                      </p:to>
                                    </p:set>
                                    <p:animEffect filter="wipe(down)" transition="in">
                                      <p:cBhvr additive="repl">
                                        <p:cTn id="539" dur="500"/>
                                        <p:tgtEl>
                                          <p:spTgt spid="684"/>
                                        </p:tgtEl>
                                      </p:cBhvr>
                                    </p:animEffect>
                                  </p:childTnLst>
                                </p:cTn>
                              </p:par>
                              <p:par>
                                <p:cTn id="540" nodeType="withEffect" fill="hold" presetClass="entr" presetID="22" presetSubtype="4">
                                  <p:stCondLst>
                                    <p:cond delay="0"/>
                                  </p:stCondLst>
                                  <p:childTnLst>
                                    <p:set>
                                      <p:cBhvr>
                                        <p:cTn id="541" dur="1" fill="hold">
                                          <p:stCondLst>
                                            <p:cond delay="0"/>
                                          </p:stCondLst>
                                        </p:cTn>
                                        <p:tgtEl>
                                          <p:spTgt spid="687"/>
                                        </p:tgtEl>
                                        <p:attrNameLst>
                                          <p:attrName>style.visibility</p:attrName>
                                        </p:attrNameLst>
                                      </p:cBhvr>
                                      <p:to>
                                        <p:strVal val="visible"/>
                                      </p:to>
                                    </p:set>
                                    <p:animEffect filter="wipe(down)" transition="in">
                                      <p:cBhvr additive="repl">
                                        <p:cTn id="542" dur="500"/>
                                        <p:tgtEl>
                                          <p:spTgt spid="687"/>
                                        </p:tgtEl>
                                      </p:cBhvr>
                                    </p:animEffect>
                                  </p:childTnLst>
                                </p:cTn>
                              </p:par>
                              <p:par>
                                <p:cTn id="543" nodeType="withEffect" fill="hold" presetClass="entr" presetID="22" presetSubtype="4">
                                  <p:stCondLst>
                                    <p:cond delay="0"/>
                                  </p:stCondLst>
                                  <p:childTnLst>
                                    <p:set>
                                      <p:cBhvr>
                                        <p:cTn id="544" dur="1" fill="hold">
                                          <p:stCondLst>
                                            <p:cond delay="0"/>
                                          </p:stCondLst>
                                        </p:cTn>
                                        <p:tgtEl>
                                          <p:spTgt spid="689"/>
                                        </p:tgtEl>
                                        <p:attrNameLst>
                                          <p:attrName>style.visibility</p:attrName>
                                        </p:attrNameLst>
                                      </p:cBhvr>
                                      <p:to>
                                        <p:strVal val="visible"/>
                                      </p:to>
                                    </p:set>
                                    <p:animEffect filter="wipe(down)" transition="in">
                                      <p:cBhvr additive="repl">
                                        <p:cTn id="545" dur="500"/>
                                        <p:tgtEl>
                                          <p:spTgt spid="689"/>
                                        </p:tgtEl>
                                      </p:cBhvr>
                                    </p:animEffect>
                                  </p:childTnLst>
                                </p:cTn>
                              </p:par>
                              <p:par>
                                <p:cTn id="546" nodeType="withEffect" fill="hold" presetClass="entr" presetID="22" presetSubtype="4">
                                  <p:stCondLst>
                                    <p:cond delay="0"/>
                                  </p:stCondLst>
                                  <p:childTnLst>
                                    <p:set>
                                      <p:cBhvr>
                                        <p:cTn id="547" dur="1" fill="hold">
                                          <p:stCondLst>
                                            <p:cond delay="0"/>
                                          </p:stCondLst>
                                        </p:cTn>
                                        <p:tgtEl>
                                          <p:spTgt spid="690"/>
                                        </p:tgtEl>
                                        <p:attrNameLst>
                                          <p:attrName>style.visibility</p:attrName>
                                        </p:attrNameLst>
                                      </p:cBhvr>
                                      <p:to>
                                        <p:strVal val="visible"/>
                                      </p:to>
                                    </p:set>
                                    <p:animEffect filter="wipe(down)" transition="in">
                                      <p:cBhvr additive="repl">
                                        <p:cTn id="548" dur="500"/>
                                        <p:tgtEl>
                                          <p:spTgt spid="690"/>
                                        </p:tgtEl>
                                      </p:cBhvr>
                                    </p:animEffect>
                                  </p:childTnLst>
                                </p:cTn>
                              </p:par>
                              <p:par>
                                <p:cTn id="549" nodeType="withEffect" fill="hold" presetClass="entr" presetID="22" presetSubtype="4">
                                  <p:stCondLst>
                                    <p:cond delay="0"/>
                                  </p:stCondLst>
                                  <p:childTnLst>
                                    <p:set>
                                      <p:cBhvr>
                                        <p:cTn id="550" dur="1" fill="hold">
                                          <p:stCondLst>
                                            <p:cond delay="0"/>
                                          </p:stCondLst>
                                        </p:cTn>
                                        <p:tgtEl>
                                          <p:spTgt spid="691"/>
                                        </p:tgtEl>
                                        <p:attrNameLst>
                                          <p:attrName>style.visibility</p:attrName>
                                        </p:attrNameLst>
                                      </p:cBhvr>
                                      <p:to>
                                        <p:strVal val="visible"/>
                                      </p:to>
                                    </p:set>
                                    <p:animEffect filter="wipe(down)" transition="in">
                                      <p:cBhvr additive="repl">
                                        <p:cTn id="551" dur="500"/>
                                        <p:tgtEl>
                                          <p:spTgt spid="691"/>
                                        </p:tgtEl>
                                      </p:cBhvr>
                                    </p:animEffect>
                                  </p:childTnLst>
                                </p:cTn>
                              </p:par>
                              <p:par>
                                <p:cTn id="552" nodeType="withEffect" fill="hold" presetClass="entr" presetID="22" presetSubtype="4">
                                  <p:stCondLst>
                                    <p:cond delay="0"/>
                                  </p:stCondLst>
                                  <p:childTnLst>
                                    <p:set>
                                      <p:cBhvr>
                                        <p:cTn id="553" dur="1" fill="hold">
                                          <p:stCondLst>
                                            <p:cond delay="0"/>
                                          </p:stCondLst>
                                        </p:cTn>
                                        <p:tgtEl>
                                          <p:spTgt spid="692"/>
                                        </p:tgtEl>
                                        <p:attrNameLst>
                                          <p:attrName>style.visibility</p:attrName>
                                        </p:attrNameLst>
                                      </p:cBhvr>
                                      <p:to>
                                        <p:strVal val="visible"/>
                                      </p:to>
                                    </p:set>
                                    <p:animEffect filter="wipe(down)" transition="in">
                                      <p:cBhvr additive="repl">
                                        <p:cTn id="554" dur="5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3" name="Group 1"/>
          <p:cNvGrpSpPr/>
          <p:nvPr/>
        </p:nvGrpSpPr>
        <p:grpSpPr>
          <a:xfrm>
            <a:off x="15840" y="2828160"/>
            <a:ext cx="12180600" cy="4039920"/>
            <a:chOff x="15840" y="2828160"/>
            <a:chExt cx="12180600" cy="4039920"/>
          </a:xfrm>
        </p:grpSpPr>
        <p:grpSp>
          <p:nvGrpSpPr>
            <p:cNvPr id="694" name="Group 2"/>
            <p:cNvGrpSpPr/>
            <p:nvPr/>
          </p:nvGrpSpPr>
          <p:grpSpPr>
            <a:xfrm>
              <a:off x="15840" y="2828160"/>
              <a:ext cx="12180600" cy="4039920"/>
              <a:chOff x="15840" y="2828160"/>
              <a:chExt cx="12180600" cy="4039920"/>
            </a:xfrm>
          </p:grpSpPr>
          <p:sp>
            <p:nvSpPr>
              <p:cNvPr id="695" name="CustomShape 3"/>
              <p:cNvSpPr/>
              <p:nvPr/>
            </p:nvSpPr>
            <p:spPr>
              <a:xfrm>
                <a:off x="4578480" y="4197240"/>
                <a:ext cx="1217880" cy="1217880"/>
              </a:xfrm>
              <a:prstGeom prst="ellipse">
                <a:avLst/>
              </a:prstGeom>
              <a:solidFill>
                <a:srgbClr val="f4f4f4"/>
              </a:solidFill>
              <a:ln>
                <a:noFill/>
              </a:ln>
            </p:spPr>
            <p:style>
              <a:lnRef idx="0"/>
              <a:fillRef idx="0"/>
              <a:effectRef idx="0"/>
              <a:fontRef idx="minor"/>
            </p:style>
          </p:sp>
          <p:grpSp>
            <p:nvGrpSpPr>
              <p:cNvPr id="696" name="Group 4"/>
              <p:cNvGrpSpPr/>
              <p:nvPr/>
            </p:nvGrpSpPr>
            <p:grpSpPr>
              <a:xfrm>
                <a:off x="15840" y="2828160"/>
                <a:ext cx="12180600" cy="4039920"/>
                <a:chOff x="15840" y="2828160"/>
                <a:chExt cx="12180600" cy="4039920"/>
              </a:xfrm>
            </p:grpSpPr>
            <p:sp>
              <p:nvSpPr>
                <p:cNvPr id="697" name="CustomShape 5"/>
                <p:cNvSpPr/>
                <p:nvPr/>
              </p:nvSpPr>
              <p:spPr>
                <a:xfrm>
                  <a:off x="15840" y="2828160"/>
                  <a:ext cx="12180600" cy="4039920"/>
                </a:xfrm>
                <a:custGeom>
                  <a:avLst/>
                  <a:gdLst/>
                  <a:ahLst/>
                  <a:rect l="l" t="t" r="r" b="b"/>
                  <a:pathLst>
                    <a:path w="7672" h="2544">
                      <a:moveTo>
                        <a:pt x="3268" y="1580"/>
                      </a:moveTo>
                      <a:cubicBezTo>
                        <a:pt x="3078" y="1580"/>
                        <a:pt x="2924" y="1426"/>
                        <a:pt x="2924" y="1236"/>
                      </a:cubicBezTo>
                      <a:cubicBezTo>
                        <a:pt x="2924" y="1046"/>
                        <a:pt x="3078" y="892"/>
                        <a:pt x="3268" y="892"/>
                      </a:cubicBezTo>
                      <a:cubicBezTo>
                        <a:pt x="3458" y="892"/>
                        <a:pt x="3612" y="1046"/>
                        <a:pt x="3612" y="1236"/>
                      </a:cubicBezTo>
                      <a:cubicBezTo>
                        <a:pt x="3612" y="1426"/>
                        <a:pt x="3458" y="1580"/>
                        <a:pt x="3268" y="1580"/>
                      </a:cubicBezTo>
                      <a:moveTo>
                        <a:pt x="6519" y="0"/>
                      </a:moveTo>
                      <a:cubicBezTo>
                        <a:pt x="6056" y="0"/>
                        <a:pt x="5816" y="456"/>
                        <a:pt x="5599" y="903"/>
                      </a:cubicBezTo>
                      <a:cubicBezTo>
                        <a:pt x="5747" y="942"/>
                        <a:pt x="5856" y="1076"/>
                        <a:pt x="5856" y="1236"/>
                      </a:cubicBezTo>
                      <a:cubicBezTo>
                        <a:pt x="5856" y="1426"/>
                        <a:pt x="5702" y="1580"/>
                        <a:pt x="5512" y="1580"/>
                      </a:cubicBezTo>
                      <a:cubicBezTo>
                        <a:pt x="5423" y="1580"/>
                        <a:pt x="5342" y="1546"/>
                        <a:pt x="5281" y="1491"/>
                      </a:cubicBezTo>
                      <a:cubicBezTo>
                        <a:pt x="5168" y="1648"/>
                        <a:pt x="5038" y="1751"/>
                        <a:pt x="4871" y="1751"/>
                      </a:cubicBezTo>
                      <a:cubicBezTo>
                        <a:pt x="4185" y="1751"/>
                        <a:pt x="4067" y="839"/>
                        <a:pt x="3203" y="839"/>
                      </a:cubicBezTo>
                      <a:cubicBezTo>
                        <a:pt x="2339" y="839"/>
                        <a:pt x="2550" y="2078"/>
                        <a:pt x="1925" y="2078"/>
                      </a:cubicBezTo>
                      <a:cubicBezTo>
                        <a:pt x="1529" y="2078"/>
                        <a:pt x="1345" y="1784"/>
                        <a:pt x="1116" y="1567"/>
                      </a:cubicBezTo>
                      <a:cubicBezTo>
                        <a:pt x="1087" y="1576"/>
                        <a:pt x="1056" y="1580"/>
                        <a:pt x="1024" y="1580"/>
                      </a:cubicBezTo>
                      <a:cubicBezTo>
                        <a:pt x="873" y="1580"/>
                        <a:pt x="744" y="1482"/>
                        <a:pt x="698" y="1346"/>
                      </a:cubicBezTo>
                      <a:cubicBezTo>
                        <a:pt x="676" y="1343"/>
                        <a:pt x="653" y="1342"/>
                        <a:pt x="630" y="1342"/>
                      </a:cubicBezTo>
                      <a:cubicBezTo>
                        <a:pt x="627" y="1342"/>
                        <a:pt x="624" y="1342"/>
                        <a:pt x="622" y="1342"/>
                      </a:cubicBezTo>
                      <a:cubicBezTo>
                        <a:pt x="343" y="1342"/>
                        <a:pt x="137" y="1490"/>
                        <a:pt x="0" y="1640"/>
                      </a:cubicBezTo>
                      <a:cubicBezTo>
                        <a:pt x="0" y="2544"/>
                        <a:pt x="0" y="2544"/>
                        <a:pt x="0" y="2544"/>
                      </a:cubicBezTo>
                      <a:cubicBezTo>
                        <a:pt x="7672" y="2544"/>
                        <a:pt x="7672" y="2544"/>
                        <a:pt x="7672" y="2544"/>
                      </a:cubicBezTo>
                      <a:cubicBezTo>
                        <a:pt x="7672" y="1058"/>
                        <a:pt x="7672" y="1058"/>
                        <a:pt x="7672" y="1058"/>
                      </a:cubicBezTo>
                      <a:cubicBezTo>
                        <a:pt x="7415" y="644"/>
                        <a:pt x="7134" y="0"/>
                        <a:pt x="6519" y="0"/>
                      </a:cubicBezTo>
                    </a:path>
                  </a:pathLst>
                </a:custGeom>
                <a:solidFill>
                  <a:srgbClr val="f4f4f4"/>
                </a:solidFill>
                <a:ln>
                  <a:noFill/>
                </a:ln>
              </p:spPr>
              <p:style>
                <a:lnRef idx="0"/>
                <a:fillRef idx="0"/>
                <a:effectRef idx="0"/>
                <a:fontRef idx="minor"/>
              </p:style>
            </p:sp>
            <p:sp>
              <p:nvSpPr>
                <p:cNvPr id="698" name="CustomShape 6"/>
                <p:cNvSpPr/>
                <p:nvPr/>
              </p:nvSpPr>
              <p:spPr>
                <a:xfrm>
                  <a:off x="1123920" y="4964760"/>
                  <a:ext cx="663120" cy="371160"/>
                </a:xfrm>
                <a:custGeom>
                  <a:avLst/>
                  <a:gdLst/>
                  <a:ahLst/>
                  <a:rect l="l" t="t" r="r" b="b"/>
                  <a:pathLst>
                    <a:path w="418" h="234">
                      <a:moveTo>
                        <a:pt x="0" y="0"/>
                      </a:moveTo>
                      <a:cubicBezTo>
                        <a:pt x="46" y="136"/>
                        <a:pt x="175" y="234"/>
                        <a:pt x="326" y="234"/>
                      </a:cubicBezTo>
                      <a:cubicBezTo>
                        <a:pt x="358" y="234"/>
                        <a:pt x="389" y="230"/>
                        <a:pt x="418" y="221"/>
                      </a:cubicBezTo>
                      <a:cubicBezTo>
                        <a:pt x="302" y="111"/>
                        <a:pt x="174" y="20"/>
                        <a:pt x="0" y="0"/>
                      </a:cubicBezTo>
                    </a:path>
                  </a:pathLst>
                </a:custGeom>
                <a:solidFill>
                  <a:srgbClr val="f4f4f4"/>
                </a:solidFill>
                <a:ln>
                  <a:noFill/>
                </a:ln>
              </p:spPr>
              <p:style>
                <a:lnRef idx="0"/>
                <a:fillRef idx="0"/>
                <a:effectRef idx="0"/>
                <a:fontRef idx="minor"/>
              </p:style>
            </p:sp>
          </p:grpSp>
        </p:grpSp>
        <p:sp>
          <p:nvSpPr>
            <p:cNvPr id="699" name="CustomShape 7"/>
            <p:cNvSpPr/>
            <p:nvPr/>
          </p:nvSpPr>
          <p:spPr>
            <a:xfrm>
              <a:off x="8363160" y="4251960"/>
              <a:ext cx="988200" cy="1163520"/>
            </a:xfrm>
            <a:custGeom>
              <a:avLst/>
              <a:gdLst/>
              <a:ahLst/>
              <a:rect l="l" t="t" r="r" b="b"/>
              <a:pathLst>
                <a:path w="575" h="677">
                  <a:moveTo>
                    <a:pt x="318" y="0"/>
                  </a:moveTo>
                  <a:cubicBezTo>
                    <a:pt x="214" y="216"/>
                    <a:pt x="115" y="429"/>
                    <a:pt x="0" y="588"/>
                  </a:cubicBezTo>
                  <a:cubicBezTo>
                    <a:pt x="61" y="643"/>
                    <a:pt x="142" y="677"/>
                    <a:pt x="231" y="677"/>
                  </a:cubicBezTo>
                  <a:cubicBezTo>
                    <a:pt x="421" y="677"/>
                    <a:pt x="575" y="523"/>
                    <a:pt x="575" y="333"/>
                  </a:cubicBezTo>
                  <a:cubicBezTo>
                    <a:pt x="575" y="173"/>
                    <a:pt x="466" y="39"/>
                    <a:pt x="318" y="0"/>
                  </a:cubicBezTo>
                </a:path>
              </a:pathLst>
            </a:custGeom>
            <a:solidFill>
              <a:srgbClr val="f4f4f4"/>
            </a:solidFill>
            <a:ln>
              <a:noFill/>
            </a:ln>
          </p:spPr>
          <p:style>
            <a:lnRef idx="0"/>
            <a:fillRef idx="0"/>
            <a:effectRef idx="0"/>
            <a:fontRef idx="minor"/>
          </p:style>
        </p:sp>
      </p:grpSp>
      <p:sp>
        <p:nvSpPr>
          <p:cNvPr id="700" name="CustomShape 8"/>
          <p:cNvSpPr/>
          <p:nvPr/>
        </p:nvSpPr>
        <p:spPr>
          <a:xfrm>
            <a:off x="3240" y="0"/>
            <a:ext cx="12193200" cy="6860880"/>
          </a:xfrm>
          <a:prstGeom prst="rect">
            <a:avLst/>
          </a:prstGeom>
          <a:noFill/>
          <a:ln>
            <a:noFill/>
          </a:ln>
        </p:spPr>
        <p:style>
          <a:lnRef idx="0"/>
          <a:fillRef idx="0"/>
          <a:effectRef idx="0"/>
          <a:fontRef idx="minor"/>
        </p:style>
      </p:sp>
      <p:sp>
        <p:nvSpPr>
          <p:cNvPr id="701" name="CustomShape 9"/>
          <p:cNvSpPr/>
          <p:nvPr/>
        </p:nvSpPr>
        <p:spPr>
          <a:xfrm>
            <a:off x="3240" y="0"/>
            <a:ext cx="12193200" cy="6860880"/>
          </a:xfrm>
          <a:prstGeom prst="rect">
            <a:avLst/>
          </a:prstGeom>
          <a:noFill/>
          <a:ln>
            <a:noFill/>
          </a:ln>
        </p:spPr>
        <p:style>
          <a:lnRef idx="0"/>
          <a:fillRef idx="0"/>
          <a:effectRef idx="0"/>
          <a:fontRef idx="minor"/>
        </p:style>
      </p:sp>
      <p:sp>
        <p:nvSpPr>
          <p:cNvPr id="702" name="CustomShape 10"/>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close/>
              </a:path>
            </a:pathLst>
          </a:custGeom>
          <a:solidFill>
            <a:srgbClr val="707070"/>
          </a:solidFill>
          <a:ln>
            <a:noFill/>
          </a:ln>
        </p:spPr>
        <p:style>
          <a:lnRef idx="0"/>
          <a:fillRef idx="0"/>
          <a:effectRef idx="0"/>
          <a:fontRef idx="minor"/>
        </p:style>
      </p:sp>
      <p:sp>
        <p:nvSpPr>
          <p:cNvPr id="703" name="CustomShape 11"/>
          <p:cNvSpPr/>
          <p:nvPr/>
        </p:nvSpPr>
        <p:spPr>
          <a:xfrm>
            <a:off x="3240" y="0"/>
            <a:ext cx="12193200" cy="6860880"/>
          </a:xfrm>
          <a:custGeom>
            <a:avLst/>
            <a:gdLst/>
            <a:ahLst/>
            <a:rect l="l" t="t" r="r" b="b"/>
            <a:pathLst>
              <a:path w="7681" h="4322">
                <a:moveTo>
                  <a:pt x="2" y="2"/>
                </a:moveTo>
                <a:lnTo>
                  <a:pt x="2" y="4"/>
                </a:lnTo>
                <a:lnTo>
                  <a:pt x="7677" y="4"/>
                </a:lnTo>
                <a:lnTo>
                  <a:pt x="7677" y="4318"/>
                </a:lnTo>
                <a:lnTo>
                  <a:pt x="4" y="4318"/>
                </a:lnTo>
                <a:lnTo>
                  <a:pt x="4" y="2"/>
                </a:lnTo>
                <a:lnTo>
                  <a:pt x="2" y="2"/>
                </a:lnTo>
                <a:lnTo>
                  <a:pt x="2" y="4"/>
                </a:lnTo>
                <a:lnTo>
                  <a:pt x="2" y="2"/>
                </a:lnTo>
                <a:lnTo>
                  <a:pt x="0" y="2"/>
                </a:lnTo>
                <a:lnTo>
                  <a:pt x="0" y="4322"/>
                </a:lnTo>
                <a:lnTo>
                  <a:pt x="7681" y="4322"/>
                </a:lnTo>
                <a:lnTo>
                  <a:pt x="7681" y="0"/>
                </a:lnTo>
                <a:lnTo>
                  <a:pt x="0" y="0"/>
                </a:lnTo>
                <a:lnTo>
                  <a:pt x="0" y="2"/>
                </a:lnTo>
                <a:lnTo>
                  <a:pt x="2" y="2"/>
                </a:lnTo>
              </a:path>
            </a:pathLst>
          </a:custGeom>
          <a:noFill/>
          <a:ln>
            <a:noFill/>
          </a:ln>
        </p:spPr>
        <p:style>
          <a:lnRef idx="0"/>
          <a:fillRef idx="0"/>
          <a:effectRef idx="0"/>
          <a:fontRef idx="minor"/>
        </p:style>
      </p:sp>
      <p:sp>
        <p:nvSpPr>
          <p:cNvPr id="704" name="CustomShape 12"/>
          <p:cNvSpPr/>
          <p:nvPr/>
        </p:nvSpPr>
        <p:spPr>
          <a:xfrm>
            <a:off x="3240" y="4494240"/>
            <a:ext cx="12193200" cy="2366640"/>
          </a:xfrm>
          <a:custGeom>
            <a:avLst/>
            <a:gdLst/>
            <a:ahLst/>
            <a:rect l="l" t="t" r="r" b="b"/>
            <a:pathLst>
              <a:path w="7680" h="1490">
                <a:moveTo>
                  <a:pt x="7676" y="0"/>
                </a:moveTo>
                <a:cubicBezTo>
                  <a:pt x="7676" y="1486"/>
                  <a:pt x="7676" y="1486"/>
                  <a:pt x="7676" y="1486"/>
                </a:cubicBezTo>
                <a:cubicBezTo>
                  <a:pt x="4" y="1486"/>
                  <a:pt x="4" y="1486"/>
                  <a:pt x="4" y="1486"/>
                </a:cubicBezTo>
                <a:cubicBezTo>
                  <a:pt x="4" y="582"/>
                  <a:pt x="4" y="582"/>
                  <a:pt x="4" y="582"/>
                </a:cubicBezTo>
                <a:cubicBezTo>
                  <a:pt x="3" y="584"/>
                  <a:pt x="1" y="585"/>
                  <a:pt x="0" y="587"/>
                </a:cubicBezTo>
                <a:cubicBezTo>
                  <a:pt x="0" y="1490"/>
                  <a:pt x="0" y="1490"/>
                  <a:pt x="0" y="1490"/>
                </a:cubicBezTo>
                <a:cubicBezTo>
                  <a:pt x="7680" y="1490"/>
                  <a:pt x="7680" y="1490"/>
                  <a:pt x="7680" y="1490"/>
                </a:cubicBezTo>
                <a:cubicBezTo>
                  <a:pt x="7680" y="7"/>
                  <a:pt x="7680" y="7"/>
                  <a:pt x="7680" y="7"/>
                </a:cubicBezTo>
                <a:cubicBezTo>
                  <a:pt x="7679" y="4"/>
                  <a:pt x="7677" y="2"/>
                  <a:pt x="7676" y="0"/>
                </a:cubicBezTo>
              </a:path>
            </a:pathLst>
          </a:custGeom>
          <a:solidFill>
            <a:srgbClr val="838383"/>
          </a:solidFill>
          <a:ln>
            <a:noFill/>
          </a:ln>
        </p:spPr>
        <p:style>
          <a:lnRef idx="0"/>
          <a:fillRef idx="0"/>
          <a:effectRef idx="0"/>
          <a:fontRef idx="minor"/>
        </p:style>
      </p:sp>
      <p:grpSp>
        <p:nvGrpSpPr>
          <p:cNvPr id="705" name="Group 13"/>
          <p:cNvGrpSpPr/>
          <p:nvPr/>
        </p:nvGrpSpPr>
        <p:grpSpPr>
          <a:xfrm>
            <a:off x="480960" y="649440"/>
            <a:ext cx="1063440" cy="263160"/>
            <a:chOff x="480960" y="649440"/>
            <a:chExt cx="1063440" cy="263160"/>
          </a:xfrm>
        </p:grpSpPr>
        <p:sp>
          <p:nvSpPr>
            <p:cNvPr id="706" name="CustomShape 14"/>
            <p:cNvSpPr/>
            <p:nvPr/>
          </p:nvSpPr>
          <p:spPr>
            <a:xfrm>
              <a:off x="711360" y="687240"/>
              <a:ext cx="43920" cy="4716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707" name="CustomShape 15"/>
            <p:cNvSpPr/>
            <p:nvPr/>
          </p:nvSpPr>
          <p:spPr>
            <a:xfrm>
              <a:off x="712800" y="749160"/>
              <a:ext cx="41040" cy="15984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708" name="CustomShape 16"/>
            <p:cNvSpPr/>
            <p:nvPr/>
          </p:nvSpPr>
          <p:spPr>
            <a:xfrm>
              <a:off x="789120" y="687240"/>
              <a:ext cx="43920" cy="4716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709" name="CustomShape 17"/>
            <p:cNvSpPr/>
            <p:nvPr/>
          </p:nvSpPr>
          <p:spPr>
            <a:xfrm>
              <a:off x="790560" y="749160"/>
              <a:ext cx="41040" cy="15984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710" name="CustomShape 18"/>
            <p:cNvSpPr/>
            <p:nvPr/>
          </p:nvSpPr>
          <p:spPr>
            <a:xfrm>
              <a:off x="865080" y="746280"/>
              <a:ext cx="145800" cy="16308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711" name="CustomShape 19"/>
            <p:cNvSpPr/>
            <p:nvPr/>
          </p:nvSpPr>
          <p:spPr>
            <a:xfrm>
              <a:off x="1216080" y="746280"/>
              <a:ext cx="158400" cy="16632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712" name="CustomShape 20"/>
            <p:cNvSpPr/>
            <p:nvPr/>
          </p:nvSpPr>
          <p:spPr>
            <a:xfrm>
              <a:off x="1386000" y="746280"/>
              <a:ext cx="158400" cy="16632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713" name="CustomShape 21"/>
            <p:cNvSpPr/>
            <p:nvPr/>
          </p:nvSpPr>
          <p:spPr>
            <a:xfrm>
              <a:off x="480960" y="649440"/>
              <a:ext cx="213840" cy="2599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714" name="CustomShape 22"/>
            <p:cNvSpPr/>
            <p:nvPr/>
          </p:nvSpPr>
          <p:spPr>
            <a:xfrm>
              <a:off x="1027080" y="649440"/>
              <a:ext cx="158400" cy="2631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715" name="CustomShape 23"/>
          <p:cNvSpPr/>
          <p:nvPr/>
        </p:nvSpPr>
        <p:spPr>
          <a:xfrm>
            <a:off x="3286080" y="538560"/>
            <a:ext cx="686376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Một số phương thức của set</a:t>
            </a:r>
            <a:endParaRPr b="0" lang="en-US" sz="3300" spc="-1" strike="noStrike">
              <a:latin typeface="Arial"/>
            </a:endParaRPr>
          </a:p>
        </p:txBody>
      </p:sp>
      <p:pic>
        <p:nvPicPr>
          <p:cNvPr id="716" name="Google Shape;321;p22" descr=""/>
          <p:cNvPicPr/>
          <p:nvPr/>
        </p:nvPicPr>
        <p:blipFill>
          <a:blip r:embed="rId1"/>
          <a:stretch/>
        </p:blipFill>
        <p:spPr>
          <a:xfrm>
            <a:off x="4213800" y="1108440"/>
            <a:ext cx="4088880" cy="122040"/>
          </a:xfrm>
          <a:prstGeom prst="rect">
            <a:avLst/>
          </a:prstGeom>
          <a:ln>
            <a:noFill/>
          </a:ln>
        </p:spPr>
      </p:pic>
      <p:graphicFrame>
        <p:nvGraphicFramePr>
          <p:cNvPr id="717" name="Table 24"/>
          <p:cNvGraphicFramePr/>
          <p:nvPr/>
        </p:nvGraphicFramePr>
        <p:xfrm>
          <a:off x="1484280" y="2070000"/>
          <a:ext cx="9223560" cy="1854000"/>
        </p:xfrm>
        <a:graphic>
          <a:graphicData uri="http://schemas.openxmlformats.org/drawingml/2006/table">
            <a:tbl>
              <a:tblPr/>
              <a:tblGrid>
                <a:gridCol w="1805760"/>
                <a:gridCol w="2692440"/>
                <a:gridCol w="2058480"/>
                <a:gridCol w="2666880"/>
              </a:tblGrid>
              <a:tr h="291600">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r>
              <a:tr h="491400">
                <a:tc>
                  <a:txBody>
                    <a:bodyPr>
                      <a:noAutofit/>
                    </a:bodyPr>
                    <a:p>
                      <a:pPr>
                        <a:lnSpc>
                          <a:spcPct val="100000"/>
                        </a:lnSpc>
                      </a:pPr>
                      <a:r>
                        <a:rPr b="0" lang="en-VN" sz="1400" spc="-1" strike="noStrike">
                          <a:solidFill>
                            <a:srgbClr val="7030a0"/>
                          </a:solidFill>
                          <a:latin typeface="Arial"/>
                          <a:ea typeface="Arial"/>
                        </a:rPr>
                        <a:t>clear()</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Xóa tất cả phần tử của 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difference_update</a:t>
                      </a:r>
                      <a:r>
                        <a:rPr b="0" lang="en-VN" sz="1400" spc="-1" strike="noStrike">
                          <a:solidFill>
                            <a:srgbClr val="7030a0"/>
                          </a:solidFill>
                          <a:latin typeface="Arial"/>
                          <a:ea typeface="Arial"/>
                        </a:rPr>
                        <a:t>(set)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Xoá các phần tử chung của set này với set so sánh</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691200">
                <a:tc>
                  <a:txBody>
                    <a:bodyPr>
                      <a:noAutofit/>
                    </a:bodyPr>
                    <a:p>
                      <a:pPr>
                        <a:lnSpc>
                          <a:spcPct val="100000"/>
                        </a:lnSpc>
                      </a:pPr>
                      <a:r>
                        <a:rPr b="0" lang="en-US" sz="1400" spc="-1" strike="noStrike">
                          <a:solidFill>
                            <a:srgbClr val="7030a0"/>
                          </a:solidFill>
                          <a:latin typeface="Arial"/>
                          <a:ea typeface="Arial"/>
                        </a:rPr>
                        <a:t>intersection_update</a:t>
                      </a:r>
                      <a:r>
                        <a:rPr b="0" lang="en-VN" sz="1400" spc="-1" strike="noStrike">
                          <a:solidFill>
                            <a:srgbClr val="7030a0"/>
                          </a:solidFill>
                          <a:latin typeface="Arial"/>
                          <a:ea typeface="Arial"/>
                        </a:rPr>
                        <a:t>(set)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Xoá các phần tử của set này mà không nằm trong set so sánh</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symmetric_difference_update</a:t>
                      </a:r>
                      <a:r>
                        <a:rPr b="0" lang="en-VN" sz="1400" spc="-1" strike="noStrike">
                          <a:solidFill>
                            <a:srgbClr val="7030a0"/>
                          </a:solidFill>
                          <a:latin typeface="Arial"/>
                          <a:ea typeface="Arial"/>
                        </a:rPr>
                        <a: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Cập nhật set với những phần tử khác nhau của chính nó và set khác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US" sz="1400" spc="-1" strike="noStrike">
                          <a:solidFill>
                            <a:srgbClr val="7030a0"/>
                          </a:solidFill>
                          <a:latin typeface="Arial"/>
                          <a:ea typeface="Arial"/>
                        </a:rPr>
                        <a:t>isdisjoint</a:t>
                      </a:r>
                      <a:r>
                        <a:rPr b="0" lang="en-VN" sz="1400" spc="-1" strike="noStrike">
                          <a:solidFill>
                            <a:srgbClr val="7030a0"/>
                          </a:solidFill>
                          <a:latin typeface="Arial"/>
                          <a:ea typeface="Arial"/>
                        </a:rPr>
                        <a:t>(set)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Trả về True nếu 2 set ko có phần tử chung và ngược lại</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issubset</a:t>
                      </a:r>
                      <a:r>
                        <a:rPr b="0" lang="en-VN" sz="1400" spc="-1" strike="noStrike">
                          <a:solidFill>
                            <a:srgbClr val="7030a0"/>
                          </a:solidFill>
                          <a:latin typeface="Arial"/>
                          <a:ea typeface="Arial"/>
                        </a:rPr>
                        <a:t>(set)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True nếu set này nằm trong set so sánh</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US" sz="1400" spc="-1" strike="noStrike">
                          <a:solidFill>
                            <a:srgbClr val="7030a0"/>
                          </a:solidFill>
                          <a:latin typeface="Arial"/>
                          <a:ea typeface="Arial"/>
                        </a:rPr>
                        <a:t>issuperset</a:t>
                      </a:r>
                      <a:r>
                        <a:rPr b="0" lang="en-VN" sz="1400" spc="-1" strike="noStrike">
                          <a:solidFill>
                            <a:srgbClr val="7030a0"/>
                          </a:solidFill>
                          <a:latin typeface="Arial"/>
                          <a:ea typeface="Arial"/>
                        </a:rPr>
                        <a:t>(set)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True nếu set này bao gồm set so sánh</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pop</a:t>
                      </a:r>
                      <a:r>
                        <a:rPr b="0" lang="en-VN" sz="1400" spc="-1" strike="noStrike">
                          <a:solidFill>
                            <a:srgbClr val="7030a0"/>
                          </a:solidFill>
                          <a:latin typeface="Arial"/>
                          <a:ea typeface="Arial"/>
                        </a:rPr>
                        <a: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Gỡ bỏ ngẫu nhiên 1 phần tử trong set và trả về phần tử đó</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bl>
          </a:graphicData>
        </a:graphic>
      </p:graphicFrame>
      <p:sp>
        <p:nvSpPr>
          <p:cNvPr id="718" name="CustomShape 25"/>
          <p:cNvSpPr/>
          <p:nvPr/>
        </p:nvSpPr>
        <p:spPr>
          <a:xfrm>
            <a:off x="2201400" y="5336280"/>
            <a:ext cx="78094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VN" sz="1800" spc="-1" strike="noStrike">
                <a:solidFill>
                  <a:srgbClr val="000000"/>
                </a:solidFill>
                <a:latin typeface="Arial"/>
                <a:ea typeface="Arial"/>
              </a:rPr>
              <a:t>** Các hàm build-in của python sử dụng với list, tuple cũng có thể sử dụng với set, VD: </a:t>
            </a:r>
            <a:r>
              <a:rPr b="1" lang="en-VN" sz="1800" spc="-1" strike="noStrike">
                <a:solidFill>
                  <a:srgbClr val="7030a0"/>
                </a:solidFill>
                <a:latin typeface="Arial"/>
                <a:ea typeface="Arial"/>
              </a:rPr>
              <a:t>len(), sum(), sorted(),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CustomShape 1"/>
          <p:cNvSpPr/>
          <p:nvPr/>
        </p:nvSpPr>
        <p:spPr>
          <a:xfrm>
            <a:off x="0" y="0"/>
            <a:ext cx="12191760" cy="7868880"/>
          </a:xfrm>
          <a:prstGeom prst="rect">
            <a:avLst/>
          </a:prstGeom>
          <a:noFill/>
          <a:ln>
            <a:noFill/>
          </a:ln>
        </p:spPr>
        <p:style>
          <a:lnRef idx="0"/>
          <a:fillRef idx="0"/>
          <a:effectRef idx="0"/>
          <a:fontRef idx="minor"/>
        </p:style>
      </p:sp>
      <p:sp>
        <p:nvSpPr>
          <p:cNvPr id="720" name="CustomShape 2"/>
          <p:cNvSpPr/>
          <p:nvPr/>
        </p:nvSpPr>
        <p:spPr>
          <a:xfrm>
            <a:off x="0" y="0"/>
            <a:ext cx="12191760" cy="6859080"/>
          </a:xfrm>
          <a:prstGeom prst="rect">
            <a:avLst/>
          </a:prstGeom>
          <a:noFill/>
          <a:ln>
            <a:noFill/>
          </a:ln>
        </p:spPr>
        <p:style>
          <a:lnRef idx="0"/>
          <a:fillRef idx="0"/>
          <a:effectRef idx="0"/>
          <a:fontRef idx="minor"/>
        </p:style>
      </p:sp>
      <p:sp>
        <p:nvSpPr>
          <p:cNvPr id="721" name="CustomShape 3"/>
          <p:cNvSpPr/>
          <p:nvPr/>
        </p:nvSpPr>
        <p:spPr>
          <a:xfrm>
            <a:off x="1440" y="-1440"/>
            <a:ext cx="12189960" cy="6818040"/>
          </a:xfrm>
          <a:prstGeom prst="rect">
            <a:avLst/>
          </a:prstGeom>
          <a:noFill/>
          <a:ln>
            <a:noFill/>
          </a:ln>
        </p:spPr>
        <p:style>
          <a:lnRef idx="0"/>
          <a:fillRef idx="0"/>
          <a:effectRef idx="0"/>
          <a:fontRef idx="minor"/>
        </p:style>
      </p:sp>
      <p:sp>
        <p:nvSpPr>
          <p:cNvPr id="722" name="CustomShape 4"/>
          <p:cNvSpPr/>
          <p:nvPr/>
        </p:nvSpPr>
        <p:spPr>
          <a:xfrm>
            <a:off x="7953480" y="3549600"/>
            <a:ext cx="871560" cy="27648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ffffff"/>
                </a:solidFill>
                <a:latin typeface="Arial"/>
                <a:ea typeface="Arial"/>
              </a:rPr>
              <a:t>Option 1</a:t>
            </a:r>
            <a:endParaRPr b="0" lang="en-US" sz="1800" spc="-1" strike="noStrike">
              <a:latin typeface="Arial"/>
            </a:endParaRPr>
          </a:p>
        </p:txBody>
      </p:sp>
      <p:sp>
        <p:nvSpPr>
          <p:cNvPr id="723" name="CustomShape 5"/>
          <p:cNvSpPr/>
          <p:nvPr/>
        </p:nvSpPr>
        <p:spPr>
          <a:xfrm>
            <a:off x="9512280" y="2762280"/>
            <a:ext cx="871560" cy="27648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ffffff"/>
                </a:solidFill>
                <a:latin typeface="Arial"/>
                <a:ea typeface="Arial"/>
              </a:rPr>
              <a:t>Option 2</a:t>
            </a:r>
            <a:endParaRPr b="0" lang="en-US" sz="1800" spc="-1" strike="noStrike">
              <a:latin typeface="Arial"/>
            </a:endParaRPr>
          </a:p>
        </p:txBody>
      </p:sp>
      <p:sp>
        <p:nvSpPr>
          <p:cNvPr id="724" name="CustomShape 6"/>
          <p:cNvSpPr/>
          <p:nvPr/>
        </p:nvSpPr>
        <p:spPr>
          <a:xfrm>
            <a:off x="9513720" y="3075120"/>
            <a:ext cx="871560" cy="522720"/>
          </a:xfrm>
          <a:prstGeom prst="rect">
            <a:avLst/>
          </a:prstGeom>
          <a:noFill/>
          <a:ln>
            <a:noFill/>
          </a:ln>
        </p:spPr>
        <p:style>
          <a:lnRef idx="0"/>
          <a:fillRef idx="0"/>
          <a:effectRef idx="0"/>
          <a:fontRef idx="minor"/>
        </p:style>
        <p:txBody>
          <a:bodyPr lIns="0" rIns="0" tIns="0" bIns="0">
            <a:noAutofit/>
          </a:bodyPr>
          <a:p>
            <a:pPr>
              <a:lnSpc>
                <a:spcPct val="100000"/>
              </a:lnSpc>
            </a:pPr>
            <a:r>
              <a:rPr b="0" lang="en-US" sz="3400" spc="-1" strike="noStrike">
                <a:solidFill>
                  <a:srgbClr val="ffffff"/>
                </a:solidFill>
                <a:latin typeface="Arial"/>
                <a:ea typeface="Arial"/>
              </a:rPr>
              <a:t>35%</a:t>
            </a:r>
            <a:endParaRPr b="0" lang="en-US" sz="3400" spc="-1" strike="noStrike">
              <a:latin typeface="Arial"/>
            </a:endParaRPr>
          </a:p>
        </p:txBody>
      </p:sp>
      <p:sp>
        <p:nvSpPr>
          <p:cNvPr id="725" name="CustomShape 7"/>
          <p:cNvSpPr/>
          <p:nvPr/>
        </p:nvSpPr>
        <p:spPr>
          <a:xfrm>
            <a:off x="763560" y="6816600"/>
            <a:ext cx="2244240" cy="42480"/>
          </a:xfrm>
          <a:custGeom>
            <a:avLst/>
            <a:gdLst/>
            <a:ahLst/>
            <a:rect l="l" t="t" r="r" b="b"/>
            <a:pathLst>
              <a:path w="1414" h="27">
                <a:moveTo>
                  <a:pt x="189" y="0"/>
                </a:moveTo>
                <a:cubicBezTo>
                  <a:pt x="0" y="0"/>
                  <a:pt x="0" y="0"/>
                  <a:pt x="0" y="0"/>
                </a:cubicBezTo>
                <a:cubicBezTo>
                  <a:pt x="1" y="9"/>
                  <a:pt x="2" y="18"/>
                  <a:pt x="3" y="27"/>
                </a:cubicBezTo>
                <a:cubicBezTo>
                  <a:pt x="192" y="27"/>
                  <a:pt x="192" y="27"/>
                  <a:pt x="192" y="27"/>
                </a:cubicBezTo>
                <a:cubicBezTo>
                  <a:pt x="191" y="18"/>
                  <a:pt x="190" y="9"/>
                  <a:pt x="189" y="0"/>
                </a:cubicBezTo>
                <a:moveTo>
                  <a:pt x="1414" y="0"/>
                </a:moveTo>
                <a:cubicBezTo>
                  <a:pt x="1225" y="0"/>
                  <a:pt x="1225" y="0"/>
                  <a:pt x="1225" y="0"/>
                </a:cubicBezTo>
                <a:cubicBezTo>
                  <a:pt x="1224" y="9"/>
                  <a:pt x="1223" y="18"/>
                  <a:pt x="1222" y="27"/>
                </a:cubicBezTo>
                <a:cubicBezTo>
                  <a:pt x="1411" y="27"/>
                  <a:pt x="1411" y="27"/>
                  <a:pt x="1411" y="27"/>
                </a:cubicBezTo>
                <a:cubicBezTo>
                  <a:pt x="1412" y="18"/>
                  <a:pt x="1413" y="9"/>
                  <a:pt x="1414" y="0"/>
                </a:cubicBezTo>
              </a:path>
            </a:pathLst>
          </a:custGeom>
          <a:solidFill>
            <a:srgbClr val="d2e5e6"/>
          </a:solidFill>
          <a:ln>
            <a:noFill/>
          </a:ln>
        </p:spPr>
        <p:style>
          <a:lnRef idx="0"/>
          <a:fillRef idx="0"/>
          <a:effectRef idx="0"/>
          <a:fontRef idx="minor"/>
        </p:style>
      </p:sp>
      <p:grpSp>
        <p:nvGrpSpPr>
          <p:cNvPr id="726" name="Group 8"/>
          <p:cNvGrpSpPr/>
          <p:nvPr/>
        </p:nvGrpSpPr>
        <p:grpSpPr>
          <a:xfrm>
            <a:off x="762120" y="5621400"/>
            <a:ext cx="2247480" cy="2247480"/>
            <a:chOff x="762120" y="5621400"/>
            <a:chExt cx="2247480" cy="2247480"/>
          </a:xfrm>
        </p:grpSpPr>
        <p:sp>
          <p:nvSpPr>
            <p:cNvPr id="727" name="CustomShape 9"/>
            <p:cNvSpPr/>
            <p:nvPr/>
          </p:nvSpPr>
          <p:spPr>
            <a:xfrm>
              <a:off x="768240" y="6859440"/>
              <a:ext cx="2234880" cy="1009440"/>
            </a:xfrm>
            <a:custGeom>
              <a:avLst/>
              <a:gdLst/>
              <a:ahLst/>
              <a:rect l="l" t="t" r="r" b="b"/>
              <a:pathLst>
                <a:path w="1408" h="636">
                  <a:moveTo>
                    <a:pt x="1408" y="0"/>
                  </a:moveTo>
                  <a:cubicBezTo>
                    <a:pt x="1219" y="0"/>
                    <a:pt x="1219" y="0"/>
                    <a:pt x="1219" y="0"/>
                  </a:cubicBezTo>
                  <a:cubicBezTo>
                    <a:pt x="1213" y="46"/>
                    <a:pt x="1201" y="89"/>
                    <a:pt x="1183" y="130"/>
                  </a:cubicBezTo>
                  <a:cubicBezTo>
                    <a:pt x="1144" y="224"/>
                    <a:pt x="1078" y="303"/>
                    <a:pt x="995" y="359"/>
                  </a:cubicBezTo>
                  <a:cubicBezTo>
                    <a:pt x="953" y="387"/>
                    <a:pt x="907" y="409"/>
                    <a:pt x="859" y="425"/>
                  </a:cubicBezTo>
                  <a:cubicBezTo>
                    <a:pt x="810" y="440"/>
                    <a:pt x="758" y="448"/>
                    <a:pt x="704" y="448"/>
                  </a:cubicBezTo>
                  <a:cubicBezTo>
                    <a:pt x="632" y="448"/>
                    <a:pt x="564" y="433"/>
                    <a:pt x="502" y="407"/>
                  </a:cubicBezTo>
                  <a:cubicBezTo>
                    <a:pt x="408" y="368"/>
                    <a:pt x="329" y="302"/>
                    <a:pt x="273" y="219"/>
                  </a:cubicBezTo>
                  <a:cubicBezTo>
                    <a:pt x="245" y="177"/>
                    <a:pt x="223" y="131"/>
                    <a:pt x="207" y="83"/>
                  </a:cubicBezTo>
                  <a:cubicBezTo>
                    <a:pt x="199" y="56"/>
                    <a:pt x="193" y="28"/>
                    <a:pt x="189" y="0"/>
                  </a:cubicBezTo>
                  <a:cubicBezTo>
                    <a:pt x="0" y="0"/>
                    <a:pt x="0" y="0"/>
                    <a:pt x="0" y="0"/>
                  </a:cubicBezTo>
                  <a:cubicBezTo>
                    <a:pt x="7" y="71"/>
                    <a:pt x="25" y="140"/>
                    <a:pt x="52" y="204"/>
                  </a:cubicBezTo>
                  <a:cubicBezTo>
                    <a:pt x="105" y="331"/>
                    <a:pt x="195" y="439"/>
                    <a:pt x="308" y="515"/>
                  </a:cubicBezTo>
                  <a:cubicBezTo>
                    <a:pt x="365" y="553"/>
                    <a:pt x="427" y="583"/>
                    <a:pt x="493" y="604"/>
                  </a:cubicBezTo>
                  <a:cubicBezTo>
                    <a:pt x="560" y="625"/>
                    <a:pt x="631" y="636"/>
                    <a:pt x="704" y="636"/>
                  </a:cubicBezTo>
                  <a:cubicBezTo>
                    <a:pt x="704" y="636"/>
                    <a:pt x="704" y="636"/>
                    <a:pt x="704" y="636"/>
                  </a:cubicBezTo>
                  <a:cubicBezTo>
                    <a:pt x="801" y="636"/>
                    <a:pt x="895" y="616"/>
                    <a:pt x="980" y="580"/>
                  </a:cubicBezTo>
                  <a:cubicBezTo>
                    <a:pt x="1107" y="527"/>
                    <a:pt x="1215" y="437"/>
                    <a:pt x="1291" y="324"/>
                  </a:cubicBezTo>
                  <a:cubicBezTo>
                    <a:pt x="1329" y="267"/>
                    <a:pt x="1359" y="205"/>
                    <a:pt x="1380" y="139"/>
                  </a:cubicBezTo>
                  <a:cubicBezTo>
                    <a:pt x="1394" y="94"/>
                    <a:pt x="1404" y="48"/>
                    <a:pt x="1408" y="0"/>
                  </a:cubicBezTo>
                </a:path>
              </a:pathLst>
            </a:custGeom>
            <a:solidFill>
              <a:srgbClr val="d2e5e6"/>
            </a:solidFill>
            <a:ln>
              <a:noFill/>
            </a:ln>
          </p:spPr>
          <p:style>
            <a:lnRef idx="0"/>
            <a:fillRef idx="0"/>
            <a:effectRef idx="0"/>
            <a:fontRef idx="minor"/>
          </p:style>
        </p:sp>
        <p:sp>
          <p:nvSpPr>
            <p:cNvPr id="728" name="CustomShape 10"/>
            <p:cNvSpPr/>
            <p:nvPr/>
          </p:nvSpPr>
          <p:spPr>
            <a:xfrm>
              <a:off x="762120" y="5621400"/>
              <a:ext cx="2247480" cy="1195200"/>
            </a:xfrm>
            <a:custGeom>
              <a:avLst/>
              <a:gdLst/>
              <a:ahLst/>
              <a:rect l="l" t="t" r="r" b="b"/>
              <a:pathLst>
                <a:path w="1416" h="753">
                  <a:moveTo>
                    <a:pt x="708" y="0"/>
                  </a:moveTo>
                  <a:cubicBezTo>
                    <a:pt x="708" y="0"/>
                    <a:pt x="708" y="0"/>
                    <a:pt x="708" y="0"/>
                  </a:cubicBezTo>
                  <a:cubicBezTo>
                    <a:pt x="708" y="0"/>
                    <a:pt x="708" y="0"/>
                    <a:pt x="708" y="0"/>
                  </a:cubicBezTo>
                  <a:cubicBezTo>
                    <a:pt x="611" y="0"/>
                    <a:pt x="517" y="20"/>
                    <a:pt x="432" y="56"/>
                  </a:cubicBezTo>
                  <a:cubicBezTo>
                    <a:pt x="305" y="109"/>
                    <a:pt x="197" y="199"/>
                    <a:pt x="121" y="312"/>
                  </a:cubicBezTo>
                  <a:cubicBezTo>
                    <a:pt x="83" y="369"/>
                    <a:pt x="53" y="431"/>
                    <a:pt x="32" y="497"/>
                  </a:cubicBezTo>
                  <a:cubicBezTo>
                    <a:pt x="11" y="564"/>
                    <a:pt x="0" y="635"/>
                    <a:pt x="0" y="708"/>
                  </a:cubicBezTo>
                  <a:cubicBezTo>
                    <a:pt x="0" y="723"/>
                    <a:pt x="0" y="738"/>
                    <a:pt x="1" y="753"/>
                  </a:cubicBezTo>
                  <a:cubicBezTo>
                    <a:pt x="190" y="753"/>
                    <a:pt x="190" y="753"/>
                    <a:pt x="190" y="753"/>
                  </a:cubicBezTo>
                  <a:cubicBezTo>
                    <a:pt x="189" y="738"/>
                    <a:pt x="188" y="723"/>
                    <a:pt x="188" y="708"/>
                  </a:cubicBezTo>
                  <a:cubicBezTo>
                    <a:pt x="188" y="636"/>
                    <a:pt x="203" y="568"/>
                    <a:pt x="229" y="506"/>
                  </a:cubicBezTo>
                  <a:cubicBezTo>
                    <a:pt x="268" y="412"/>
                    <a:pt x="334" y="333"/>
                    <a:pt x="417" y="277"/>
                  </a:cubicBezTo>
                  <a:cubicBezTo>
                    <a:pt x="459" y="249"/>
                    <a:pt x="505" y="227"/>
                    <a:pt x="553" y="211"/>
                  </a:cubicBezTo>
                  <a:cubicBezTo>
                    <a:pt x="602" y="196"/>
                    <a:pt x="654" y="188"/>
                    <a:pt x="708" y="188"/>
                  </a:cubicBezTo>
                  <a:cubicBezTo>
                    <a:pt x="708" y="188"/>
                    <a:pt x="708" y="188"/>
                    <a:pt x="708" y="188"/>
                  </a:cubicBezTo>
                  <a:cubicBezTo>
                    <a:pt x="780" y="188"/>
                    <a:pt x="848" y="203"/>
                    <a:pt x="910" y="229"/>
                  </a:cubicBezTo>
                  <a:cubicBezTo>
                    <a:pt x="1004" y="268"/>
                    <a:pt x="1083" y="334"/>
                    <a:pt x="1139" y="417"/>
                  </a:cubicBezTo>
                  <a:cubicBezTo>
                    <a:pt x="1167" y="459"/>
                    <a:pt x="1189" y="505"/>
                    <a:pt x="1205" y="553"/>
                  </a:cubicBezTo>
                  <a:cubicBezTo>
                    <a:pt x="1220" y="602"/>
                    <a:pt x="1228" y="654"/>
                    <a:pt x="1228" y="708"/>
                  </a:cubicBezTo>
                  <a:cubicBezTo>
                    <a:pt x="1228" y="723"/>
                    <a:pt x="1227" y="738"/>
                    <a:pt x="1226" y="753"/>
                  </a:cubicBezTo>
                  <a:cubicBezTo>
                    <a:pt x="1415" y="753"/>
                    <a:pt x="1415" y="753"/>
                    <a:pt x="1415" y="753"/>
                  </a:cubicBezTo>
                  <a:cubicBezTo>
                    <a:pt x="1416" y="738"/>
                    <a:pt x="1416" y="723"/>
                    <a:pt x="1416" y="708"/>
                  </a:cubicBezTo>
                  <a:cubicBezTo>
                    <a:pt x="1416" y="611"/>
                    <a:pt x="1396" y="517"/>
                    <a:pt x="1360" y="432"/>
                  </a:cubicBezTo>
                  <a:cubicBezTo>
                    <a:pt x="1307" y="305"/>
                    <a:pt x="1217" y="197"/>
                    <a:pt x="1104" y="121"/>
                  </a:cubicBezTo>
                  <a:cubicBezTo>
                    <a:pt x="1047" y="83"/>
                    <a:pt x="985" y="53"/>
                    <a:pt x="919" y="32"/>
                  </a:cubicBezTo>
                  <a:cubicBezTo>
                    <a:pt x="852" y="11"/>
                    <a:pt x="781" y="0"/>
                    <a:pt x="708" y="0"/>
                  </a:cubicBezTo>
                </a:path>
              </a:pathLst>
            </a:custGeom>
            <a:solidFill>
              <a:srgbClr val="d2e5e6"/>
            </a:solidFill>
            <a:ln>
              <a:noFill/>
            </a:ln>
          </p:spPr>
          <p:style>
            <a:lnRef idx="0"/>
            <a:fillRef idx="0"/>
            <a:effectRef idx="0"/>
            <a:fontRef idx="minor"/>
          </p:style>
        </p:sp>
      </p:grpSp>
      <p:sp>
        <p:nvSpPr>
          <p:cNvPr id="729" name="CustomShape 11"/>
          <p:cNvSpPr/>
          <p:nvPr/>
        </p:nvSpPr>
        <p:spPr>
          <a:xfrm>
            <a:off x="838080" y="958680"/>
            <a:ext cx="437400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8- Dictionary</a:t>
            </a:r>
            <a:endParaRPr b="0" lang="en-US" sz="4400" spc="-1" strike="noStrike">
              <a:latin typeface="Arial"/>
            </a:endParaRPr>
          </a:p>
        </p:txBody>
      </p:sp>
      <p:pic>
        <p:nvPicPr>
          <p:cNvPr id="730" name="Google Shape;321;p22" descr=""/>
          <p:cNvPicPr/>
          <p:nvPr/>
        </p:nvPicPr>
        <p:blipFill>
          <a:blip r:embed="rId1"/>
          <a:stretch/>
        </p:blipFill>
        <p:spPr>
          <a:xfrm>
            <a:off x="843480" y="1766520"/>
            <a:ext cx="3320640" cy="237600"/>
          </a:xfrm>
          <a:prstGeom prst="rect">
            <a:avLst/>
          </a:prstGeom>
          <a:ln>
            <a:noFill/>
          </a:ln>
        </p:spPr>
      </p:pic>
      <p:sp>
        <p:nvSpPr>
          <p:cNvPr id="731" name="CustomShape 12"/>
          <p:cNvSpPr/>
          <p:nvPr/>
        </p:nvSpPr>
        <p:spPr>
          <a:xfrm>
            <a:off x="762120" y="2760120"/>
            <a:ext cx="4086000" cy="223380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Là tập hợp các cặp </a:t>
            </a:r>
            <a:r>
              <a:rPr b="1" lang="vi-VN" sz="1600" spc="-1" strike="noStrike">
                <a:solidFill>
                  <a:srgbClr val="3f3f3f"/>
                </a:solidFill>
                <a:latin typeface="Roboto"/>
                <a:ea typeface="Roboto"/>
              </a:rPr>
              <a:t>khóa</a:t>
            </a:r>
            <a:r>
              <a:rPr b="0" lang="vi-VN" sz="1600" spc="-1" strike="noStrike">
                <a:solidFill>
                  <a:srgbClr val="3f3f3f"/>
                </a:solidFill>
                <a:latin typeface="Roboto"/>
                <a:ea typeface="Roboto"/>
              </a:rPr>
              <a:t> và </a:t>
            </a:r>
            <a:r>
              <a:rPr b="1" lang="vi-VN" sz="1600" spc="-1" strike="noStrike">
                <a:solidFill>
                  <a:srgbClr val="3f3f3f"/>
                </a:solidFill>
                <a:latin typeface="Roboto"/>
                <a:ea typeface="Roboto"/>
              </a:rPr>
              <a:t>giá trị </a:t>
            </a:r>
            <a:r>
              <a:rPr b="0" lang="vi-VN" sz="1600" spc="-1" strike="noStrike">
                <a:solidFill>
                  <a:srgbClr val="3f3f3f"/>
                </a:solidFill>
                <a:latin typeface="Roboto"/>
                <a:ea typeface="Roboto"/>
              </a:rPr>
              <a:t>(</a:t>
            </a:r>
            <a:r>
              <a:rPr b="1" lang="vi-VN" sz="1600" spc="-1" strike="noStrike">
                <a:solidFill>
                  <a:srgbClr val="3f3f3f"/>
                </a:solidFill>
                <a:latin typeface="Roboto"/>
                <a:ea typeface="Roboto"/>
              </a:rPr>
              <a:t>key </a:t>
            </a:r>
            <a:r>
              <a:rPr b="0" lang="vi-VN" sz="1600" spc="-1" strike="noStrike">
                <a:solidFill>
                  <a:srgbClr val="3f3f3f"/>
                </a:solidFill>
                <a:latin typeface="Roboto"/>
                <a:ea typeface="Roboto"/>
              </a:rPr>
              <a:t>và</a:t>
            </a:r>
            <a:r>
              <a:rPr b="1" lang="vi-VN" sz="1600" spc="-1" strike="noStrike">
                <a:solidFill>
                  <a:srgbClr val="3f3f3f"/>
                </a:solidFill>
                <a:latin typeface="Roboto"/>
                <a:ea typeface="Roboto"/>
              </a:rPr>
              <a:t> value</a:t>
            </a:r>
            <a:r>
              <a:rPr b="0" lang="vi-VN" sz="1600" spc="-1" strike="noStrike">
                <a:solidFill>
                  <a:srgbClr val="3f3f3f"/>
                </a:solidFill>
                <a:latin typeface="Roboto"/>
                <a:ea typeface="Roboto"/>
              </a:rPr>
              <a:t>)</a:t>
            </a:r>
            <a:r>
              <a:rPr b="1" lang="vi-VN" sz="1600" spc="-1" strike="noStrike">
                <a:solidFill>
                  <a:srgbClr val="3f3f3f"/>
                </a:solidFill>
                <a:latin typeface="Roboto"/>
                <a:ea typeface="Roboto"/>
              </a:rPr>
              <a:t> </a:t>
            </a:r>
            <a:r>
              <a:rPr b="0" lang="vi-VN" sz="1600" spc="-1" strike="noStrike">
                <a:solidFill>
                  <a:srgbClr val="3f3f3f"/>
                </a:solidFill>
                <a:latin typeface="Roboto"/>
                <a:ea typeface="Roboto"/>
              </a:rPr>
              <a:t>không có thứ tự.</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Tối ưu khi chứa 1 lượng lớn giá trị mà bạn sẽ không thể biết chính xác index của chúng khi sử dụng </a:t>
            </a:r>
            <a:r>
              <a:rPr b="1" lang="vi-VN" sz="1600" spc="-1" strike="noStrike">
                <a:solidFill>
                  <a:srgbClr val="3f3f3f"/>
                </a:solidFill>
                <a:latin typeface="Roboto"/>
                <a:ea typeface="Roboto"/>
              </a:rPr>
              <a:t>list</a:t>
            </a:r>
            <a:r>
              <a:rPr b="0" lang="vi-VN" sz="1600" spc="-1" strike="noStrike">
                <a:solidFill>
                  <a:srgbClr val="3f3f3f"/>
                </a:solidFill>
                <a:latin typeface="Roboto"/>
                <a:ea typeface="Roboto"/>
              </a:rPr>
              <a:t> hoặc </a:t>
            </a:r>
            <a:r>
              <a:rPr b="1" lang="vi-VN" sz="1600" spc="-1" strike="noStrike">
                <a:solidFill>
                  <a:srgbClr val="3f3f3f"/>
                </a:solidFill>
                <a:latin typeface="Roboto"/>
                <a:ea typeface="Roboto"/>
              </a:rPr>
              <a:t>tuple</a:t>
            </a:r>
            <a:r>
              <a:rPr b="0" lang="vi-VN" sz="1600" spc="-1" strike="noStrike">
                <a:solidFill>
                  <a:srgbClr val="3f3f3f"/>
                </a:solidFill>
                <a:latin typeface="Roboto"/>
                <a:ea typeface="Roboto"/>
              </a:rPr>
              <a:t>.</a:t>
            </a:r>
            <a:endParaRPr b="0" lang="en-US" sz="1600" spc="-1" strike="noStrike">
              <a:latin typeface="Arial"/>
            </a:endParaRPr>
          </a:p>
        </p:txBody>
      </p:sp>
      <p:sp>
        <p:nvSpPr>
          <p:cNvPr id="732" name="CustomShape 13"/>
          <p:cNvSpPr/>
          <p:nvPr/>
        </p:nvSpPr>
        <p:spPr>
          <a:xfrm>
            <a:off x="5608800" y="4194000"/>
            <a:ext cx="4416840" cy="1303920"/>
          </a:xfrm>
          <a:prstGeom prst="rect">
            <a:avLst/>
          </a:prstGeom>
          <a:noFill/>
          <a:ln>
            <a:noFill/>
          </a:ln>
        </p:spPr>
        <p:style>
          <a:lnRef idx="0"/>
          <a:fillRef idx="0"/>
          <a:effectRef idx="0"/>
          <a:fontRef idx="minor"/>
        </p:style>
        <p:txBody>
          <a:bodyPr>
            <a:noAutofit/>
          </a:bodyPr>
          <a:p>
            <a:pPr>
              <a:lnSpc>
                <a:spcPct val="150000"/>
              </a:lnSpc>
              <a:spcAft>
                <a:spcPts val="1199"/>
              </a:spcAft>
            </a:pPr>
            <a:r>
              <a:rPr b="1" lang="vi-VN" sz="1600" spc="-1" strike="noStrike">
                <a:solidFill>
                  <a:srgbClr val="3f3f3f"/>
                </a:solidFill>
                <a:latin typeface="Roboto"/>
                <a:ea typeface="Roboto"/>
              </a:rPr>
              <a:t>** Khoá</a:t>
            </a:r>
            <a:r>
              <a:rPr b="0" lang="vi-VN" sz="1600" spc="-1" strike="noStrike">
                <a:solidFill>
                  <a:srgbClr val="3f3f3f"/>
                </a:solidFill>
                <a:latin typeface="Roboto"/>
                <a:ea typeface="Roboto"/>
              </a:rPr>
              <a:t> của dictionary phải có </a:t>
            </a:r>
            <a:r>
              <a:rPr b="1" lang="vi-VN" sz="1600" spc="-1" strike="noStrike">
                <a:solidFill>
                  <a:srgbClr val="3f3f3f"/>
                </a:solidFill>
                <a:latin typeface="Roboto"/>
                <a:ea typeface="Roboto"/>
              </a:rPr>
              <a:t>tính bất biến</a:t>
            </a:r>
            <a:r>
              <a:rPr b="0" lang="vi-VN" sz="1600" spc="-1" strike="noStrike">
                <a:solidFill>
                  <a:srgbClr val="3f3f3f"/>
                </a:solidFill>
                <a:latin typeface="Roboto"/>
                <a:ea typeface="Roboto"/>
              </a:rPr>
              <a:t> (</a:t>
            </a:r>
            <a:r>
              <a:rPr b="1" lang="vi-VN" sz="1600" spc="-1" strike="noStrike">
                <a:solidFill>
                  <a:srgbClr val="3f3f3f"/>
                </a:solidFill>
                <a:latin typeface="Roboto"/>
                <a:ea typeface="Roboto"/>
              </a:rPr>
              <a:t>immutable</a:t>
            </a:r>
            <a:r>
              <a:rPr b="0" lang="vi-VN" sz="1600" spc="-1" strike="noStrike">
                <a:solidFill>
                  <a:srgbClr val="3f3f3f"/>
                </a:solidFill>
                <a:latin typeface="Roboto"/>
                <a:ea typeface="Roboto"/>
              </a:rPr>
              <a:t> – </a:t>
            </a:r>
            <a:r>
              <a:rPr b="1" lang="vi-VN" sz="1600" spc="-1" strike="noStrike">
                <a:solidFill>
                  <a:srgbClr val="3f3f3f"/>
                </a:solidFill>
                <a:latin typeface="Roboto"/>
                <a:ea typeface="Roboto"/>
              </a:rPr>
              <a:t>hashable</a:t>
            </a:r>
            <a:r>
              <a:rPr b="0" lang="vi-VN" sz="1600" spc="-1" strike="noStrike">
                <a:solidFill>
                  <a:srgbClr val="3f3f3f"/>
                </a:solidFill>
                <a:latin typeface="Roboto"/>
                <a:ea typeface="Roboto"/>
              </a:rPr>
              <a:t>), còn </a:t>
            </a:r>
            <a:r>
              <a:rPr b="1" lang="vi-VN" sz="1600" spc="-1" strike="noStrike">
                <a:solidFill>
                  <a:srgbClr val="3f3f3f"/>
                </a:solidFill>
                <a:latin typeface="Roboto"/>
                <a:ea typeface="Roboto"/>
              </a:rPr>
              <a:t>giá trị </a:t>
            </a:r>
            <a:r>
              <a:rPr b="0" lang="vi-VN" sz="1600" spc="-1" strike="noStrike">
                <a:solidFill>
                  <a:srgbClr val="3f3f3f"/>
                </a:solidFill>
                <a:latin typeface="Roboto"/>
                <a:ea typeface="Roboto"/>
              </a:rPr>
              <a:t>có thể là bất kỳ kiểu dữ liệu nào.</a:t>
            </a:r>
            <a:endParaRPr b="0" lang="en-US" sz="1600" spc="-1" strike="noStrike">
              <a:latin typeface="Arial"/>
            </a:endParaRPr>
          </a:p>
        </p:txBody>
      </p:sp>
      <p:pic>
        <p:nvPicPr>
          <p:cNvPr id="733" name="Picture 2" descr=""/>
          <p:cNvPicPr/>
          <p:nvPr/>
        </p:nvPicPr>
        <p:blipFill>
          <a:blip r:embed="rId2"/>
          <a:stretch/>
        </p:blipFill>
        <p:spPr>
          <a:xfrm>
            <a:off x="5608800" y="1559160"/>
            <a:ext cx="6235200" cy="2209320"/>
          </a:xfrm>
          <a:prstGeom prst="rect">
            <a:avLst/>
          </a:prstGeom>
          <a:ln>
            <a:noFill/>
          </a:ln>
        </p:spPr>
      </p:pic>
      <p:sp>
        <p:nvSpPr>
          <p:cNvPr id="734" name="CustomShape 14"/>
          <p:cNvSpPr/>
          <p:nvPr/>
        </p:nvSpPr>
        <p:spPr>
          <a:xfrm>
            <a:off x="11341080" y="254160"/>
            <a:ext cx="850680" cy="1877760"/>
          </a:xfrm>
          <a:custGeom>
            <a:avLst/>
            <a:gdLst/>
            <a:ahLst/>
            <a:rect l="l" t="t" r="r" b="b"/>
            <a:pathLst>
              <a:path w="536" h="1183">
                <a:moveTo>
                  <a:pt x="68" y="715"/>
                </a:moveTo>
                <a:cubicBezTo>
                  <a:pt x="536" y="1183"/>
                  <a:pt x="536" y="1183"/>
                  <a:pt x="536" y="1183"/>
                </a:cubicBezTo>
                <a:cubicBezTo>
                  <a:pt x="536" y="0"/>
                  <a:pt x="536" y="0"/>
                  <a:pt x="536" y="0"/>
                </a:cubicBezTo>
                <a:cubicBezTo>
                  <a:pt x="68" y="468"/>
                  <a:pt x="68" y="468"/>
                  <a:pt x="68" y="468"/>
                </a:cubicBezTo>
                <a:cubicBezTo>
                  <a:pt x="0" y="536"/>
                  <a:pt x="0" y="647"/>
                  <a:pt x="68" y="715"/>
                </a:cubicBezTo>
                <a:close/>
              </a:path>
            </a:pathLst>
          </a:custGeom>
          <a:solidFill>
            <a:srgbClr val="207b8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55" dur="indefinite" restart="never" nodeType="tmRoot">
          <p:childTnLst>
            <p:seq>
              <p:cTn id="556" dur="indefinite" nodeType="mainSeq">
                <p:childTnLst>
                  <p:par>
                    <p:cTn id="557" fill="hold">
                      <p:stCondLst>
                        <p:cond delay="indefinite"/>
                      </p:stCondLst>
                      <p:childTnLst>
                        <p:par>
                          <p:cTn id="558" fill="hold">
                            <p:stCondLst>
                              <p:cond delay="0"/>
                            </p:stCondLst>
                            <p:childTnLst>
                              <p:par>
                                <p:cTn id="559" nodeType="clickEffect" fill="hold" presetClass="entr" presetID="2" presetSubtype="4">
                                  <p:stCondLst>
                                    <p:cond delay="0"/>
                                  </p:stCondLst>
                                  <p:childTnLst>
                                    <p:set>
                                      <p:cBhvr>
                                        <p:cTn id="560" dur="1" fill="hold">
                                          <p:stCondLst>
                                            <p:cond delay="0"/>
                                          </p:stCondLst>
                                        </p:cTn>
                                        <p:tgtEl>
                                          <p:spTgt spid="731"/>
                                        </p:tgtEl>
                                        <p:attrNameLst>
                                          <p:attrName>style.visibility</p:attrName>
                                        </p:attrNameLst>
                                      </p:cBhvr>
                                      <p:to>
                                        <p:strVal val="visible"/>
                                      </p:to>
                                    </p:set>
                                    <p:anim calcmode="lin" valueType="num">
                                      <p:cBhvr additive="repl">
                                        <p:cTn id="561" dur="500" fill="hold"/>
                                        <p:tgtEl>
                                          <p:spTgt spid="731"/>
                                        </p:tgtEl>
                                        <p:attrNameLst>
                                          <p:attrName>ppt_x</p:attrName>
                                        </p:attrNameLst>
                                      </p:cBhvr>
                                      <p:tavLst>
                                        <p:tav tm="0">
                                          <p:val>
                                            <p:strVal val="#ppt_x"/>
                                          </p:val>
                                        </p:tav>
                                        <p:tav tm="100000">
                                          <p:val>
                                            <p:strVal val="#ppt_x"/>
                                          </p:val>
                                        </p:tav>
                                      </p:tavLst>
                                    </p:anim>
                                    <p:anim calcmode="lin" valueType="num">
                                      <p:cBhvr additive="repl">
                                        <p:cTn id="562" dur="500" fill="hold"/>
                                        <p:tgtEl>
                                          <p:spTgt spid="731"/>
                                        </p:tgtEl>
                                        <p:attrNameLst>
                                          <p:attrName>ppt_y</p:attrName>
                                        </p:attrNameLst>
                                      </p:cBhvr>
                                      <p:tavLst>
                                        <p:tav tm="0">
                                          <p:val>
                                            <p:strVal val="1+#ppt_h/2"/>
                                          </p:val>
                                        </p:tav>
                                        <p:tav tm="100000">
                                          <p:val>
                                            <p:strVal val="#ppt_y"/>
                                          </p:val>
                                        </p:tav>
                                      </p:tavLst>
                                    </p:anim>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37">
                                  <p:stCondLst>
                                    <p:cond delay="0"/>
                                  </p:stCondLst>
                                  <p:childTnLst>
                                    <p:set>
                                      <p:cBhvr>
                                        <p:cTn id="566" dur="1" fill="hold">
                                          <p:stCondLst>
                                            <p:cond delay="0"/>
                                          </p:stCondLst>
                                        </p:cTn>
                                        <p:tgtEl>
                                          <p:spTgt spid="733"/>
                                        </p:tgtEl>
                                        <p:attrNameLst>
                                          <p:attrName>style.visibility</p:attrName>
                                        </p:attrNameLst>
                                      </p:cBhvr>
                                      <p:to>
                                        <p:strVal val="visible"/>
                                      </p:to>
                                    </p:set>
                                    <p:animEffect filter="fade" transition="in">
                                      <p:cBhvr additive="repl">
                                        <p:cTn id="567" dur="1000"/>
                                        <p:tgtEl>
                                          <p:spTgt spid="733"/>
                                        </p:tgtEl>
                                      </p:cBhvr>
                                    </p:animEffect>
                                    <p:anim calcmode="lin" valueType="num">
                                      <p:cBhvr additive="repl">
                                        <p:cTn id="568" dur="1000" fill="hold"/>
                                        <p:tgtEl>
                                          <p:spTgt spid="733"/>
                                        </p:tgtEl>
                                        <p:attrNameLst>
                                          <p:attrName>ppt_x</p:attrName>
                                        </p:attrNameLst>
                                      </p:cBhvr>
                                      <p:tavLst>
                                        <p:tav tm="0">
                                          <p:val>
                                            <p:strVal val="#ppt_x"/>
                                          </p:val>
                                        </p:tav>
                                        <p:tav tm="100000">
                                          <p:val>
                                            <p:strVal val="#ppt_x"/>
                                          </p:val>
                                        </p:tav>
                                      </p:tavLst>
                                    </p:anim>
                                    <p:anim calcmode="lin" valueType="num">
                                      <p:cBhvr additive="repl">
                                        <p:cTn id="569" dur="900" fill="hold"/>
                                        <p:tgtEl>
                                          <p:spTgt spid="733"/>
                                        </p:tgtEl>
                                        <p:attrNameLst>
                                          <p:attrName>ppt_y</p:attrName>
                                        </p:attrNameLst>
                                      </p:cBhvr>
                                      <p:tavLst>
                                        <p:tav tm="0">
                                          <p:val>
                                            <p:strVal val="#ppt_y+1"/>
                                          </p:val>
                                        </p:tav>
                                        <p:tav tm="100000">
                                          <p:val>
                                            <p:strVal val="#ppt_y-.03"/>
                                          </p:val>
                                        </p:tav>
                                      </p:tavLst>
                                    </p:anim>
                                    <p:anim calcmode="lin" valueType="num">
                                      <p:cBhvr additive="repl">
                                        <p:cTn id="570" dur="100" fill="hold">
                                          <p:stCondLst>
                                            <p:cond delay="900"/>
                                          </p:stCondLst>
                                        </p:cTn>
                                        <p:tgtEl>
                                          <p:spTgt spid="733"/>
                                        </p:tgtEl>
                                        <p:attrNameLst>
                                          <p:attrName>ppt_y</p:attrName>
                                        </p:attrNameLst>
                                      </p:cBhvr>
                                      <p:tavLst>
                                        <p:tav tm="0">
                                          <p:val>
                                            <p:strVal val="#ppt_y-.03"/>
                                          </p:val>
                                        </p:tav>
                                        <p:tav tm="100000">
                                          <p:val>
                                            <p:strVal val="#ppt_y"/>
                                          </p:val>
                                        </p:tav>
                                      </p:tavLst>
                                    </p:anim>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2" presetSubtype="4">
                                  <p:stCondLst>
                                    <p:cond delay="0"/>
                                  </p:stCondLst>
                                  <p:childTnLst>
                                    <p:set>
                                      <p:cBhvr>
                                        <p:cTn id="574" dur="1" fill="hold">
                                          <p:stCondLst>
                                            <p:cond delay="0"/>
                                          </p:stCondLst>
                                        </p:cTn>
                                        <p:tgtEl>
                                          <p:spTgt spid="732"/>
                                        </p:tgtEl>
                                        <p:attrNameLst>
                                          <p:attrName>style.visibility</p:attrName>
                                        </p:attrNameLst>
                                      </p:cBhvr>
                                      <p:to>
                                        <p:strVal val="visible"/>
                                      </p:to>
                                    </p:set>
                                    <p:anim calcmode="lin" valueType="num">
                                      <p:cBhvr additive="repl">
                                        <p:cTn id="575" dur="500" fill="hold"/>
                                        <p:tgtEl>
                                          <p:spTgt spid="732"/>
                                        </p:tgtEl>
                                        <p:attrNameLst>
                                          <p:attrName>ppt_x</p:attrName>
                                        </p:attrNameLst>
                                      </p:cBhvr>
                                      <p:tavLst>
                                        <p:tav tm="0">
                                          <p:val>
                                            <p:strVal val="#ppt_x"/>
                                          </p:val>
                                        </p:tav>
                                        <p:tav tm="100000">
                                          <p:val>
                                            <p:strVal val="#ppt_x"/>
                                          </p:val>
                                        </p:tav>
                                      </p:tavLst>
                                    </p:anim>
                                    <p:anim calcmode="lin" valueType="num">
                                      <p:cBhvr additive="repl">
                                        <p:cTn id="576" dur="500" fill="hold"/>
                                        <p:tgtEl>
                                          <p:spTgt spid="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0" y="0"/>
            <a:ext cx="12191760" cy="7868880"/>
          </a:xfrm>
          <a:prstGeom prst="rect">
            <a:avLst/>
          </a:prstGeom>
          <a:noFill/>
          <a:ln>
            <a:noFill/>
          </a:ln>
        </p:spPr>
        <p:style>
          <a:lnRef idx="0"/>
          <a:fillRef idx="0"/>
          <a:effectRef idx="0"/>
          <a:fontRef idx="minor"/>
        </p:style>
      </p:sp>
      <p:sp>
        <p:nvSpPr>
          <p:cNvPr id="736" name="CustomShape 2"/>
          <p:cNvSpPr/>
          <p:nvPr/>
        </p:nvSpPr>
        <p:spPr>
          <a:xfrm>
            <a:off x="0" y="0"/>
            <a:ext cx="12191760" cy="6859080"/>
          </a:xfrm>
          <a:prstGeom prst="rect">
            <a:avLst/>
          </a:prstGeom>
          <a:noFill/>
          <a:ln>
            <a:noFill/>
          </a:ln>
        </p:spPr>
        <p:style>
          <a:lnRef idx="0"/>
          <a:fillRef idx="0"/>
          <a:effectRef idx="0"/>
          <a:fontRef idx="minor"/>
        </p:style>
      </p:sp>
      <p:sp>
        <p:nvSpPr>
          <p:cNvPr id="737" name="CustomShape 3"/>
          <p:cNvSpPr/>
          <p:nvPr/>
        </p:nvSpPr>
        <p:spPr>
          <a:xfrm>
            <a:off x="1440" y="-1440"/>
            <a:ext cx="12189960" cy="6818040"/>
          </a:xfrm>
          <a:prstGeom prst="rect">
            <a:avLst/>
          </a:prstGeom>
          <a:noFill/>
          <a:ln>
            <a:noFill/>
          </a:ln>
        </p:spPr>
        <p:style>
          <a:lnRef idx="0"/>
          <a:fillRef idx="0"/>
          <a:effectRef idx="0"/>
          <a:fontRef idx="minor"/>
        </p:style>
      </p:sp>
      <p:sp>
        <p:nvSpPr>
          <p:cNvPr id="738" name="CustomShape 4"/>
          <p:cNvSpPr/>
          <p:nvPr/>
        </p:nvSpPr>
        <p:spPr>
          <a:xfrm>
            <a:off x="9512280" y="2762280"/>
            <a:ext cx="871560" cy="27648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ffffff"/>
                </a:solidFill>
                <a:latin typeface="Arial"/>
                <a:ea typeface="Arial"/>
              </a:rPr>
              <a:t>Option 2</a:t>
            </a:r>
            <a:endParaRPr b="0" lang="en-US" sz="1800" spc="-1" strike="noStrike">
              <a:latin typeface="Arial"/>
            </a:endParaRPr>
          </a:p>
        </p:txBody>
      </p:sp>
      <p:sp>
        <p:nvSpPr>
          <p:cNvPr id="739" name="CustomShape 5"/>
          <p:cNvSpPr/>
          <p:nvPr/>
        </p:nvSpPr>
        <p:spPr>
          <a:xfrm>
            <a:off x="11341080" y="254160"/>
            <a:ext cx="850680" cy="1877760"/>
          </a:xfrm>
          <a:custGeom>
            <a:avLst/>
            <a:gdLst/>
            <a:ahLst/>
            <a:rect l="l" t="t" r="r" b="b"/>
            <a:pathLst>
              <a:path w="536" h="1183">
                <a:moveTo>
                  <a:pt x="68" y="715"/>
                </a:moveTo>
                <a:cubicBezTo>
                  <a:pt x="536" y="1183"/>
                  <a:pt x="536" y="1183"/>
                  <a:pt x="536" y="1183"/>
                </a:cubicBezTo>
                <a:cubicBezTo>
                  <a:pt x="536" y="0"/>
                  <a:pt x="536" y="0"/>
                  <a:pt x="536" y="0"/>
                </a:cubicBezTo>
                <a:cubicBezTo>
                  <a:pt x="68" y="468"/>
                  <a:pt x="68" y="468"/>
                  <a:pt x="68" y="468"/>
                </a:cubicBezTo>
                <a:cubicBezTo>
                  <a:pt x="0" y="536"/>
                  <a:pt x="0" y="647"/>
                  <a:pt x="68" y="715"/>
                </a:cubicBezTo>
                <a:close/>
              </a:path>
            </a:pathLst>
          </a:custGeom>
          <a:solidFill>
            <a:srgbClr val="207b82"/>
          </a:solidFill>
          <a:ln>
            <a:noFill/>
          </a:ln>
        </p:spPr>
        <p:style>
          <a:lnRef idx="0"/>
          <a:fillRef idx="0"/>
          <a:effectRef idx="0"/>
          <a:fontRef idx="minor"/>
        </p:style>
      </p:sp>
      <p:grpSp>
        <p:nvGrpSpPr>
          <p:cNvPr id="740" name="Group 6"/>
          <p:cNvGrpSpPr/>
          <p:nvPr/>
        </p:nvGrpSpPr>
        <p:grpSpPr>
          <a:xfrm>
            <a:off x="762120" y="5621400"/>
            <a:ext cx="2247480" cy="2247480"/>
            <a:chOff x="762120" y="5621400"/>
            <a:chExt cx="2247480" cy="2247480"/>
          </a:xfrm>
        </p:grpSpPr>
        <p:sp>
          <p:nvSpPr>
            <p:cNvPr id="741" name="CustomShape 7"/>
            <p:cNvSpPr/>
            <p:nvPr/>
          </p:nvSpPr>
          <p:spPr>
            <a:xfrm>
              <a:off x="768240" y="6859440"/>
              <a:ext cx="2234880" cy="1009440"/>
            </a:xfrm>
            <a:custGeom>
              <a:avLst/>
              <a:gdLst/>
              <a:ahLst/>
              <a:rect l="l" t="t" r="r" b="b"/>
              <a:pathLst>
                <a:path w="1408" h="636">
                  <a:moveTo>
                    <a:pt x="1408" y="0"/>
                  </a:moveTo>
                  <a:cubicBezTo>
                    <a:pt x="1219" y="0"/>
                    <a:pt x="1219" y="0"/>
                    <a:pt x="1219" y="0"/>
                  </a:cubicBezTo>
                  <a:cubicBezTo>
                    <a:pt x="1213" y="46"/>
                    <a:pt x="1201" y="89"/>
                    <a:pt x="1183" y="130"/>
                  </a:cubicBezTo>
                  <a:cubicBezTo>
                    <a:pt x="1144" y="224"/>
                    <a:pt x="1078" y="303"/>
                    <a:pt x="995" y="359"/>
                  </a:cubicBezTo>
                  <a:cubicBezTo>
                    <a:pt x="953" y="387"/>
                    <a:pt x="907" y="409"/>
                    <a:pt x="859" y="425"/>
                  </a:cubicBezTo>
                  <a:cubicBezTo>
                    <a:pt x="810" y="440"/>
                    <a:pt x="758" y="448"/>
                    <a:pt x="704" y="448"/>
                  </a:cubicBezTo>
                  <a:cubicBezTo>
                    <a:pt x="632" y="448"/>
                    <a:pt x="564" y="433"/>
                    <a:pt x="502" y="407"/>
                  </a:cubicBezTo>
                  <a:cubicBezTo>
                    <a:pt x="408" y="368"/>
                    <a:pt x="329" y="302"/>
                    <a:pt x="273" y="219"/>
                  </a:cubicBezTo>
                  <a:cubicBezTo>
                    <a:pt x="245" y="177"/>
                    <a:pt x="223" y="131"/>
                    <a:pt x="207" y="83"/>
                  </a:cubicBezTo>
                  <a:cubicBezTo>
                    <a:pt x="199" y="56"/>
                    <a:pt x="193" y="28"/>
                    <a:pt x="189" y="0"/>
                  </a:cubicBezTo>
                  <a:cubicBezTo>
                    <a:pt x="0" y="0"/>
                    <a:pt x="0" y="0"/>
                    <a:pt x="0" y="0"/>
                  </a:cubicBezTo>
                  <a:cubicBezTo>
                    <a:pt x="7" y="71"/>
                    <a:pt x="25" y="140"/>
                    <a:pt x="52" y="204"/>
                  </a:cubicBezTo>
                  <a:cubicBezTo>
                    <a:pt x="105" y="331"/>
                    <a:pt x="195" y="439"/>
                    <a:pt x="308" y="515"/>
                  </a:cubicBezTo>
                  <a:cubicBezTo>
                    <a:pt x="365" y="553"/>
                    <a:pt x="427" y="583"/>
                    <a:pt x="493" y="604"/>
                  </a:cubicBezTo>
                  <a:cubicBezTo>
                    <a:pt x="560" y="625"/>
                    <a:pt x="631" y="636"/>
                    <a:pt x="704" y="636"/>
                  </a:cubicBezTo>
                  <a:cubicBezTo>
                    <a:pt x="704" y="636"/>
                    <a:pt x="704" y="636"/>
                    <a:pt x="704" y="636"/>
                  </a:cubicBezTo>
                  <a:cubicBezTo>
                    <a:pt x="801" y="636"/>
                    <a:pt x="895" y="616"/>
                    <a:pt x="980" y="580"/>
                  </a:cubicBezTo>
                  <a:cubicBezTo>
                    <a:pt x="1107" y="527"/>
                    <a:pt x="1215" y="437"/>
                    <a:pt x="1291" y="324"/>
                  </a:cubicBezTo>
                  <a:cubicBezTo>
                    <a:pt x="1329" y="267"/>
                    <a:pt x="1359" y="205"/>
                    <a:pt x="1380" y="139"/>
                  </a:cubicBezTo>
                  <a:cubicBezTo>
                    <a:pt x="1394" y="94"/>
                    <a:pt x="1404" y="48"/>
                    <a:pt x="1408" y="0"/>
                  </a:cubicBezTo>
                </a:path>
              </a:pathLst>
            </a:custGeom>
            <a:solidFill>
              <a:srgbClr val="d2e5e6"/>
            </a:solidFill>
            <a:ln>
              <a:noFill/>
            </a:ln>
          </p:spPr>
          <p:style>
            <a:lnRef idx="0"/>
            <a:fillRef idx="0"/>
            <a:effectRef idx="0"/>
            <a:fontRef idx="minor"/>
          </p:style>
        </p:sp>
        <p:sp>
          <p:nvSpPr>
            <p:cNvPr id="742" name="CustomShape 8"/>
            <p:cNvSpPr/>
            <p:nvPr/>
          </p:nvSpPr>
          <p:spPr>
            <a:xfrm>
              <a:off x="762120" y="5621400"/>
              <a:ext cx="2247480" cy="1195200"/>
            </a:xfrm>
            <a:custGeom>
              <a:avLst/>
              <a:gdLst/>
              <a:ahLst/>
              <a:rect l="l" t="t" r="r" b="b"/>
              <a:pathLst>
                <a:path w="1416" h="753">
                  <a:moveTo>
                    <a:pt x="708" y="0"/>
                  </a:moveTo>
                  <a:cubicBezTo>
                    <a:pt x="708" y="0"/>
                    <a:pt x="708" y="0"/>
                    <a:pt x="708" y="0"/>
                  </a:cubicBezTo>
                  <a:cubicBezTo>
                    <a:pt x="708" y="0"/>
                    <a:pt x="708" y="0"/>
                    <a:pt x="708" y="0"/>
                  </a:cubicBezTo>
                  <a:cubicBezTo>
                    <a:pt x="611" y="0"/>
                    <a:pt x="517" y="20"/>
                    <a:pt x="432" y="56"/>
                  </a:cubicBezTo>
                  <a:cubicBezTo>
                    <a:pt x="305" y="109"/>
                    <a:pt x="197" y="199"/>
                    <a:pt x="121" y="312"/>
                  </a:cubicBezTo>
                  <a:cubicBezTo>
                    <a:pt x="83" y="369"/>
                    <a:pt x="53" y="431"/>
                    <a:pt x="32" y="497"/>
                  </a:cubicBezTo>
                  <a:cubicBezTo>
                    <a:pt x="11" y="564"/>
                    <a:pt x="0" y="635"/>
                    <a:pt x="0" y="708"/>
                  </a:cubicBezTo>
                  <a:cubicBezTo>
                    <a:pt x="0" y="723"/>
                    <a:pt x="0" y="738"/>
                    <a:pt x="1" y="753"/>
                  </a:cubicBezTo>
                  <a:cubicBezTo>
                    <a:pt x="190" y="753"/>
                    <a:pt x="190" y="753"/>
                    <a:pt x="190" y="753"/>
                  </a:cubicBezTo>
                  <a:cubicBezTo>
                    <a:pt x="189" y="738"/>
                    <a:pt x="188" y="723"/>
                    <a:pt x="188" y="708"/>
                  </a:cubicBezTo>
                  <a:cubicBezTo>
                    <a:pt x="188" y="636"/>
                    <a:pt x="203" y="568"/>
                    <a:pt x="229" y="506"/>
                  </a:cubicBezTo>
                  <a:cubicBezTo>
                    <a:pt x="268" y="412"/>
                    <a:pt x="334" y="333"/>
                    <a:pt x="417" y="277"/>
                  </a:cubicBezTo>
                  <a:cubicBezTo>
                    <a:pt x="459" y="249"/>
                    <a:pt x="505" y="227"/>
                    <a:pt x="553" y="211"/>
                  </a:cubicBezTo>
                  <a:cubicBezTo>
                    <a:pt x="602" y="196"/>
                    <a:pt x="654" y="188"/>
                    <a:pt x="708" y="188"/>
                  </a:cubicBezTo>
                  <a:cubicBezTo>
                    <a:pt x="708" y="188"/>
                    <a:pt x="708" y="188"/>
                    <a:pt x="708" y="188"/>
                  </a:cubicBezTo>
                  <a:cubicBezTo>
                    <a:pt x="780" y="188"/>
                    <a:pt x="848" y="203"/>
                    <a:pt x="910" y="229"/>
                  </a:cubicBezTo>
                  <a:cubicBezTo>
                    <a:pt x="1004" y="268"/>
                    <a:pt x="1083" y="334"/>
                    <a:pt x="1139" y="417"/>
                  </a:cubicBezTo>
                  <a:cubicBezTo>
                    <a:pt x="1167" y="459"/>
                    <a:pt x="1189" y="505"/>
                    <a:pt x="1205" y="553"/>
                  </a:cubicBezTo>
                  <a:cubicBezTo>
                    <a:pt x="1220" y="602"/>
                    <a:pt x="1228" y="654"/>
                    <a:pt x="1228" y="708"/>
                  </a:cubicBezTo>
                  <a:cubicBezTo>
                    <a:pt x="1228" y="723"/>
                    <a:pt x="1227" y="738"/>
                    <a:pt x="1226" y="753"/>
                  </a:cubicBezTo>
                  <a:cubicBezTo>
                    <a:pt x="1415" y="753"/>
                    <a:pt x="1415" y="753"/>
                    <a:pt x="1415" y="753"/>
                  </a:cubicBezTo>
                  <a:cubicBezTo>
                    <a:pt x="1416" y="738"/>
                    <a:pt x="1416" y="723"/>
                    <a:pt x="1416" y="708"/>
                  </a:cubicBezTo>
                  <a:cubicBezTo>
                    <a:pt x="1416" y="611"/>
                    <a:pt x="1396" y="517"/>
                    <a:pt x="1360" y="432"/>
                  </a:cubicBezTo>
                  <a:cubicBezTo>
                    <a:pt x="1307" y="305"/>
                    <a:pt x="1217" y="197"/>
                    <a:pt x="1104" y="121"/>
                  </a:cubicBezTo>
                  <a:cubicBezTo>
                    <a:pt x="1047" y="83"/>
                    <a:pt x="985" y="53"/>
                    <a:pt x="919" y="32"/>
                  </a:cubicBezTo>
                  <a:cubicBezTo>
                    <a:pt x="852" y="11"/>
                    <a:pt x="781" y="0"/>
                    <a:pt x="708" y="0"/>
                  </a:cubicBezTo>
                </a:path>
              </a:pathLst>
            </a:custGeom>
            <a:solidFill>
              <a:srgbClr val="d2e5e6"/>
            </a:solidFill>
            <a:ln>
              <a:noFill/>
            </a:ln>
          </p:spPr>
          <p:style>
            <a:lnRef idx="0"/>
            <a:fillRef idx="0"/>
            <a:effectRef idx="0"/>
            <a:fontRef idx="minor"/>
          </p:style>
        </p:sp>
      </p:grpSp>
      <p:sp>
        <p:nvSpPr>
          <p:cNvPr id="743" name="CustomShape 9"/>
          <p:cNvSpPr/>
          <p:nvPr/>
        </p:nvSpPr>
        <p:spPr>
          <a:xfrm>
            <a:off x="741600" y="444600"/>
            <a:ext cx="629928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Lấy dữ liệu từ dictionary</a:t>
            </a:r>
            <a:endParaRPr b="0" lang="en-US" sz="3300" spc="-1" strike="noStrike">
              <a:latin typeface="Arial"/>
            </a:endParaRPr>
          </a:p>
        </p:txBody>
      </p:sp>
      <p:pic>
        <p:nvPicPr>
          <p:cNvPr id="744" name="Google Shape;321;p22" descr=""/>
          <p:cNvPicPr/>
          <p:nvPr/>
        </p:nvPicPr>
        <p:blipFill>
          <a:blip r:embed="rId1"/>
          <a:stretch/>
        </p:blipFill>
        <p:spPr>
          <a:xfrm>
            <a:off x="1397520" y="1066680"/>
            <a:ext cx="4088880" cy="122040"/>
          </a:xfrm>
          <a:prstGeom prst="rect">
            <a:avLst/>
          </a:prstGeom>
          <a:ln>
            <a:noFill/>
          </a:ln>
        </p:spPr>
      </p:pic>
      <p:pic>
        <p:nvPicPr>
          <p:cNvPr id="745" name="Picture 2" descr=""/>
          <p:cNvPicPr/>
          <p:nvPr/>
        </p:nvPicPr>
        <p:blipFill>
          <a:blip r:embed="rId2"/>
          <a:stretch/>
        </p:blipFill>
        <p:spPr>
          <a:xfrm>
            <a:off x="840240" y="2549160"/>
            <a:ext cx="2209320" cy="1574280"/>
          </a:xfrm>
          <a:prstGeom prst="rect">
            <a:avLst/>
          </a:prstGeom>
          <a:ln>
            <a:noFill/>
          </a:ln>
        </p:spPr>
      </p:pic>
      <p:pic>
        <p:nvPicPr>
          <p:cNvPr id="746" name="Picture 4" descr=""/>
          <p:cNvPicPr/>
          <p:nvPr/>
        </p:nvPicPr>
        <p:blipFill>
          <a:blip r:embed="rId3"/>
          <a:stretch/>
        </p:blipFill>
        <p:spPr>
          <a:xfrm>
            <a:off x="3929400" y="2549160"/>
            <a:ext cx="3301560" cy="1257120"/>
          </a:xfrm>
          <a:prstGeom prst="rect">
            <a:avLst/>
          </a:prstGeom>
          <a:ln>
            <a:noFill/>
          </a:ln>
        </p:spPr>
      </p:pic>
      <p:pic>
        <p:nvPicPr>
          <p:cNvPr id="747" name="Picture 5" descr=""/>
          <p:cNvPicPr/>
          <p:nvPr/>
        </p:nvPicPr>
        <p:blipFill>
          <a:blip r:embed="rId4"/>
          <a:stretch/>
        </p:blipFill>
        <p:spPr>
          <a:xfrm>
            <a:off x="7878240" y="2521800"/>
            <a:ext cx="3860280" cy="1269720"/>
          </a:xfrm>
          <a:prstGeom prst="rect">
            <a:avLst/>
          </a:prstGeom>
          <a:ln>
            <a:noFill/>
          </a:ln>
        </p:spPr>
      </p:pic>
    </p:spTree>
  </p:cSld>
  <mc:AlternateContent>
    <mc:Choice Requires="p14">
      <p:transition spd="slow" p14:dur="2000"/>
    </mc:Choice>
    <mc:Fallback>
      <p:transition spd="slow"/>
    </mc:Fallback>
  </mc:AlternateContent>
  <p:timing>
    <p:tnLst>
      <p:par>
        <p:cTn id="577" dur="indefinite" restart="never" nodeType="tmRoot">
          <p:childTnLst>
            <p:seq>
              <p:cTn id="578" dur="indefinite" nodeType="mainSeq">
                <p:childTnLst>
                  <p:par>
                    <p:cTn id="579" fill="hold">
                      <p:stCondLst>
                        <p:cond delay="indefinite"/>
                      </p:stCondLst>
                      <p:childTnLst>
                        <p:par>
                          <p:cTn id="580" fill="hold">
                            <p:stCondLst>
                              <p:cond delay="0"/>
                            </p:stCondLst>
                            <p:childTnLst>
                              <p:par>
                                <p:cTn id="581" nodeType="clickEffect" fill="hold" presetClass="entr" presetID="14" presetSubtype="10">
                                  <p:stCondLst>
                                    <p:cond delay="0"/>
                                  </p:stCondLst>
                                  <p:childTnLst>
                                    <p:set>
                                      <p:cBhvr>
                                        <p:cTn id="582" dur="1" fill="hold">
                                          <p:stCondLst>
                                            <p:cond delay="0"/>
                                          </p:stCondLst>
                                        </p:cTn>
                                        <p:tgtEl>
                                          <p:spTgt spid="745"/>
                                        </p:tgtEl>
                                        <p:attrNameLst>
                                          <p:attrName>style.visibility</p:attrName>
                                        </p:attrNameLst>
                                      </p:cBhvr>
                                      <p:to>
                                        <p:strVal val="visible"/>
                                      </p:to>
                                    </p:set>
                                    <p:animEffect filter="randombar(horizontal)" transition="in">
                                      <p:cBhvr additive="repl">
                                        <p:cTn id="583" dur="500"/>
                                        <p:tgtEl>
                                          <p:spTgt spid="745"/>
                                        </p:tgtEl>
                                      </p:cBhvr>
                                    </p:animEffect>
                                  </p:childTnLst>
                                </p:cTn>
                              </p:par>
                            </p:childTnLst>
                          </p:cTn>
                        </p:par>
                      </p:childTnLst>
                    </p:cTn>
                  </p:par>
                  <p:par>
                    <p:cTn id="584" fill="hold">
                      <p:stCondLst>
                        <p:cond delay="indefinite"/>
                      </p:stCondLst>
                      <p:childTnLst>
                        <p:par>
                          <p:cTn id="585" fill="hold">
                            <p:stCondLst>
                              <p:cond delay="0"/>
                            </p:stCondLst>
                            <p:childTnLst>
                              <p:par>
                                <p:cTn id="586" nodeType="clickEffect" fill="hold" presetClass="entr" presetID="14" presetSubtype="10">
                                  <p:stCondLst>
                                    <p:cond delay="0"/>
                                  </p:stCondLst>
                                  <p:childTnLst>
                                    <p:set>
                                      <p:cBhvr>
                                        <p:cTn id="587" dur="1" fill="hold">
                                          <p:stCondLst>
                                            <p:cond delay="0"/>
                                          </p:stCondLst>
                                        </p:cTn>
                                        <p:tgtEl>
                                          <p:spTgt spid="746"/>
                                        </p:tgtEl>
                                        <p:attrNameLst>
                                          <p:attrName>style.visibility</p:attrName>
                                        </p:attrNameLst>
                                      </p:cBhvr>
                                      <p:to>
                                        <p:strVal val="visible"/>
                                      </p:to>
                                    </p:set>
                                    <p:animEffect filter="randombar(horizontal)" transition="in">
                                      <p:cBhvr additive="repl">
                                        <p:cTn id="588" dur="500"/>
                                        <p:tgtEl>
                                          <p:spTgt spid="746"/>
                                        </p:tgtEl>
                                      </p:cBhvr>
                                    </p:animEffect>
                                  </p:childTnLst>
                                </p:cTn>
                              </p:par>
                            </p:childTnLst>
                          </p:cTn>
                        </p:par>
                      </p:childTnLst>
                    </p:cTn>
                  </p:par>
                  <p:par>
                    <p:cTn id="589" fill="hold">
                      <p:stCondLst>
                        <p:cond delay="indefinite"/>
                      </p:stCondLst>
                      <p:childTnLst>
                        <p:par>
                          <p:cTn id="590" fill="hold">
                            <p:stCondLst>
                              <p:cond delay="0"/>
                            </p:stCondLst>
                            <p:childTnLst>
                              <p:par>
                                <p:cTn id="591" nodeType="clickEffect" fill="hold" presetClass="entr" presetID="14" presetSubtype="10">
                                  <p:stCondLst>
                                    <p:cond delay="0"/>
                                  </p:stCondLst>
                                  <p:childTnLst>
                                    <p:set>
                                      <p:cBhvr>
                                        <p:cTn id="592" dur="1" fill="hold">
                                          <p:stCondLst>
                                            <p:cond delay="0"/>
                                          </p:stCondLst>
                                        </p:cTn>
                                        <p:tgtEl>
                                          <p:spTgt spid="747"/>
                                        </p:tgtEl>
                                        <p:attrNameLst>
                                          <p:attrName>style.visibility</p:attrName>
                                        </p:attrNameLst>
                                      </p:cBhvr>
                                      <p:to>
                                        <p:strVal val="visible"/>
                                      </p:to>
                                    </p:set>
                                    <p:animEffect filter="randombar(horizontal)" transition="in">
                                      <p:cBhvr additive="repl">
                                        <p:cTn id="593" dur="5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CustomShape 1"/>
          <p:cNvSpPr/>
          <p:nvPr/>
        </p:nvSpPr>
        <p:spPr>
          <a:xfrm>
            <a:off x="0" y="0"/>
            <a:ext cx="12191760" cy="7868880"/>
          </a:xfrm>
          <a:prstGeom prst="rect">
            <a:avLst/>
          </a:prstGeom>
          <a:noFill/>
          <a:ln>
            <a:noFill/>
          </a:ln>
        </p:spPr>
        <p:style>
          <a:lnRef idx="0"/>
          <a:fillRef idx="0"/>
          <a:effectRef idx="0"/>
          <a:fontRef idx="minor"/>
        </p:style>
      </p:sp>
      <p:sp>
        <p:nvSpPr>
          <p:cNvPr id="749" name="CustomShape 2"/>
          <p:cNvSpPr/>
          <p:nvPr/>
        </p:nvSpPr>
        <p:spPr>
          <a:xfrm>
            <a:off x="0" y="0"/>
            <a:ext cx="12191760" cy="6859080"/>
          </a:xfrm>
          <a:prstGeom prst="rect">
            <a:avLst/>
          </a:prstGeom>
          <a:noFill/>
          <a:ln>
            <a:noFill/>
          </a:ln>
        </p:spPr>
        <p:style>
          <a:lnRef idx="0"/>
          <a:fillRef idx="0"/>
          <a:effectRef idx="0"/>
          <a:fontRef idx="minor"/>
        </p:style>
      </p:sp>
      <p:sp>
        <p:nvSpPr>
          <p:cNvPr id="750" name="CustomShape 3"/>
          <p:cNvSpPr/>
          <p:nvPr/>
        </p:nvSpPr>
        <p:spPr>
          <a:xfrm>
            <a:off x="1440" y="-1440"/>
            <a:ext cx="12189960" cy="6818040"/>
          </a:xfrm>
          <a:prstGeom prst="rect">
            <a:avLst/>
          </a:prstGeom>
          <a:noFill/>
          <a:ln>
            <a:noFill/>
          </a:ln>
        </p:spPr>
        <p:style>
          <a:lnRef idx="0"/>
          <a:fillRef idx="0"/>
          <a:effectRef idx="0"/>
          <a:fontRef idx="minor"/>
        </p:style>
      </p:sp>
      <p:sp>
        <p:nvSpPr>
          <p:cNvPr id="751" name="CustomShape 4"/>
          <p:cNvSpPr/>
          <p:nvPr/>
        </p:nvSpPr>
        <p:spPr>
          <a:xfrm>
            <a:off x="11341080" y="254160"/>
            <a:ext cx="850680" cy="1877760"/>
          </a:xfrm>
          <a:custGeom>
            <a:avLst/>
            <a:gdLst/>
            <a:ahLst/>
            <a:rect l="l" t="t" r="r" b="b"/>
            <a:pathLst>
              <a:path w="536" h="1183">
                <a:moveTo>
                  <a:pt x="68" y="715"/>
                </a:moveTo>
                <a:cubicBezTo>
                  <a:pt x="536" y="1183"/>
                  <a:pt x="536" y="1183"/>
                  <a:pt x="536" y="1183"/>
                </a:cubicBezTo>
                <a:cubicBezTo>
                  <a:pt x="536" y="0"/>
                  <a:pt x="536" y="0"/>
                  <a:pt x="536" y="0"/>
                </a:cubicBezTo>
                <a:cubicBezTo>
                  <a:pt x="68" y="468"/>
                  <a:pt x="68" y="468"/>
                  <a:pt x="68" y="468"/>
                </a:cubicBezTo>
                <a:cubicBezTo>
                  <a:pt x="0" y="536"/>
                  <a:pt x="0" y="647"/>
                  <a:pt x="68" y="715"/>
                </a:cubicBezTo>
                <a:close/>
              </a:path>
            </a:pathLst>
          </a:custGeom>
          <a:solidFill>
            <a:srgbClr val="207b82"/>
          </a:solidFill>
          <a:ln>
            <a:noFill/>
          </a:ln>
        </p:spPr>
        <p:style>
          <a:lnRef idx="0"/>
          <a:fillRef idx="0"/>
          <a:effectRef idx="0"/>
          <a:fontRef idx="minor"/>
        </p:style>
      </p:sp>
      <p:grpSp>
        <p:nvGrpSpPr>
          <p:cNvPr id="752" name="Group 5"/>
          <p:cNvGrpSpPr/>
          <p:nvPr/>
        </p:nvGrpSpPr>
        <p:grpSpPr>
          <a:xfrm>
            <a:off x="762120" y="5621400"/>
            <a:ext cx="2247480" cy="2247480"/>
            <a:chOff x="762120" y="5621400"/>
            <a:chExt cx="2247480" cy="2247480"/>
          </a:xfrm>
        </p:grpSpPr>
        <p:sp>
          <p:nvSpPr>
            <p:cNvPr id="753" name="CustomShape 6"/>
            <p:cNvSpPr/>
            <p:nvPr/>
          </p:nvSpPr>
          <p:spPr>
            <a:xfrm>
              <a:off x="768240" y="6859440"/>
              <a:ext cx="2234880" cy="1009440"/>
            </a:xfrm>
            <a:custGeom>
              <a:avLst/>
              <a:gdLst/>
              <a:ahLst/>
              <a:rect l="l" t="t" r="r" b="b"/>
              <a:pathLst>
                <a:path w="1408" h="636">
                  <a:moveTo>
                    <a:pt x="1408" y="0"/>
                  </a:moveTo>
                  <a:cubicBezTo>
                    <a:pt x="1219" y="0"/>
                    <a:pt x="1219" y="0"/>
                    <a:pt x="1219" y="0"/>
                  </a:cubicBezTo>
                  <a:cubicBezTo>
                    <a:pt x="1213" y="46"/>
                    <a:pt x="1201" y="89"/>
                    <a:pt x="1183" y="130"/>
                  </a:cubicBezTo>
                  <a:cubicBezTo>
                    <a:pt x="1144" y="224"/>
                    <a:pt x="1078" y="303"/>
                    <a:pt x="995" y="359"/>
                  </a:cubicBezTo>
                  <a:cubicBezTo>
                    <a:pt x="953" y="387"/>
                    <a:pt x="907" y="409"/>
                    <a:pt x="859" y="425"/>
                  </a:cubicBezTo>
                  <a:cubicBezTo>
                    <a:pt x="810" y="440"/>
                    <a:pt x="758" y="448"/>
                    <a:pt x="704" y="448"/>
                  </a:cubicBezTo>
                  <a:cubicBezTo>
                    <a:pt x="632" y="448"/>
                    <a:pt x="564" y="433"/>
                    <a:pt x="502" y="407"/>
                  </a:cubicBezTo>
                  <a:cubicBezTo>
                    <a:pt x="408" y="368"/>
                    <a:pt x="329" y="302"/>
                    <a:pt x="273" y="219"/>
                  </a:cubicBezTo>
                  <a:cubicBezTo>
                    <a:pt x="245" y="177"/>
                    <a:pt x="223" y="131"/>
                    <a:pt x="207" y="83"/>
                  </a:cubicBezTo>
                  <a:cubicBezTo>
                    <a:pt x="199" y="56"/>
                    <a:pt x="193" y="28"/>
                    <a:pt x="189" y="0"/>
                  </a:cubicBezTo>
                  <a:cubicBezTo>
                    <a:pt x="0" y="0"/>
                    <a:pt x="0" y="0"/>
                    <a:pt x="0" y="0"/>
                  </a:cubicBezTo>
                  <a:cubicBezTo>
                    <a:pt x="7" y="71"/>
                    <a:pt x="25" y="140"/>
                    <a:pt x="52" y="204"/>
                  </a:cubicBezTo>
                  <a:cubicBezTo>
                    <a:pt x="105" y="331"/>
                    <a:pt x="195" y="439"/>
                    <a:pt x="308" y="515"/>
                  </a:cubicBezTo>
                  <a:cubicBezTo>
                    <a:pt x="365" y="553"/>
                    <a:pt x="427" y="583"/>
                    <a:pt x="493" y="604"/>
                  </a:cubicBezTo>
                  <a:cubicBezTo>
                    <a:pt x="560" y="625"/>
                    <a:pt x="631" y="636"/>
                    <a:pt x="704" y="636"/>
                  </a:cubicBezTo>
                  <a:cubicBezTo>
                    <a:pt x="704" y="636"/>
                    <a:pt x="704" y="636"/>
                    <a:pt x="704" y="636"/>
                  </a:cubicBezTo>
                  <a:cubicBezTo>
                    <a:pt x="801" y="636"/>
                    <a:pt x="895" y="616"/>
                    <a:pt x="980" y="580"/>
                  </a:cubicBezTo>
                  <a:cubicBezTo>
                    <a:pt x="1107" y="527"/>
                    <a:pt x="1215" y="437"/>
                    <a:pt x="1291" y="324"/>
                  </a:cubicBezTo>
                  <a:cubicBezTo>
                    <a:pt x="1329" y="267"/>
                    <a:pt x="1359" y="205"/>
                    <a:pt x="1380" y="139"/>
                  </a:cubicBezTo>
                  <a:cubicBezTo>
                    <a:pt x="1394" y="94"/>
                    <a:pt x="1404" y="48"/>
                    <a:pt x="1408" y="0"/>
                  </a:cubicBezTo>
                </a:path>
              </a:pathLst>
            </a:custGeom>
            <a:solidFill>
              <a:srgbClr val="d2e5e6"/>
            </a:solidFill>
            <a:ln>
              <a:noFill/>
            </a:ln>
          </p:spPr>
          <p:style>
            <a:lnRef idx="0"/>
            <a:fillRef idx="0"/>
            <a:effectRef idx="0"/>
            <a:fontRef idx="minor"/>
          </p:style>
        </p:sp>
        <p:sp>
          <p:nvSpPr>
            <p:cNvPr id="754" name="CustomShape 7"/>
            <p:cNvSpPr/>
            <p:nvPr/>
          </p:nvSpPr>
          <p:spPr>
            <a:xfrm>
              <a:off x="762120" y="5621400"/>
              <a:ext cx="2247480" cy="1195200"/>
            </a:xfrm>
            <a:custGeom>
              <a:avLst/>
              <a:gdLst/>
              <a:ahLst/>
              <a:rect l="l" t="t" r="r" b="b"/>
              <a:pathLst>
                <a:path w="1416" h="753">
                  <a:moveTo>
                    <a:pt x="708" y="0"/>
                  </a:moveTo>
                  <a:cubicBezTo>
                    <a:pt x="708" y="0"/>
                    <a:pt x="708" y="0"/>
                    <a:pt x="708" y="0"/>
                  </a:cubicBezTo>
                  <a:cubicBezTo>
                    <a:pt x="708" y="0"/>
                    <a:pt x="708" y="0"/>
                    <a:pt x="708" y="0"/>
                  </a:cubicBezTo>
                  <a:cubicBezTo>
                    <a:pt x="611" y="0"/>
                    <a:pt x="517" y="20"/>
                    <a:pt x="432" y="56"/>
                  </a:cubicBezTo>
                  <a:cubicBezTo>
                    <a:pt x="305" y="109"/>
                    <a:pt x="197" y="199"/>
                    <a:pt x="121" y="312"/>
                  </a:cubicBezTo>
                  <a:cubicBezTo>
                    <a:pt x="83" y="369"/>
                    <a:pt x="53" y="431"/>
                    <a:pt x="32" y="497"/>
                  </a:cubicBezTo>
                  <a:cubicBezTo>
                    <a:pt x="11" y="564"/>
                    <a:pt x="0" y="635"/>
                    <a:pt x="0" y="708"/>
                  </a:cubicBezTo>
                  <a:cubicBezTo>
                    <a:pt x="0" y="723"/>
                    <a:pt x="0" y="738"/>
                    <a:pt x="1" y="753"/>
                  </a:cubicBezTo>
                  <a:cubicBezTo>
                    <a:pt x="190" y="753"/>
                    <a:pt x="190" y="753"/>
                    <a:pt x="190" y="753"/>
                  </a:cubicBezTo>
                  <a:cubicBezTo>
                    <a:pt x="189" y="738"/>
                    <a:pt x="188" y="723"/>
                    <a:pt x="188" y="708"/>
                  </a:cubicBezTo>
                  <a:cubicBezTo>
                    <a:pt x="188" y="636"/>
                    <a:pt x="203" y="568"/>
                    <a:pt x="229" y="506"/>
                  </a:cubicBezTo>
                  <a:cubicBezTo>
                    <a:pt x="268" y="412"/>
                    <a:pt x="334" y="333"/>
                    <a:pt x="417" y="277"/>
                  </a:cubicBezTo>
                  <a:cubicBezTo>
                    <a:pt x="459" y="249"/>
                    <a:pt x="505" y="227"/>
                    <a:pt x="553" y="211"/>
                  </a:cubicBezTo>
                  <a:cubicBezTo>
                    <a:pt x="602" y="196"/>
                    <a:pt x="654" y="188"/>
                    <a:pt x="708" y="188"/>
                  </a:cubicBezTo>
                  <a:cubicBezTo>
                    <a:pt x="708" y="188"/>
                    <a:pt x="708" y="188"/>
                    <a:pt x="708" y="188"/>
                  </a:cubicBezTo>
                  <a:cubicBezTo>
                    <a:pt x="780" y="188"/>
                    <a:pt x="848" y="203"/>
                    <a:pt x="910" y="229"/>
                  </a:cubicBezTo>
                  <a:cubicBezTo>
                    <a:pt x="1004" y="268"/>
                    <a:pt x="1083" y="334"/>
                    <a:pt x="1139" y="417"/>
                  </a:cubicBezTo>
                  <a:cubicBezTo>
                    <a:pt x="1167" y="459"/>
                    <a:pt x="1189" y="505"/>
                    <a:pt x="1205" y="553"/>
                  </a:cubicBezTo>
                  <a:cubicBezTo>
                    <a:pt x="1220" y="602"/>
                    <a:pt x="1228" y="654"/>
                    <a:pt x="1228" y="708"/>
                  </a:cubicBezTo>
                  <a:cubicBezTo>
                    <a:pt x="1228" y="723"/>
                    <a:pt x="1227" y="738"/>
                    <a:pt x="1226" y="753"/>
                  </a:cubicBezTo>
                  <a:cubicBezTo>
                    <a:pt x="1415" y="753"/>
                    <a:pt x="1415" y="753"/>
                    <a:pt x="1415" y="753"/>
                  </a:cubicBezTo>
                  <a:cubicBezTo>
                    <a:pt x="1416" y="738"/>
                    <a:pt x="1416" y="723"/>
                    <a:pt x="1416" y="708"/>
                  </a:cubicBezTo>
                  <a:cubicBezTo>
                    <a:pt x="1416" y="611"/>
                    <a:pt x="1396" y="517"/>
                    <a:pt x="1360" y="432"/>
                  </a:cubicBezTo>
                  <a:cubicBezTo>
                    <a:pt x="1307" y="305"/>
                    <a:pt x="1217" y="197"/>
                    <a:pt x="1104" y="121"/>
                  </a:cubicBezTo>
                  <a:cubicBezTo>
                    <a:pt x="1047" y="83"/>
                    <a:pt x="985" y="53"/>
                    <a:pt x="919" y="32"/>
                  </a:cubicBezTo>
                  <a:cubicBezTo>
                    <a:pt x="852" y="11"/>
                    <a:pt x="781" y="0"/>
                    <a:pt x="708" y="0"/>
                  </a:cubicBezTo>
                </a:path>
              </a:pathLst>
            </a:custGeom>
            <a:solidFill>
              <a:srgbClr val="d2e5e6"/>
            </a:solidFill>
            <a:ln>
              <a:noFill/>
            </a:ln>
          </p:spPr>
          <p:style>
            <a:lnRef idx="0"/>
            <a:fillRef idx="0"/>
            <a:effectRef idx="0"/>
            <a:fontRef idx="minor"/>
          </p:style>
        </p:sp>
      </p:grpSp>
      <p:pic>
        <p:nvPicPr>
          <p:cNvPr id="755" name="Picture 2" descr=""/>
          <p:cNvPicPr/>
          <p:nvPr/>
        </p:nvPicPr>
        <p:blipFill>
          <a:blip r:embed="rId1"/>
          <a:stretch/>
        </p:blipFill>
        <p:spPr>
          <a:xfrm>
            <a:off x="768240" y="2958480"/>
            <a:ext cx="1676880" cy="1195200"/>
          </a:xfrm>
          <a:prstGeom prst="rect">
            <a:avLst/>
          </a:prstGeom>
          <a:ln>
            <a:noFill/>
          </a:ln>
        </p:spPr>
      </p:pic>
      <p:sp>
        <p:nvSpPr>
          <p:cNvPr id="756" name="CustomShape 8"/>
          <p:cNvSpPr/>
          <p:nvPr/>
        </p:nvSpPr>
        <p:spPr>
          <a:xfrm>
            <a:off x="1645920" y="538560"/>
            <a:ext cx="832104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Thay đổi phần tử trong dictionary</a:t>
            </a:r>
            <a:endParaRPr b="0" lang="en-US" sz="3300" spc="-1" strike="noStrike">
              <a:latin typeface="Arial"/>
            </a:endParaRPr>
          </a:p>
        </p:txBody>
      </p:sp>
      <p:pic>
        <p:nvPicPr>
          <p:cNvPr id="757" name="Google Shape;321;p22" descr=""/>
          <p:cNvPicPr/>
          <p:nvPr/>
        </p:nvPicPr>
        <p:blipFill>
          <a:blip r:embed="rId2"/>
          <a:stretch/>
        </p:blipFill>
        <p:spPr>
          <a:xfrm>
            <a:off x="3788640" y="1108440"/>
            <a:ext cx="4088880" cy="122040"/>
          </a:xfrm>
          <a:prstGeom prst="rect">
            <a:avLst/>
          </a:prstGeom>
          <a:ln>
            <a:noFill/>
          </a:ln>
        </p:spPr>
      </p:pic>
      <p:sp>
        <p:nvSpPr>
          <p:cNvPr id="758" name="CustomShape 9"/>
          <p:cNvSpPr/>
          <p:nvPr/>
        </p:nvSpPr>
        <p:spPr>
          <a:xfrm>
            <a:off x="3318480" y="1579680"/>
            <a:ext cx="488520" cy="488520"/>
          </a:xfrm>
          <a:prstGeom prst="ellipse">
            <a:avLst/>
          </a:prstGeom>
          <a:solidFill>
            <a:srgbClr val="02b6c9"/>
          </a:solidFill>
          <a:ln>
            <a:noFill/>
          </a:ln>
        </p:spPr>
        <p:style>
          <a:lnRef idx="0"/>
          <a:fillRef idx="0"/>
          <a:effectRef idx="0"/>
          <a:fontRef idx="minor"/>
        </p:style>
      </p:sp>
      <p:sp>
        <p:nvSpPr>
          <p:cNvPr id="759" name="CustomShape 10"/>
          <p:cNvSpPr/>
          <p:nvPr/>
        </p:nvSpPr>
        <p:spPr>
          <a:xfrm>
            <a:off x="3382200" y="1643040"/>
            <a:ext cx="363240" cy="363240"/>
          </a:xfrm>
          <a:custGeom>
            <a:avLst/>
            <a:gdLst/>
            <a:ahLst/>
            <a:rect l="l" t="t" r="r" b="b"/>
            <a:pathLst>
              <a:path w="249" h="249">
                <a:moveTo>
                  <a:pt x="249" y="124"/>
                </a:moveTo>
                <a:cubicBezTo>
                  <a:pt x="249" y="193"/>
                  <a:pt x="193" y="249"/>
                  <a:pt x="124" y="249"/>
                </a:cubicBezTo>
                <a:cubicBezTo>
                  <a:pt x="55" y="249"/>
                  <a:pt x="0" y="193"/>
                  <a:pt x="0" y="124"/>
                </a:cubicBezTo>
                <a:cubicBezTo>
                  <a:pt x="0" y="55"/>
                  <a:pt x="55" y="0"/>
                  <a:pt x="124" y="0"/>
                </a:cubicBezTo>
                <a:cubicBezTo>
                  <a:pt x="193" y="0"/>
                  <a:pt x="249" y="55"/>
                  <a:pt x="249" y="124"/>
                </a:cubicBezTo>
                <a:cubicBezTo>
                  <a:pt x="249" y="124"/>
                  <a:pt x="249" y="124"/>
                  <a:pt x="249" y="124"/>
                </a:cubicBezTo>
                <a:close/>
              </a:path>
            </a:pathLst>
          </a:custGeom>
          <a:solidFill>
            <a:srgbClr val="ffffff"/>
          </a:solidFill>
          <a:ln>
            <a:noFill/>
          </a:ln>
        </p:spPr>
        <p:style>
          <a:lnRef idx="0"/>
          <a:fillRef idx="0"/>
          <a:effectRef idx="0"/>
          <a:fontRef idx="minor"/>
        </p:style>
      </p:sp>
      <p:sp>
        <p:nvSpPr>
          <p:cNvPr id="760" name="CustomShape 11"/>
          <p:cNvSpPr/>
          <p:nvPr/>
        </p:nvSpPr>
        <p:spPr>
          <a:xfrm>
            <a:off x="3485520" y="168588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1</a:t>
            </a:r>
            <a:endParaRPr b="0" lang="en-US" sz="2000" spc="-1" strike="noStrike">
              <a:latin typeface="Arial"/>
            </a:endParaRPr>
          </a:p>
        </p:txBody>
      </p:sp>
      <p:sp>
        <p:nvSpPr>
          <p:cNvPr id="761" name="CustomShape 12"/>
          <p:cNvSpPr/>
          <p:nvPr/>
        </p:nvSpPr>
        <p:spPr>
          <a:xfrm>
            <a:off x="3929400" y="1685880"/>
            <a:ext cx="244440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Thêm &amp; thay đổi phần tử</a:t>
            </a:r>
            <a:endParaRPr b="0" lang="en-US" sz="1600" spc="-1" strike="noStrike">
              <a:latin typeface="Arial"/>
            </a:endParaRPr>
          </a:p>
        </p:txBody>
      </p:sp>
      <p:sp>
        <p:nvSpPr>
          <p:cNvPr id="762" name="CustomShape 13"/>
          <p:cNvSpPr/>
          <p:nvPr/>
        </p:nvSpPr>
        <p:spPr>
          <a:xfrm>
            <a:off x="3286440" y="4217040"/>
            <a:ext cx="536040" cy="537840"/>
          </a:xfrm>
          <a:custGeom>
            <a:avLst/>
            <a:gdLst/>
            <a:ahLst/>
            <a:rect l="l" t="t" r="r" b="b"/>
            <a:pathLst>
              <a:path w="368" h="368">
                <a:moveTo>
                  <a:pt x="65" y="65"/>
                </a:moveTo>
                <a:cubicBezTo>
                  <a:pt x="131" y="0"/>
                  <a:pt x="237" y="0"/>
                  <a:pt x="303" y="65"/>
                </a:cubicBezTo>
                <a:cubicBezTo>
                  <a:pt x="368" y="131"/>
                  <a:pt x="368" y="237"/>
                  <a:pt x="303" y="303"/>
                </a:cubicBezTo>
                <a:cubicBezTo>
                  <a:pt x="237" y="368"/>
                  <a:pt x="131" y="368"/>
                  <a:pt x="65" y="303"/>
                </a:cubicBezTo>
                <a:cubicBezTo>
                  <a:pt x="0" y="237"/>
                  <a:pt x="0" y="131"/>
                  <a:pt x="65" y="65"/>
                </a:cubicBezTo>
                <a:close/>
              </a:path>
            </a:pathLst>
          </a:custGeom>
          <a:solidFill>
            <a:srgbClr val="a174e8"/>
          </a:solidFill>
          <a:ln>
            <a:noFill/>
          </a:ln>
        </p:spPr>
        <p:style>
          <a:lnRef idx="0"/>
          <a:fillRef idx="0"/>
          <a:effectRef idx="0"/>
          <a:fontRef idx="minor"/>
        </p:style>
      </p:sp>
      <p:sp>
        <p:nvSpPr>
          <p:cNvPr id="763" name="CustomShape 14"/>
          <p:cNvSpPr/>
          <p:nvPr/>
        </p:nvSpPr>
        <p:spPr>
          <a:xfrm>
            <a:off x="3373560" y="4304160"/>
            <a:ext cx="363240" cy="363240"/>
          </a:xfrm>
          <a:custGeom>
            <a:avLst/>
            <a:gdLst/>
            <a:ahLst/>
            <a:rect l="l" t="t" r="r" b="b"/>
            <a:pathLst>
              <a:path w="249" h="250">
                <a:moveTo>
                  <a:pt x="249" y="125"/>
                </a:moveTo>
                <a:cubicBezTo>
                  <a:pt x="249" y="194"/>
                  <a:pt x="193" y="250"/>
                  <a:pt x="124" y="250"/>
                </a:cubicBezTo>
                <a:cubicBezTo>
                  <a:pt x="55" y="250"/>
                  <a:pt x="0" y="194"/>
                  <a:pt x="0" y="125"/>
                </a:cubicBezTo>
                <a:cubicBezTo>
                  <a:pt x="0" y="56"/>
                  <a:pt x="55" y="0"/>
                  <a:pt x="124" y="0"/>
                </a:cubicBezTo>
                <a:cubicBezTo>
                  <a:pt x="124" y="0"/>
                  <a:pt x="124" y="0"/>
                  <a:pt x="124" y="0"/>
                </a:cubicBezTo>
                <a:cubicBezTo>
                  <a:pt x="193" y="0"/>
                  <a:pt x="249" y="56"/>
                  <a:pt x="249" y="125"/>
                </a:cubicBezTo>
                <a:close/>
              </a:path>
            </a:pathLst>
          </a:custGeom>
          <a:solidFill>
            <a:srgbClr val="ffffff"/>
          </a:solidFill>
          <a:ln>
            <a:noFill/>
          </a:ln>
        </p:spPr>
        <p:style>
          <a:lnRef idx="0"/>
          <a:fillRef idx="0"/>
          <a:effectRef idx="0"/>
          <a:fontRef idx="minor"/>
        </p:style>
      </p:sp>
      <p:sp>
        <p:nvSpPr>
          <p:cNvPr id="764" name="CustomShape 15"/>
          <p:cNvSpPr/>
          <p:nvPr/>
        </p:nvSpPr>
        <p:spPr>
          <a:xfrm>
            <a:off x="3476880" y="434880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2</a:t>
            </a:r>
            <a:endParaRPr b="0" lang="en-US" sz="2000" spc="-1" strike="noStrike">
              <a:latin typeface="Arial"/>
            </a:endParaRPr>
          </a:p>
        </p:txBody>
      </p:sp>
      <p:sp>
        <p:nvSpPr>
          <p:cNvPr id="765" name="CustomShape 16"/>
          <p:cNvSpPr/>
          <p:nvPr/>
        </p:nvSpPr>
        <p:spPr>
          <a:xfrm>
            <a:off x="3929400" y="433368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Xoá phần tử</a:t>
            </a:r>
            <a:endParaRPr b="0" lang="en-US" sz="1600" spc="-1" strike="noStrike">
              <a:latin typeface="Arial"/>
            </a:endParaRPr>
          </a:p>
        </p:txBody>
      </p:sp>
      <p:pic>
        <p:nvPicPr>
          <p:cNvPr id="766" name="Picture 1" descr=""/>
          <p:cNvPicPr/>
          <p:nvPr/>
        </p:nvPicPr>
        <p:blipFill>
          <a:blip r:embed="rId3"/>
          <a:stretch/>
        </p:blipFill>
        <p:spPr>
          <a:xfrm>
            <a:off x="3929400" y="2062440"/>
            <a:ext cx="6494040" cy="954000"/>
          </a:xfrm>
          <a:prstGeom prst="rect">
            <a:avLst/>
          </a:prstGeom>
          <a:ln>
            <a:noFill/>
          </a:ln>
        </p:spPr>
      </p:pic>
      <p:pic>
        <p:nvPicPr>
          <p:cNvPr id="767" name="Picture 3" descr=""/>
          <p:cNvPicPr/>
          <p:nvPr/>
        </p:nvPicPr>
        <p:blipFill>
          <a:blip r:embed="rId4"/>
          <a:stretch/>
        </p:blipFill>
        <p:spPr>
          <a:xfrm>
            <a:off x="3929400" y="3157920"/>
            <a:ext cx="6494040" cy="711000"/>
          </a:xfrm>
          <a:prstGeom prst="rect">
            <a:avLst/>
          </a:prstGeom>
          <a:ln>
            <a:noFill/>
          </a:ln>
        </p:spPr>
      </p:pic>
      <p:pic>
        <p:nvPicPr>
          <p:cNvPr id="768" name="Picture 6" descr=""/>
          <p:cNvPicPr/>
          <p:nvPr/>
        </p:nvPicPr>
        <p:blipFill>
          <a:blip r:embed="rId5"/>
          <a:stretch/>
        </p:blipFill>
        <p:spPr>
          <a:xfrm>
            <a:off x="3929400" y="4708800"/>
            <a:ext cx="3757680" cy="711000"/>
          </a:xfrm>
          <a:prstGeom prst="rect">
            <a:avLst/>
          </a:prstGeom>
          <a:ln>
            <a:noFill/>
          </a:ln>
        </p:spPr>
      </p:pic>
      <p:pic>
        <p:nvPicPr>
          <p:cNvPr id="769" name="Picture 7" descr=""/>
          <p:cNvPicPr/>
          <p:nvPr/>
        </p:nvPicPr>
        <p:blipFill>
          <a:blip r:embed="rId6"/>
          <a:stretch/>
        </p:blipFill>
        <p:spPr>
          <a:xfrm>
            <a:off x="3929400" y="5558040"/>
            <a:ext cx="3757680" cy="724320"/>
          </a:xfrm>
          <a:prstGeom prst="rect">
            <a:avLst/>
          </a:prstGeom>
          <a:ln>
            <a:noFill/>
          </a:ln>
        </p:spPr>
      </p:pic>
      <p:sp>
        <p:nvSpPr>
          <p:cNvPr id="770" name="CustomShape 17"/>
          <p:cNvSpPr/>
          <p:nvPr/>
        </p:nvSpPr>
        <p:spPr>
          <a:xfrm>
            <a:off x="3487320" y="2383920"/>
            <a:ext cx="333360" cy="310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71" name="CustomShape 18"/>
          <p:cNvSpPr/>
          <p:nvPr/>
        </p:nvSpPr>
        <p:spPr>
          <a:xfrm>
            <a:off x="3489480" y="3356640"/>
            <a:ext cx="333360" cy="310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72" name="CustomShape 19"/>
          <p:cNvSpPr/>
          <p:nvPr/>
        </p:nvSpPr>
        <p:spPr>
          <a:xfrm>
            <a:off x="3487320" y="4908960"/>
            <a:ext cx="333360" cy="310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73" name="CustomShape 20"/>
          <p:cNvSpPr/>
          <p:nvPr/>
        </p:nvSpPr>
        <p:spPr>
          <a:xfrm>
            <a:off x="3488040" y="5764680"/>
            <a:ext cx="333360" cy="310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594" dur="indefinite" restart="never" nodeType="tmRoot">
          <p:childTnLst>
            <p:seq>
              <p:cTn id="595" dur="indefinite" nodeType="mainSeq">
                <p:childTnLst>
                  <p:par>
                    <p:cTn id="596" fill="hold">
                      <p:stCondLst>
                        <p:cond delay="indefinite"/>
                      </p:stCondLst>
                      <p:childTnLst>
                        <p:par>
                          <p:cTn id="597" fill="hold">
                            <p:stCondLst>
                              <p:cond delay="0"/>
                            </p:stCondLst>
                            <p:childTnLst>
                              <p:par>
                                <p:cTn id="598" nodeType="clickEffect" fill="hold" presetClass="entr" presetID="9">
                                  <p:stCondLst>
                                    <p:cond delay="0"/>
                                  </p:stCondLst>
                                  <p:childTnLst>
                                    <p:set>
                                      <p:cBhvr>
                                        <p:cTn id="599" dur="1" fill="hold">
                                          <p:stCondLst>
                                            <p:cond delay="0"/>
                                          </p:stCondLst>
                                        </p:cTn>
                                        <p:tgtEl>
                                          <p:spTgt spid="758"/>
                                        </p:tgtEl>
                                        <p:attrNameLst>
                                          <p:attrName>style.visibility</p:attrName>
                                        </p:attrNameLst>
                                      </p:cBhvr>
                                      <p:to>
                                        <p:strVal val="visible"/>
                                      </p:to>
                                    </p:set>
                                    <p:animEffect filter="dissolve" transition="in">
                                      <p:cBhvr additive="repl">
                                        <p:cTn id="600" dur="500"/>
                                        <p:tgtEl>
                                          <p:spTgt spid="758"/>
                                        </p:tgtEl>
                                      </p:cBhvr>
                                    </p:animEffect>
                                  </p:childTnLst>
                                </p:cTn>
                              </p:par>
                              <p:par>
                                <p:cTn id="601" nodeType="withEffect" fill="hold" presetClass="entr" presetID="9">
                                  <p:stCondLst>
                                    <p:cond delay="0"/>
                                  </p:stCondLst>
                                  <p:childTnLst>
                                    <p:set>
                                      <p:cBhvr>
                                        <p:cTn id="602" dur="1" fill="hold">
                                          <p:stCondLst>
                                            <p:cond delay="0"/>
                                          </p:stCondLst>
                                        </p:cTn>
                                        <p:tgtEl>
                                          <p:spTgt spid="759"/>
                                        </p:tgtEl>
                                        <p:attrNameLst>
                                          <p:attrName>style.visibility</p:attrName>
                                        </p:attrNameLst>
                                      </p:cBhvr>
                                      <p:to>
                                        <p:strVal val="visible"/>
                                      </p:to>
                                    </p:set>
                                    <p:animEffect filter="dissolve" transition="in">
                                      <p:cBhvr additive="repl">
                                        <p:cTn id="603" dur="500"/>
                                        <p:tgtEl>
                                          <p:spTgt spid="759"/>
                                        </p:tgtEl>
                                      </p:cBhvr>
                                    </p:animEffect>
                                  </p:childTnLst>
                                </p:cTn>
                              </p:par>
                              <p:par>
                                <p:cTn id="604" nodeType="withEffect" fill="hold" presetClass="entr" presetID="9">
                                  <p:stCondLst>
                                    <p:cond delay="0"/>
                                  </p:stCondLst>
                                  <p:childTnLst>
                                    <p:set>
                                      <p:cBhvr>
                                        <p:cTn id="605" dur="1" fill="hold">
                                          <p:stCondLst>
                                            <p:cond delay="0"/>
                                          </p:stCondLst>
                                        </p:cTn>
                                        <p:tgtEl>
                                          <p:spTgt spid="760"/>
                                        </p:tgtEl>
                                        <p:attrNameLst>
                                          <p:attrName>style.visibility</p:attrName>
                                        </p:attrNameLst>
                                      </p:cBhvr>
                                      <p:to>
                                        <p:strVal val="visible"/>
                                      </p:to>
                                    </p:set>
                                    <p:animEffect filter="dissolve" transition="in">
                                      <p:cBhvr additive="repl">
                                        <p:cTn id="606" dur="500"/>
                                        <p:tgtEl>
                                          <p:spTgt spid="760"/>
                                        </p:tgtEl>
                                      </p:cBhvr>
                                    </p:animEffect>
                                  </p:childTnLst>
                                </p:cTn>
                              </p:par>
                              <p:par>
                                <p:cTn id="607" nodeType="withEffect" fill="hold" presetClass="entr" presetID="9">
                                  <p:stCondLst>
                                    <p:cond delay="0"/>
                                  </p:stCondLst>
                                  <p:childTnLst>
                                    <p:set>
                                      <p:cBhvr>
                                        <p:cTn id="608" dur="1" fill="hold">
                                          <p:stCondLst>
                                            <p:cond delay="0"/>
                                          </p:stCondLst>
                                        </p:cTn>
                                        <p:tgtEl>
                                          <p:spTgt spid="761"/>
                                        </p:tgtEl>
                                        <p:attrNameLst>
                                          <p:attrName>style.visibility</p:attrName>
                                        </p:attrNameLst>
                                      </p:cBhvr>
                                      <p:to>
                                        <p:strVal val="visible"/>
                                      </p:to>
                                    </p:set>
                                    <p:animEffect filter="dissolve" transition="in">
                                      <p:cBhvr additive="repl">
                                        <p:cTn id="609" dur="500"/>
                                        <p:tgtEl>
                                          <p:spTgt spid="761"/>
                                        </p:tgtEl>
                                      </p:cBhvr>
                                    </p:animEffect>
                                  </p:childTnLst>
                                </p:cTn>
                              </p:par>
                            </p:childTnLst>
                          </p:cTn>
                        </p:par>
                      </p:childTnLst>
                    </p:cTn>
                  </p:par>
                  <p:par>
                    <p:cTn id="610" fill="hold">
                      <p:stCondLst>
                        <p:cond delay="indefinite"/>
                      </p:stCondLst>
                      <p:childTnLst>
                        <p:par>
                          <p:cTn id="611" fill="hold">
                            <p:stCondLst>
                              <p:cond delay="0"/>
                            </p:stCondLst>
                            <p:childTnLst>
                              <p:par>
                                <p:cTn id="612" nodeType="clickEffect" fill="hold" presetClass="entr" presetID="18" presetSubtype="12">
                                  <p:stCondLst>
                                    <p:cond delay="0"/>
                                  </p:stCondLst>
                                  <p:childTnLst>
                                    <p:set>
                                      <p:cBhvr>
                                        <p:cTn id="613" dur="1" fill="hold">
                                          <p:stCondLst>
                                            <p:cond delay="0"/>
                                          </p:stCondLst>
                                        </p:cTn>
                                        <p:tgtEl>
                                          <p:spTgt spid="766"/>
                                        </p:tgtEl>
                                        <p:attrNameLst>
                                          <p:attrName>style.visibility</p:attrName>
                                        </p:attrNameLst>
                                      </p:cBhvr>
                                      <p:to>
                                        <p:strVal val="visible"/>
                                      </p:to>
                                    </p:set>
                                    <p:animEffect filter="strips(downLeft)" transition="in">
                                      <p:cBhvr additive="repl">
                                        <p:cTn id="614" dur="500"/>
                                        <p:tgtEl>
                                          <p:spTgt spid="766"/>
                                        </p:tgtEl>
                                      </p:cBhvr>
                                    </p:animEffect>
                                  </p:childTnLst>
                                </p:cTn>
                              </p:par>
                              <p:par>
                                <p:cTn id="615" nodeType="withEffect" fill="hold" presetClass="entr" presetID="18" presetSubtype="12">
                                  <p:stCondLst>
                                    <p:cond delay="0"/>
                                  </p:stCondLst>
                                  <p:childTnLst>
                                    <p:set>
                                      <p:cBhvr>
                                        <p:cTn id="616" dur="1" fill="hold">
                                          <p:stCondLst>
                                            <p:cond delay="0"/>
                                          </p:stCondLst>
                                        </p:cTn>
                                        <p:tgtEl>
                                          <p:spTgt spid="770"/>
                                        </p:tgtEl>
                                        <p:attrNameLst>
                                          <p:attrName>style.visibility</p:attrName>
                                        </p:attrNameLst>
                                      </p:cBhvr>
                                      <p:to>
                                        <p:strVal val="visible"/>
                                      </p:to>
                                    </p:set>
                                    <p:animEffect filter="strips(downLeft)" transition="in">
                                      <p:cBhvr additive="repl">
                                        <p:cTn id="617" dur="500"/>
                                        <p:tgtEl>
                                          <p:spTgt spid="770"/>
                                        </p:tgtEl>
                                      </p:cBhvr>
                                    </p:animEffect>
                                  </p:childTnLst>
                                </p:cTn>
                              </p:par>
                            </p:childTnLst>
                          </p:cTn>
                        </p:par>
                      </p:childTnLst>
                    </p:cTn>
                  </p:par>
                  <p:par>
                    <p:cTn id="618" fill="hold">
                      <p:stCondLst>
                        <p:cond delay="indefinite"/>
                      </p:stCondLst>
                      <p:childTnLst>
                        <p:par>
                          <p:cTn id="619" fill="hold">
                            <p:stCondLst>
                              <p:cond delay="0"/>
                            </p:stCondLst>
                            <p:childTnLst>
                              <p:par>
                                <p:cTn id="620" nodeType="clickEffect" fill="hold" presetClass="entr" presetID="18" presetSubtype="12">
                                  <p:stCondLst>
                                    <p:cond delay="0"/>
                                  </p:stCondLst>
                                  <p:childTnLst>
                                    <p:set>
                                      <p:cBhvr>
                                        <p:cTn id="621" dur="1" fill="hold">
                                          <p:stCondLst>
                                            <p:cond delay="0"/>
                                          </p:stCondLst>
                                        </p:cTn>
                                        <p:tgtEl>
                                          <p:spTgt spid="767"/>
                                        </p:tgtEl>
                                        <p:attrNameLst>
                                          <p:attrName>style.visibility</p:attrName>
                                        </p:attrNameLst>
                                      </p:cBhvr>
                                      <p:to>
                                        <p:strVal val="visible"/>
                                      </p:to>
                                    </p:set>
                                    <p:animEffect filter="strips(downLeft)" transition="in">
                                      <p:cBhvr additive="repl">
                                        <p:cTn id="622" dur="500"/>
                                        <p:tgtEl>
                                          <p:spTgt spid="767"/>
                                        </p:tgtEl>
                                      </p:cBhvr>
                                    </p:animEffect>
                                  </p:childTnLst>
                                </p:cTn>
                              </p:par>
                              <p:par>
                                <p:cTn id="623" nodeType="withEffect" fill="hold" presetClass="entr" presetID="18" presetSubtype="12">
                                  <p:stCondLst>
                                    <p:cond delay="0"/>
                                  </p:stCondLst>
                                  <p:childTnLst>
                                    <p:set>
                                      <p:cBhvr>
                                        <p:cTn id="624" dur="1" fill="hold">
                                          <p:stCondLst>
                                            <p:cond delay="0"/>
                                          </p:stCondLst>
                                        </p:cTn>
                                        <p:tgtEl>
                                          <p:spTgt spid="771"/>
                                        </p:tgtEl>
                                        <p:attrNameLst>
                                          <p:attrName>style.visibility</p:attrName>
                                        </p:attrNameLst>
                                      </p:cBhvr>
                                      <p:to>
                                        <p:strVal val="visible"/>
                                      </p:to>
                                    </p:set>
                                    <p:animEffect filter="strips(downLeft)" transition="in">
                                      <p:cBhvr additive="repl">
                                        <p:cTn id="625" dur="500"/>
                                        <p:tgtEl>
                                          <p:spTgt spid="771"/>
                                        </p:tgtEl>
                                      </p:cBhvr>
                                    </p:animEffect>
                                  </p:childTnLst>
                                </p:cTn>
                              </p:par>
                            </p:childTnLst>
                          </p:cTn>
                        </p:par>
                      </p:childTnLst>
                    </p:cTn>
                  </p:par>
                  <p:par>
                    <p:cTn id="626" fill="hold">
                      <p:stCondLst>
                        <p:cond delay="indefinite"/>
                      </p:stCondLst>
                      <p:childTnLst>
                        <p:par>
                          <p:cTn id="627" fill="hold">
                            <p:stCondLst>
                              <p:cond delay="0"/>
                            </p:stCondLst>
                            <p:childTnLst>
                              <p:par>
                                <p:cTn id="628" nodeType="clickEffect" fill="hold" presetClass="entr" presetID="9">
                                  <p:stCondLst>
                                    <p:cond delay="0"/>
                                  </p:stCondLst>
                                  <p:childTnLst>
                                    <p:set>
                                      <p:cBhvr>
                                        <p:cTn id="629" dur="1" fill="hold">
                                          <p:stCondLst>
                                            <p:cond delay="0"/>
                                          </p:stCondLst>
                                        </p:cTn>
                                        <p:tgtEl>
                                          <p:spTgt spid="762"/>
                                        </p:tgtEl>
                                        <p:attrNameLst>
                                          <p:attrName>style.visibility</p:attrName>
                                        </p:attrNameLst>
                                      </p:cBhvr>
                                      <p:to>
                                        <p:strVal val="visible"/>
                                      </p:to>
                                    </p:set>
                                    <p:animEffect filter="dissolve" transition="in">
                                      <p:cBhvr additive="repl">
                                        <p:cTn id="630" dur="500"/>
                                        <p:tgtEl>
                                          <p:spTgt spid="762"/>
                                        </p:tgtEl>
                                      </p:cBhvr>
                                    </p:animEffect>
                                  </p:childTnLst>
                                </p:cTn>
                              </p:par>
                              <p:par>
                                <p:cTn id="631" nodeType="withEffect" fill="hold" presetClass="entr" presetID="9">
                                  <p:stCondLst>
                                    <p:cond delay="0"/>
                                  </p:stCondLst>
                                  <p:childTnLst>
                                    <p:set>
                                      <p:cBhvr>
                                        <p:cTn id="632" dur="1" fill="hold">
                                          <p:stCondLst>
                                            <p:cond delay="0"/>
                                          </p:stCondLst>
                                        </p:cTn>
                                        <p:tgtEl>
                                          <p:spTgt spid="763"/>
                                        </p:tgtEl>
                                        <p:attrNameLst>
                                          <p:attrName>style.visibility</p:attrName>
                                        </p:attrNameLst>
                                      </p:cBhvr>
                                      <p:to>
                                        <p:strVal val="visible"/>
                                      </p:to>
                                    </p:set>
                                    <p:animEffect filter="dissolve" transition="in">
                                      <p:cBhvr additive="repl">
                                        <p:cTn id="633" dur="500"/>
                                        <p:tgtEl>
                                          <p:spTgt spid="763"/>
                                        </p:tgtEl>
                                      </p:cBhvr>
                                    </p:animEffect>
                                  </p:childTnLst>
                                </p:cTn>
                              </p:par>
                              <p:par>
                                <p:cTn id="634" nodeType="withEffect" fill="hold" presetClass="entr" presetID="9">
                                  <p:stCondLst>
                                    <p:cond delay="0"/>
                                  </p:stCondLst>
                                  <p:childTnLst>
                                    <p:set>
                                      <p:cBhvr>
                                        <p:cTn id="635" dur="1" fill="hold">
                                          <p:stCondLst>
                                            <p:cond delay="0"/>
                                          </p:stCondLst>
                                        </p:cTn>
                                        <p:tgtEl>
                                          <p:spTgt spid="764"/>
                                        </p:tgtEl>
                                        <p:attrNameLst>
                                          <p:attrName>style.visibility</p:attrName>
                                        </p:attrNameLst>
                                      </p:cBhvr>
                                      <p:to>
                                        <p:strVal val="visible"/>
                                      </p:to>
                                    </p:set>
                                    <p:animEffect filter="dissolve" transition="in">
                                      <p:cBhvr additive="repl">
                                        <p:cTn id="636" dur="500"/>
                                        <p:tgtEl>
                                          <p:spTgt spid="764"/>
                                        </p:tgtEl>
                                      </p:cBhvr>
                                    </p:animEffect>
                                  </p:childTnLst>
                                </p:cTn>
                              </p:par>
                              <p:par>
                                <p:cTn id="637" nodeType="withEffect" fill="hold" presetClass="entr" presetID="9">
                                  <p:stCondLst>
                                    <p:cond delay="0"/>
                                  </p:stCondLst>
                                  <p:childTnLst>
                                    <p:set>
                                      <p:cBhvr>
                                        <p:cTn id="638" dur="1" fill="hold">
                                          <p:stCondLst>
                                            <p:cond delay="0"/>
                                          </p:stCondLst>
                                        </p:cTn>
                                        <p:tgtEl>
                                          <p:spTgt spid="765"/>
                                        </p:tgtEl>
                                        <p:attrNameLst>
                                          <p:attrName>style.visibility</p:attrName>
                                        </p:attrNameLst>
                                      </p:cBhvr>
                                      <p:to>
                                        <p:strVal val="visible"/>
                                      </p:to>
                                    </p:set>
                                    <p:animEffect filter="dissolve" transition="in">
                                      <p:cBhvr additive="repl">
                                        <p:cTn id="639" dur="500"/>
                                        <p:tgtEl>
                                          <p:spTgt spid="765"/>
                                        </p:tgtEl>
                                      </p:cBhvr>
                                    </p:animEffect>
                                  </p:childTnLst>
                                </p:cTn>
                              </p:par>
                            </p:childTnLst>
                          </p:cTn>
                        </p:par>
                      </p:childTnLst>
                    </p:cTn>
                  </p:par>
                  <p:par>
                    <p:cTn id="640" fill="hold">
                      <p:stCondLst>
                        <p:cond delay="indefinite"/>
                      </p:stCondLst>
                      <p:childTnLst>
                        <p:par>
                          <p:cTn id="641" fill="hold">
                            <p:stCondLst>
                              <p:cond delay="0"/>
                            </p:stCondLst>
                            <p:childTnLst>
                              <p:par>
                                <p:cTn id="642" nodeType="clickEffect" fill="hold" presetClass="entr" presetID="18" presetSubtype="12">
                                  <p:stCondLst>
                                    <p:cond delay="0"/>
                                  </p:stCondLst>
                                  <p:childTnLst>
                                    <p:set>
                                      <p:cBhvr>
                                        <p:cTn id="643" dur="1" fill="hold">
                                          <p:stCondLst>
                                            <p:cond delay="0"/>
                                          </p:stCondLst>
                                        </p:cTn>
                                        <p:tgtEl>
                                          <p:spTgt spid="768"/>
                                        </p:tgtEl>
                                        <p:attrNameLst>
                                          <p:attrName>style.visibility</p:attrName>
                                        </p:attrNameLst>
                                      </p:cBhvr>
                                      <p:to>
                                        <p:strVal val="visible"/>
                                      </p:to>
                                    </p:set>
                                    <p:animEffect filter="strips(downLeft)" transition="in">
                                      <p:cBhvr additive="repl">
                                        <p:cTn id="644" dur="500"/>
                                        <p:tgtEl>
                                          <p:spTgt spid="768"/>
                                        </p:tgtEl>
                                      </p:cBhvr>
                                    </p:animEffect>
                                  </p:childTnLst>
                                </p:cTn>
                              </p:par>
                              <p:par>
                                <p:cTn id="645" nodeType="withEffect" fill="hold" presetClass="entr" presetID="18" presetSubtype="12">
                                  <p:stCondLst>
                                    <p:cond delay="0"/>
                                  </p:stCondLst>
                                  <p:childTnLst>
                                    <p:set>
                                      <p:cBhvr>
                                        <p:cTn id="646" dur="1" fill="hold">
                                          <p:stCondLst>
                                            <p:cond delay="0"/>
                                          </p:stCondLst>
                                        </p:cTn>
                                        <p:tgtEl>
                                          <p:spTgt spid="772"/>
                                        </p:tgtEl>
                                        <p:attrNameLst>
                                          <p:attrName>style.visibility</p:attrName>
                                        </p:attrNameLst>
                                      </p:cBhvr>
                                      <p:to>
                                        <p:strVal val="visible"/>
                                      </p:to>
                                    </p:set>
                                    <p:animEffect filter="strips(downLeft)" transition="in">
                                      <p:cBhvr additive="repl">
                                        <p:cTn id="647" dur="500"/>
                                        <p:tgtEl>
                                          <p:spTgt spid="772"/>
                                        </p:tgtEl>
                                      </p:cBhvr>
                                    </p:animEffect>
                                  </p:childTnLst>
                                </p:cTn>
                              </p:par>
                            </p:childTnLst>
                          </p:cTn>
                        </p:par>
                      </p:childTnLst>
                    </p:cTn>
                  </p:par>
                  <p:par>
                    <p:cTn id="648" fill="hold">
                      <p:stCondLst>
                        <p:cond delay="indefinite"/>
                      </p:stCondLst>
                      <p:childTnLst>
                        <p:par>
                          <p:cTn id="649" fill="hold">
                            <p:stCondLst>
                              <p:cond delay="0"/>
                            </p:stCondLst>
                            <p:childTnLst>
                              <p:par>
                                <p:cTn id="650" nodeType="clickEffect" fill="hold" presetClass="entr" presetID="18" presetSubtype="12">
                                  <p:stCondLst>
                                    <p:cond delay="0"/>
                                  </p:stCondLst>
                                  <p:childTnLst>
                                    <p:set>
                                      <p:cBhvr>
                                        <p:cTn id="651" dur="1" fill="hold">
                                          <p:stCondLst>
                                            <p:cond delay="0"/>
                                          </p:stCondLst>
                                        </p:cTn>
                                        <p:tgtEl>
                                          <p:spTgt spid="769"/>
                                        </p:tgtEl>
                                        <p:attrNameLst>
                                          <p:attrName>style.visibility</p:attrName>
                                        </p:attrNameLst>
                                      </p:cBhvr>
                                      <p:to>
                                        <p:strVal val="visible"/>
                                      </p:to>
                                    </p:set>
                                    <p:animEffect filter="strips(downLeft)" transition="in">
                                      <p:cBhvr additive="repl">
                                        <p:cTn id="652" dur="500"/>
                                        <p:tgtEl>
                                          <p:spTgt spid="769"/>
                                        </p:tgtEl>
                                      </p:cBhvr>
                                    </p:animEffect>
                                  </p:childTnLst>
                                </p:cTn>
                              </p:par>
                              <p:par>
                                <p:cTn id="653" nodeType="withEffect" fill="hold" presetClass="entr" presetID="18" presetSubtype="12">
                                  <p:stCondLst>
                                    <p:cond delay="0"/>
                                  </p:stCondLst>
                                  <p:childTnLst>
                                    <p:set>
                                      <p:cBhvr>
                                        <p:cTn id="654" dur="1" fill="hold">
                                          <p:stCondLst>
                                            <p:cond delay="0"/>
                                          </p:stCondLst>
                                        </p:cTn>
                                        <p:tgtEl>
                                          <p:spTgt spid="773"/>
                                        </p:tgtEl>
                                        <p:attrNameLst>
                                          <p:attrName>style.visibility</p:attrName>
                                        </p:attrNameLst>
                                      </p:cBhvr>
                                      <p:to>
                                        <p:strVal val="visible"/>
                                      </p:to>
                                    </p:set>
                                    <p:animEffect filter="strips(downLeft)" transition="in">
                                      <p:cBhvr additive="repl">
                                        <p:cTn id="655" dur="500"/>
                                        <p:tgtEl>
                                          <p:spTgt spid="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0" y="0"/>
            <a:ext cx="12191760" cy="7868880"/>
          </a:xfrm>
          <a:prstGeom prst="rect">
            <a:avLst/>
          </a:prstGeom>
          <a:noFill/>
          <a:ln>
            <a:noFill/>
          </a:ln>
        </p:spPr>
        <p:style>
          <a:lnRef idx="0"/>
          <a:fillRef idx="0"/>
          <a:effectRef idx="0"/>
          <a:fontRef idx="minor"/>
        </p:style>
      </p:sp>
      <p:sp>
        <p:nvSpPr>
          <p:cNvPr id="775" name="CustomShape 2"/>
          <p:cNvSpPr/>
          <p:nvPr/>
        </p:nvSpPr>
        <p:spPr>
          <a:xfrm>
            <a:off x="0" y="0"/>
            <a:ext cx="12191760" cy="6859080"/>
          </a:xfrm>
          <a:prstGeom prst="rect">
            <a:avLst/>
          </a:prstGeom>
          <a:noFill/>
          <a:ln>
            <a:noFill/>
          </a:ln>
        </p:spPr>
        <p:style>
          <a:lnRef idx="0"/>
          <a:fillRef idx="0"/>
          <a:effectRef idx="0"/>
          <a:fontRef idx="minor"/>
        </p:style>
      </p:sp>
      <p:sp>
        <p:nvSpPr>
          <p:cNvPr id="776" name="CustomShape 3"/>
          <p:cNvSpPr/>
          <p:nvPr/>
        </p:nvSpPr>
        <p:spPr>
          <a:xfrm>
            <a:off x="1440" y="-1440"/>
            <a:ext cx="12189960" cy="6818040"/>
          </a:xfrm>
          <a:prstGeom prst="rect">
            <a:avLst/>
          </a:prstGeom>
          <a:noFill/>
          <a:ln>
            <a:noFill/>
          </a:ln>
        </p:spPr>
        <p:style>
          <a:lnRef idx="0"/>
          <a:fillRef idx="0"/>
          <a:effectRef idx="0"/>
          <a:fontRef idx="minor"/>
        </p:style>
      </p:sp>
      <p:sp>
        <p:nvSpPr>
          <p:cNvPr id="777" name="CustomShape 4"/>
          <p:cNvSpPr/>
          <p:nvPr/>
        </p:nvSpPr>
        <p:spPr>
          <a:xfrm>
            <a:off x="9512280" y="2762280"/>
            <a:ext cx="871560" cy="27648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ffffff"/>
                </a:solidFill>
                <a:latin typeface="Arial"/>
                <a:ea typeface="Arial"/>
              </a:rPr>
              <a:t>Option 2</a:t>
            </a:r>
            <a:endParaRPr b="0" lang="en-US" sz="1800" spc="-1" strike="noStrike">
              <a:latin typeface="Arial"/>
            </a:endParaRPr>
          </a:p>
        </p:txBody>
      </p:sp>
      <p:sp>
        <p:nvSpPr>
          <p:cNvPr id="778" name="CustomShape 5"/>
          <p:cNvSpPr/>
          <p:nvPr/>
        </p:nvSpPr>
        <p:spPr>
          <a:xfrm>
            <a:off x="11341080" y="254160"/>
            <a:ext cx="850680" cy="1877760"/>
          </a:xfrm>
          <a:custGeom>
            <a:avLst/>
            <a:gdLst/>
            <a:ahLst/>
            <a:rect l="l" t="t" r="r" b="b"/>
            <a:pathLst>
              <a:path w="536" h="1183">
                <a:moveTo>
                  <a:pt x="68" y="715"/>
                </a:moveTo>
                <a:cubicBezTo>
                  <a:pt x="536" y="1183"/>
                  <a:pt x="536" y="1183"/>
                  <a:pt x="536" y="1183"/>
                </a:cubicBezTo>
                <a:cubicBezTo>
                  <a:pt x="536" y="0"/>
                  <a:pt x="536" y="0"/>
                  <a:pt x="536" y="0"/>
                </a:cubicBezTo>
                <a:cubicBezTo>
                  <a:pt x="68" y="468"/>
                  <a:pt x="68" y="468"/>
                  <a:pt x="68" y="468"/>
                </a:cubicBezTo>
                <a:cubicBezTo>
                  <a:pt x="0" y="536"/>
                  <a:pt x="0" y="647"/>
                  <a:pt x="68" y="715"/>
                </a:cubicBezTo>
                <a:close/>
              </a:path>
            </a:pathLst>
          </a:custGeom>
          <a:solidFill>
            <a:srgbClr val="207b82"/>
          </a:solidFill>
          <a:ln>
            <a:noFill/>
          </a:ln>
        </p:spPr>
        <p:style>
          <a:lnRef idx="0"/>
          <a:fillRef idx="0"/>
          <a:effectRef idx="0"/>
          <a:fontRef idx="minor"/>
        </p:style>
      </p:sp>
      <p:grpSp>
        <p:nvGrpSpPr>
          <p:cNvPr id="779" name="Group 6"/>
          <p:cNvGrpSpPr/>
          <p:nvPr/>
        </p:nvGrpSpPr>
        <p:grpSpPr>
          <a:xfrm>
            <a:off x="762120" y="5621400"/>
            <a:ext cx="2247480" cy="2247480"/>
            <a:chOff x="762120" y="5621400"/>
            <a:chExt cx="2247480" cy="2247480"/>
          </a:xfrm>
        </p:grpSpPr>
        <p:sp>
          <p:nvSpPr>
            <p:cNvPr id="780" name="CustomShape 7"/>
            <p:cNvSpPr/>
            <p:nvPr/>
          </p:nvSpPr>
          <p:spPr>
            <a:xfrm>
              <a:off x="768240" y="6859440"/>
              <a:ext cx="2234880" cy="1009440"/>
            </a:xfrm>
            <a:custGeom>
              <a:avLst/>
              <a:gdLst/>
              <a:ahLst/>
              <a:rect l="l" t="t" r="r" b="b"/>
              <a:pathLst>
                <a:path w="1408" h="636">
                  <a:moveTo>
                    <a:pt x="1408" y="0"/>
                  </a:moveTo>
                  <a:cubicBezTo>
                    <a:pt x="1219" y="0"/>
                    <a:pt x="1219" y="0"/>
                    <a:pt x="1219" y="0"/>
                  </a:cubicBezTo>
                  <a:cubicBezTo>
                    <a:pt x="1213" y="46"/>
                    <a:pt x="1201" y="89"/>
                    <a:pt x="1183" y="130"/>
                  </a:cubicBezTo>
                  <a:cubicBezTo>
                    <a:pt x="1144" y="224"/>
                    <a:pt x="1078" y="303"/>
                    <a:pt x="995" y="359"/>
                  </a:cubicBezTo>
                  <a:cubicBezTo>
                    <a:pt x="953" y="387"/>
                    <a:pt x="907" y="409"/>
                    <a:pt x="859" y="425"/>
                  </a:cubicBezTo>
                  <a:cubicBezTo>
                    <a:pt x="810" y="440"/>
                    <a:pt x="758" y="448"/>
                    <a:pt x="704" y="448"/>
                  </a:cubicBezTo>
                  <a:cubicBezTo>
                    <a:pt x="632" y="448"/>
                    <a:pt x="564" y="433"/>
                    <a:pt x="502" y="407"/>
                  </a:cubicBezTo>
                  <a:cubicBezTo>
                    <a:pt x="408" y="368"/>
                    <a:pt x="329" y="302"/>
                    <a:pt x="273" y="219"/>
                  </a:cubicBezTo>
                  <a:cubicBezTo>
                    <a:pt x="245" y="177"/>
                    <a:pt x="223" y="131"/>
                    <a:pt x="207" y="83"/>
                  </a:cubicBezTo>
                  <a:cubicBezTo>
                    <a:pt x="199" y="56"/>
                    <a:pt x="193" y="28"/>
                    <a:pt x="189" y="0"/>
                  </a:cubicBezTo>
                  <a:cubicBezTo>
                    <a:pt x="0" y="0"/>
                    <a:pt x="0" y="0"/>
                    <a:pt x="0" y="0"/>
                  </a:cubicBezTo>
                  <a:cubicBezTo>
                    <a:pt x="7" y="71"/>
                    <a:pt x="25" y="140"/>
                    <a:pt x="52" y="204"/>
                  </a:cubicBezTo>
                  <a:cubicBezTo>
                    <a:pt x="105" y="331"/>
                    <a:pt x="195" y="439"/>
                    <a:pt x="308" y="515"/>
                  </a:cubicBezTo>
                  <a:cubicBezTo>
                    <a:pt x="365" y="553"/>
                    <a:pt x="427" y="583"/>
                    <a:pt x="493" y="604"/>
                  </a:cubicBezTo>
                  <a:cubicBezTo>
                    <a:pt x="560" y="625"/>
                    <a:pt x="631" y="636"/>
                    <a:pt x="704" y="636"/>
                  </a:cubicBezTo>
                  <a:cubicBezTo>
                    <a:pt x="704" y="636"/>
                    <a:pt x="704" y="636"/>
                    <a:pt x="704" y="636"/>
                  </a:cubicBezTo>
                  <a:cubicBezTo>
                    <a:pt x="801" y="636"/>
                    <a:pt x="895" y="616"/>
                    <a:pt x="980" y="580"/>
                  </a:cubicBezTo>
                  <a:cubicBezTo>
                    <a:pt x="1107" y="527"/>
                    <a:pt x="1215" y="437"/>
                    <a:pt x="1291" y="324"/>
                  </a:cubicBezTo>
                  <a:cubicBezTo>
                    <a:pt x="1329" y="267"/>
                    <a:pt x="1359" y="205"/>
                    <a:pt x="1380" y="139"/>
                  </a:cubicBezTo>
                  <a:cubicBezTo>
                    <a:pt x="1394" y="94"/>
                    <a:pt x="1404" y="48"/>
                    <a:pt x="1408" y="0"/>
                  </a:cubicBezTo>
                </a:path>
              </a:pathLst>
            </a:custGeom>
            <a:solidFill>
              <a:srgbClr val="d2e5e6"/>
            </a:solidFill>
            <a:ln>
              <a:noFill/>
            </a:ln>
          </p:spPr>
          <p:style>
            <a:lnRef idx="0"/>
            <a:fillRef idx="0"/>
            <a:effectRef idx="0"/>
            <a:fontRef idx="minor"/>
          </p:style>
        </p:sp>
        <p:sp>
          <p:nvSpPr>
            <p:cNvPr id="781" name="CustomShape 8"/>
            <p:cNvSpPr/>
            <p:nvPr/>
          </p:nvSpPr>
          <p:spPr>
            <a:xfrm>
              <a:off x="762120" y="5621400"/>
              <a:ext cx="2247480" cy="1195200"/>
            </a:xfrm>
            <a:custGeom>
              <a:avLst/>
              <a:gdLst/>
              <a:ahLst/>
              <a:rect l="l" t="t" r="r" b="b"/>
              <a:pathLst>
                <a:path w="1416" h="753">
                  <a:moveTo>
                    <a:pt x="708" y="0"/>
                  </a:moveTo>
                  <a:cubicBezTo>
                    <a:pt x="708" y="0"/>
                    <a:pt x="708" y="0"/>
                    <a:pt x="708" y="0"/>
                  </a:cubicBezTo>
                  <a:cubicBezTo>
                    <a:pt x="708" y="0"/>
                    <a:pt x="708" y="0"/>
                    <a:pt x="708" y="0"/>
                  </a:cubicBezTo>
                  <a:cubicBezTo>
                    <a:pt x="611" y="0"/>
                    <a:pt x="517" y="20"/>
                    <a:pt x="432" y="56"/>
                  </a:cubicBezTo>
                  <a:cubicBezTo>
                    <a:pt x="305" y="109"/>
                    <a:pt x="197" y="199"/>
                    <a:pt x="121" y="312"/>
                  </a:cubicBezTo>
                  <a:cubicBezTo>
                    <a:pt x="83" y="369"/>
                    <a:pt x="53" y="431"/>
                    <a:pt x="32" y="497"/>
                  </a:cubicBezTo>
                  <a:cubicBezTo>
                    <a:pt x="11" y="564"/>
                    <a:pt x="0" y="635"/>
                    <a:pt x="0" y="708"/>
                  </a:cubicBezTo>
                  <a:cubicBezTo>
                    <a:pt x="0" y="723"/>
                    <a:pt x="0" y="738"/>
                    <a:pt x="1" y="753"/>
                  </a:cubicBezTo>
                  <a:cubicBezTo>
                    <a:pt x="190" y="753"/>
                    <a:pt x="190" y="753"/>
                    <a:pt x="190" y="753"/>
                  </a:cubicBezTo>
                  <a:cubicBezTo>
                    <a:pt x="189" y="738"/>
                    <a:pt x="188" y="723"/>
                    <a:pt x="188" y="708"/>
                  </a:cubicBezTo>
                  <a:cubicBezTo>
                    <a:pt x="188" y="636"/>
                    <a:pt x="203" y="568"/>
                    <a:pt x="229" y="506"/>
                  </a:cubicBezTo>
                  <a:cubicBezTo>
                    <a:pt x="268" y="412"/>
                    <a:pt x="334" y="333"/>
                    <a:pt x="417" y="277"/>
                  </a:cubicBezTo>
                  <a:cubicBezTo>
                    <a:pt x="459" y="249"/>
                    <a:pt x="505" y="227"/>
                    <a:pt x="553" y="211"/>
                  </a:cubicBezTo>
                  <a:cubicBezTo>
                    <a:pt x="602" y="196"/>
                    <a:pt x="654" y="188"/>
                    <a:pt x="708" y="188"/>
                  </a:cubicBezTo>
                  <a:cubicBezTo>
                    <a:pt x="708" y="188"/>
                    <a:pt x="708" y="188"/>
                    <a:pt x="708" y="188"/>
                  </a:cubicBezTo>
                  <a:cubicBezTo>
                    <a:pt x="780" y="188"/>
                    <a:pt x="848" y="203"/>
                    <a:pt x="910" y="229"/>
                  </a:cubicBezTo>
                  <a:cubicBezTo>
                    <a:pt x="1004" y="268"/>
                    <a:pt x="1083" y="334"/>
                    <a:pt x="1139" y="417"/>
                  </a:cubicBezTo>
                  <a:cubicBezTo>
                    <a:pt x="1167" y="459"/>
                    <a:pt x="1189" y="505"/>
                    <a:pt x="1205" y="553"/>
                  </a:cubicBezTo>
                  <a:cubicBezTo>
                    <a:pt x="1220" y="602"/>
                    <a:pt x="1228" y="654"/>
                    <a:pt x="1228" y="708"/>
                  </a:cubicBezTo>
                  <a:cubicBezTo>
                    <a:pt x="1228" y="723"/>
                    <a:pt x="1227" y="738"/>
                    <a:pt x="1226" y="753"/>
                  </a:cubicBezTo>
                  <a:cubicBezTo>
                    <a:pt x="1415" y="753"/>
                    <a:pt x="1415" y="753"/>
                    <a:pt x="1415" y="753"/>
                  </a:cubicBezTo>
                  <a:cubicBezTo>
                    <a:pt x="1416" y="738"/>
                    <a:pt x="1416" y="723"/>
                    <a:pt x="1416" y="708"/>
                  </a:cubicBezTo>
                  <a:cubicBezTo>
                    <a:pt x="1416" y="611"/>
                    <a:pt x="1396" y="517"/>
                    <a:pt x="1360" y="432"/>
                  </a:cubicBezTo>
                  <a:cubicBezTo>
                    <a:pt x="1307" y="305"/>
                    <a:pt x="1217" y="197"/>
                    <a:pt x="1104" y="121"/>
                  </a:cubicBezTo>
                  <a:cubicBezTo>
                    <a:pt x="1047" y="83"/>
                    <a:pt x="985" y="53"/>
                    <a:pt x="919" y="32"/>
                  </a:cubicBezTo>
                  <a:cubicBezTo>
                    <a:pt x="852" y="11"/>
                    <a:pt x="781" y="0"/>
                    <a:pt x="708" y="0"/>
                  </a:cubicBezTo>
                </a:path>
              </a:pathLst>
            </a:custGeom>
            <a:solidFill>
              <a:srgbClr val="d2e5e6"/>
            </a:solidFill>
            <a:ln>
              <a:noFill/>
            </a:ln>
          </p:spPr>
          <p:style>
            <a:lnRef idx="0"/>
            <a:fillRef idx="0"/>
            <a:effectRef idx="0"/>
            <a:fontRef idx="minor"/>
          </p:style>
        </p:sp>
      </p:grpSp>
      <p:sp>
        <p:nvSpPr>
          <p:cNvPr id="782" name="CustomShape 9"/>
          <p:cNvSpPr/>
          <p:nvPr/>
        </p:nvSpPr>
        <p:spPr>
          <a:xfrm>
            <a:off x="1188720" y="538560"/>
            <a:ext cx="855900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Một số phương thức của dictionary</a:t>
            </a:r>
            <a:endParaRPr b="0" lang="en-US" sz="3300" spc="-1" strike="noStrike">
              <a:latin typeface="Arial"/>
            </a:endParaRPr>
          </a:p>
        </p:txBody>
      </p:sp>
      <p:pic>
        <p:nvPicPr>
          <p:cNvPr id="783" name="Google Shape;321;p22" descr=""/>
          <p:cNvPicPr/>
          <p:nvPr/>
        </p:nvPicPr>
        <p:blipFill>
          <a:blip r:embed="rId1"/>
          <a:stretch/>
        </p:blipFill>
        <p:spPr>
          <a:xfrm>
            <a:off x="4213800" y="1108440"/>
            <a:ext cx="4088880" cy="122040"/>
          </a:xfrm>
          <a:prstGeom prst="rect">
            <a:avLst/>
          </a:prstGeom>
          <a:ln>
            <a:noFill/>
          </a:ln>
        </p:spPr>
      </p:pic>
      <p:graphicFrame>
        <p:nvGraphicFramePr>
          <p:cNvPr id="784" name="Table 10"/>
          <p:cNvGraphicFramePr/>
          <p:nvPr/>
        </p:nvGraphicFramePr>
        <p:xfrm>
          <a:off x="1484280" y="1808640"/>
          <a:ext cx="9223560" cy="2224800"/>
        </p:xfrm>
        <a:graphic>
          <a:graphicData uri="http://schemas.openxmlformats.org/drawingml/2006/table">
            <a:tbl>
              <a:tblPr/>
              <a:tblGrid>
                <a:gridCol w="1626480"/>
                <a:gridCol w="2871360"/>
                <a:gridCol w="1710720"/>
                <a:gridCol w="3015000"/>
              </a:tblGrid>
              <a:tr h="291600">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Phương thức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c>
                  <a:txBody>
                    <a:bodyPr>
                      <a:noAutofit/>
                    </a:bodyPr>
                    <a:p>
                      <a:pPr>
                        <a:lnSpc>
                          <a:spcPct val="100000"/>
                        </a:lnSpc>
                      </a:pPr>
                      <a:r>
                        <a:rPr b="1" lang="en-VN" sz="1400" spc="-1" strike="noStrike">
                          <a:solidFill>
                            <a:srgbClr val="ffffff"/>
                          </a:solidFill>
                          <a:latin typeface="Arial"/>
                          <a:ea typeface="Arial"/>
                        </a:rPr>
                        <a:t>Mô tả</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5b9bd5"/>
                    </a:solidFill>
                  </a:tcPr>
                </a:tc>
              </a:tr>
              <a:tr h="491400">
                <a:tc>
                  <a:txBody>
                    <a:bodyPr>
                      <a:noAutofit/>
                    </a:bodyPr>
                    <a:p>
                      <a:pPr>
                        <a:lnSpc>
                          <a:spcPct val="100000"/>
                        </a:lnSpc>
                      </a:pPr>
                      <a:r>
                        <a:rPr b="0" lang="en-VN" sz="1400" spc="-1" strike="noStrike">
                          <a:solidFill>
                            <a:srgbClr val="7030a0"/>
                          </a:solidFill>
                          <a:latin typeface="Arial"/>
                          <a:ea typeface="Arial"/>
                        </a:rPr>
                        <a:t>clear()</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Xoá tất cả các phần tử trong dictionary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copy()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bản sao của dictionary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US" sz="1400" spc="-1" strike="noStrike">
                          <a:solidFill>
                            <a:srgbClr val="7030a0"/>
                          </a:solidFill>
                          <a:latin typeface="Arial"/>
                          <a:ea typeface="Arial"/>
                        </a:rPr>
                        <a:t>get(key [, default])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Trả về giá trị ứng với key, nếu ko tìm thấy key, trả về giá trị default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pop(key [, default])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Xoá phần tử tương ứng với key và trả về giá trị của key vừa xoá</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491400">
                <a:tc>
                  <a:txBody>
                    <a:bodyPr>
                      <a:noAutofit/>
                    </a:bodyPr>
                    <a:p>
                      <a:pPr>
                        <a:lnSpc>
                          <a:spcPct val="100000"/>
                        </a:lnSpc>
                      </a:pPr>
                      <a:r>
                        <a:rPr b="0" lang="en-US" sz="1400" spc="-1" strike="noStrike">
                          <a:solidFill>
                            <a:srgbClr val="7030a0"/>
                          </a:solidFill>
                          <a:latin typeface="Arial"/>
                          <a:ea typeface="Arial"/>
                        </a:rPr>
                        <a:t>popitem()</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000000"/>
                          </a:solidFill>
                          <a:latin typeface="Arial"/>
                          <a:ea typeface="Arial"/>
                        </a:rPr>
                        <a:t>Xoá 1 phần tử ngẫu nhiên và trả về cặp giá trị (key, value)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ea typeface="Arial"/>
                        </a:rPr>
                        <a:t>items()</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1 list các tuple, mỗi tuple có dạng </a:t>
                      </a:r>
                      <a:r>
                        <a:rPr b="0" lang="en-US" sz="1400" spc="-1" strike="noStrike">
                          <a:solidFill>
                            <a:srgbClr val="000000"/>
                          </a:solidFill>
                          <a:latin typeface="Arial"/>
                          <a:ea typeface="Arial"/>
                        </a:rPr>
                        <a:t>(key, value)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291600">
                <a:tc>
                  <a:txBody>
                    <a:bodyPr>
                      <a:noAutofit/>
                    </a:bodyPr>
                    <a:p>
                      <a:pPr>
                        <a:lnSpc>
                          <a:spcPct val="100000"/>
                        </a:lnSpc>
                      </a:pPr>
                      <a:r>
                        <a:rPr b="0" lang="en-US" sz="1400" spc="-1" strike="noStrike">
                          <a:solidFill>
                            <a:srgbClr val="7030a0"/>
                          </a:solidFill>
                          <a:latin typeface="Arial"/>
                          <a:ea typeface="Arial"/>
                        </a:rPr>
                        <a:t>keys()</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1 list chứa tất cả các key</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7030a0"/>
                          </a:solidFill>
                          <a:latin typeface="Arial"/>
                          <a:ea typeface="Arial"/>
                        </a:rPr>
                        <a:t>values()</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1 list chứa tất cả các value</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r h="891000">
                <a:tc>
                  <a:txBody>
                    <a:bodyPr>
                      <a:noAutofit/>
                    </a:bodyPr>
                    <a:p>
                      <a:pPr>
                        <a:lnSpc>
                          <a:spcPct val="100000"/>
                        </a:lnSpc>
                      </a:pPr>
                      <a:r>
                        <a:rPr b="0" lang="en-US" sz="1400" spc="-1" strike="noStrike">
                          <a:solidFill>
                            <a:srgbClr val="7030a0"/>
                          </a:solidFill>
                          <a:latin typeface="Arial"/>
                          <a:ea typeface="Arial"/>
                        </a:rPr>
                        <a:t>update</a:t>
                      </a:r>
                      <a:r>
                        <a:rPr b="0" lang="en-VN" sz="1400" spc="-1" strike="noStrike">
                          <a:solidFill>
                            <a:srgbClr val="7030a0"/>
                          </a:solidFill>
                          <a:latin typeface="Arial"/>
                          <a:ea typeface="Arial"/>
                        </a:rPr>
                        <a:t>(dict)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Cập nhật dictionary với các khoá, giá trị từ 1 dictionary khác</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US" sz="1400" spc="-1" strike="noStrike">
                          <a:solidFill>
                            <a:srgbClr val="7030a0"/>
                          </a:solidFill>
                          <a:latin typeface="Arial"/>
                        </a:rPr>
                        <a:t>setdefault(key [,default])</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Trả về giá trị của key nếu đã tồn tại key đó, hoặc thêm mới key với giá trị default nếu chưa tồn tại và trả về default </a:t>
                      </a:r>
                      <a:endParaRPr b="0" lang="en-US" sz="1400" spc="-1" strike="noStrike">
                        <a:latin typeface="Arial"/>
                      </a:endParaRPr>
                    </a:p>
                  </a:txBody>
                  <a:tcPr marL="91440" marR="91440">
                    <a:lnL w="9360">
                      <a:solidFill>
                        <a:srgbClr val="5597d3"/>
                      </a:solidFill>
                    </a:lnL>
                    <a:lnR w="9360">
                      <a:solidFill>
                        <a:srgbClr val="5597d3"/>
                      </a:solidFill>
                    </a:lnR>
                    <a:lnT w="9360">
                      <a:solidFill>
                        <a:srgbClr val="5597d3"/>
                      </a:solidFill>
                    </a:lnT>
                    <a:lnB w="9360">
                      <a:solidFill>
                        <a:srgbClr val="5597d3"/>
                      </a:solidFill>
                    </a:lnB>
                    <a:solidFill>
                      <a:srgbClr val="ffffff"/>
                    </a:solidFill>
                  </a:tcPr>
                </a:tc>
              </a:tr>
            </a:tbl>
          </a:graphicData>
        </a:graphic>
      </p:graphicFrame>
      <p:sp>
        <p:nvSpPr>
          <p:cNvPr id="785" name="CustomShape 11"/>
          <p:cNvSpPr/>
          <p:nvPr/>
        </p:nvSpPr>
        <p:spPr>
          <a:xfrm>
            <a:off x="2201400" y="5396040"/>
            <a:ext cx="78094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VN" sz="1800" spc="-1" strike="noStrike">
                <a:solidFill>
                  <a:srgbClr val="000000"/>
                </a:solidFill>
                <a:latin typeface="Arial"/>
                <a:ea typeface="Arial"/>
              </a:rPr>
              <a:t>** Các hàm build-in của python sử dụng với list, tuple, set cũng có thể sử dụng với dictionary, tuy nhiên sẽ chỉ xử lý qua các </a:t>
            </a:r>
            <a:r>
              <a:rPr b="1" lang="en-VN" sz="1800" spc="-1" strike="noStrike">
                <a:solidFill>
                  <a:srgbClr val="7030a0"/>
                </a:solidFill>
                <a:latin typeface="Arial"/>
                <a:ea typeface="Arial"/>
              </a:rPr>
              <a:t>key</a:t>
            </a:r>
            <a:r>
              <a:rPr b="1" lang="en-VN" sz="1800" spc="-1" strike="noStrike">
                <a:solidFill>
                  <a:srgbClr val="000000"/>
                </a:solidFill>
                <a:latin typeface="Arial"/>
                <a:ea typeface="Arial"/>
              </a:rPr>
              <a:t> mà không qua các </a:t>
            </a:r>
            <a:r>
              <a:rPr b="1" lang="en-VN" sz="1800" spc="-1" strike="noStrike">
                <a:solidFill>
                  <a:srgbClr val="7030a0"/>
                </a:solidFill>
                <a:latin typeface="Arial"/>
                <a:ea typeface="Arial"/>
              </a:rPr>
              <a:t>value</a:t>
            </a:r>
            <a:r>
              <a:rPr b="1" lang="en-VN" sz="1800" spc="-1" strike="noStrike">
                <a:solidFill>
                  <a:srgbClr val="000000"/>
                </a:solidFill>
                <a:latin typeface="Arial"/>
                <a:ea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56" dur="indefinite" restart="never" nodeType="tmRoot">
          <p:childTnLst>
            <p:seq>
              <p:cTn id="657" dur="indefinite" nodeType="mainSeq">
                <p:childTnLst>
                  <p:par>
                    <p:cTn id="658" fill="hold">
                      <p:stCondLst>
                        <p:cond delay="indefinite"/>
                      </p:stCondLst>
                      <p:childTnLst>
                        <p:par>
                          <p:cTn id="659" fill="hold">
                            <p:stCondLst>
                              <p:cond delay="0"/>
                            </p:stCondLst>
                            <p:childTnLst>
                              <p:par>
                                <p:cTn id="660" nodeType="clickEffect" fill="hold" presetClass="entr" presetID="3" presetSubtype="10">
                                  <p:stCondLst>
                                    <p:cond delay="0"/>
                                  </p:stCondLst>
                                  <p:childTnLst>
                                    <p:set>
                                      <p:cBhvr>
                                        <p:cTn id="661" dur="1" fill="hold">
                                          <p:stCondLst>
                                            <p:cond delay="0"/>
                                          </p:stCondLst>
                                        </p:cTn>
                                        <p:tgtEl>
                                          <p:spTgt spid="785"/>
                                        </p:tgtEl>
                                        <p:attrNameLst>
                                          <p:attrName>style.visibility</p:attrName>
                                        </p:attrNameLst>
                                      </p:cBhvr>
                                      <p:to>
                                        <p:strVal val="visible"/>
                                      </p:to>
                                    </p:set>
                                    <p:animEffect filter="blinds(horizontal)" transition="in">
                                      <p:cBhvr additive="repl">
                                        <p:cTn id="662" dur="500"/>
                                        <p:tgtEl>
                                          <p:spTgt spid="7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1154160" y="-1374840"/>
            <a:ext cx="13352040" cy="8816760"/>
          </a:xfrm>
          <a:prstGeom prst="rect">
            <a:avLst/>
          </a:prstGeom>
          <a:noFill/>
          <a:ln>
            <a:noFill/>
          </a:ln>
        </p:spPr>
        <p:style>
          <a:lnRef idx="0"/>
          <a:fillRef idx="0"/>
          <a:effectRef idx="0"/>
          <a:fontRef idx="minor"/>
        </p:style>
      </p:sp>
      <p:sp>
        <p:nvSpPr>
          <p:cNvPr id="787" name="CustomShape 2"/>
          <p:cNvSpPr/>
          <p:nvPr/>
        </p:nvSpPr>
        <p:spPr>
          <a:xfrm>
            <a:off x="46080" y="-22320"/>
            <a:ext cx="12151800" cy="6837120"/>
          </a:xfrm>
          <a:prstGeom prst="rect">
            <a:avLst/>
          </a:prstGeom>
          <a:noFill/>
          <a:ln>
            <a:noFill/>
          </a:ln>
        </p:spPr>
        <p:style>
          <a:lnRef idx="0"/>
          <a:fillRef idx="0"/>
          <a:effectRef idx="0"/>
          <a:fontRef idx="minor"/>
        </p:style>
      </p:sp>
      <p:sp>
        <p:nvSpPr>
          <p:cNvPr id="788" name="CustomShape 3"/>
          <p:cNvSpPr/>
          <p:nvPr/>
        </p:nvSpPr>
        <p:spPr>
          <a:xfrm>
            <a:off x="9367920" y="-1403280"/>
            <a:ext cx="2749320" cy="275724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grpSp>
        <p:nvGrpSpPr>
          <p:cNvPr id="789" name="Group 4"/>
          <p:cNvGrpSpPr/>
          <p:nvPr/>
        </p:nvGrpSpPr>
        <p:grpSpPr>
          <a:xfrm>
            <a:off x="-1226160" y="5045760"/>
            <a:ext cx="2404800" cy="2404800"/>
            <a:chOff x="-1226160" y="5045760"/>
            <a:chExt cx="2404800" cy="2404800"/>
          </a:xfrm>
        </p:grpSpPr>
        <p:sp>
          <p:nvSpPr>
            <p:cNvPr id="790" name="CustomShape 5"/>
            <p:cNvSpPr/>
            <p:nvPr/>
          </p:nvSpPr>
          <p:spPr>
            <a:xfrm>
              <a:off x="-1226160" y="5045760"/>
              <a:ext cx="2257200" cy="2404800"/>
            </a:xfrm>
            <a:custGeom>
              <a:avLst/>
              <a:gdLst/>
              <a:ahLst/>
              <a:rect l="l" t="t" r="r" b="b"/>
              <a:pathLst>
                <a:path w="1427" h="1520">
                  <a:moveTo>
                    <a:pt x="760" y="0"/>
                  </a:moveTo>
                  <a:cubicBezTo>
                    <a:pt x="655" y="0"/>
                    <a:pt x="555" y="21"/>
                    <a:pt x="464" y="60"/>
                  </a:cubicBezTo>
                  <a:cubicBezTo>
                    <a:pt x="328" y="118"/>
                    <a:pt x="212" y="214"/>
                    <a:pt x="130" y="335"/>
                  </a:cubicBezTo>
                  <a:cubicBezTo>
                    <a:pt x="89" y="396"/>
                    <a:pt x="56" y="463"/>
                    <a:pt x="34" y="534"/>
                  </a:cubicBezTo>
                  <a:cubicBezTo>
                    <a:pt x="12" y="605"/>
                    <a:pt x="0" y="682"/>
                    <a:pt x="0" y="760"/>
                  </a:cubicBezTo>
                  <a:cubicBezTo>
                    <a:pt x="0" y="865"/>
                    <a:pt x="21" y="965"/>
                    <a:pt x="60" y="1056"/>
                  </a:cubicBezTo>
                  <a:cubicBezTo>
                    <a:pt x="118" y="1192"/>
                    <a:pt x="214" y="1308"/>
                    <a:pt x="335" y="1390"/>
                  </a:cubicBezTo>
                  <a:cubicBezTo>
                    <a:pt x="396" y="1431"/>
                    <a:pt x="463" y="1464"/>
                    <a:pt x="534" y="1486"/>
                  </a:cubicBezTo>
                  <a:cubicBezTo>
                    <a:pt x="605" y="1508"/>
                    <a:pt x="681" y="1520"/>
                    <a:pt x="760" y="1520"/>
                  </a:cubicBezTo>
                  <a:cubicBezTo>
                    <a:pt x="760" y="1520"/>
                    <a:pt x="760" y="1520"/>
                    <a:pt x="760" y="1520"/>
                  </a:cubicBezTo>
                  <a:cubicBezTo>
                    <a:pt x="760" y="1520"/>
                    <a:pt x="760" y="1520"/>
                    <a:pt x="760" y="1520"/>
                  </a:cubicBezTo>
                  <a:cubicBezTo>
                    <a:pt x="865" y="1520"/>
                    <a:pt x="965" y="1499"/>
                    <a:pt x="1056" y="1460"/>
                  </a:cubicBezTo>
                  <a:cubicBezTo>
                    <a:pt x="1192" y="1402"/>
                    <a:pt x="1308" y="1306"/>
                    <a:pt x="1390" y="1185"/>
                  </a:cubicBezTo>
                  <a:cubicBezTo>
                    <a:pt x="1403" y="1165"/>
                    <a:pt x="1416" y="1145"/>
                    <a:pt x="1427" y="1124"/>
                  </a:cubicBezTo>
                  <a:cubicBezTo>
                    <a:pt x="1186" y="1124"/>
                    <a:pt x="1186" y="1124"/>
                    <a:pt x="1186" y="1124"/>
                  </a:cubicBezTo>
                  <a:cubicBezTo>
                    <a:pt x="1153" y="1162"/>
                    <a:pt x="1115" y="1196"/>
                    <a:pt x="1073" y="1224"/>
                  </a:cubicBezTo>
                  <a:cubicBezTo>
                    <a:pt x="1028" y="1255"/>
                    <a:pt x="979" y="1279"/>
                    <a:pt x="927" y="1295"/>
                  </a:cubicBezTo>
                  <a:cubicBezTo>
                    <a:pt x="874" y="1311"/>
                    <a:pt x="818" y="1320"/>
                    <a:pt x="760" y="1320"/>
                  </a:cubicBezTo>
                  <a:cubicBezTo>
                    <a:pt x="682" y="1320"/>
                    <a:pt x="609" y="1304"/>
                    <a:pt x="542" y="1276"/>
                  </a:cubicBezTo>
                  <a:cubicBezTo>
                    <a:pt x="442" y="1234"/>
                    <a:pt x="356" y="1162"/>
                    <a:pt x="296" y="1073"/>
                  </a:cubicBezTo>
                  <a:cubicBezTo>
                    <a:pt x="265" y="1028"/>
                    <a:pt x="241" y="979"/>
                    <a:pt x="225" y="927"/>
                  </a:cubicBezTo>
                  <a:cubicBezTo>
                    <a:pt x="209" y="874"/>
                    <a:pt x="200" y="818"/>
                    <a:pt x="200" y="760"/>
                  </a:cubicBezTo>
                  <a:cubicBezTo>
                    <a:pt x="200" y="682"/>
                    <a:pt x="216" y="609"/>
                    <a:pt x="244" y="542"/>
                  </a:cubicBezTo>
                  <a:cubicBezTo>
                    <a:pt x="286" y="442"/>
                    <a:pt x="358" y="356"/>
                    <a:pt x="447" y="296"/>
                  </a:cubicBezTo>
                  <a:cubicBezTo>
                    <a:pt x="492" y="265"/>
                    <a:pt x="541" y="241"/>
                    <a:pt x="593" y="225"/>
                  </a:cubicBezTo>
                  <a:cubicBezTo>
                    <a:pt x="646" y="209"/>
                    <a:pt x="702" y="200"/>
                    <a:pt x="760" y="200"/>
                  </a:cubicBezTo>
                  <a:cubicBezTo>
                    <a:pt x="760" y="0"/>
                    <a:pt x="760" y="0"/>
                    <a:pt x="760" y="0"/>
                  </a:cubicBezTo>
                </a:path>
              </a:pathLst>
            </a:custGeom>
            <a:solidFill>
              <a:srgbClr val="80dae4"/>
            </a:solidFill>
            <a:ln>
              <a:noFill/>
            </a:ln>
          </p:spPr>
          <p:style>
            <a:lnRef idx="0"/>
            <a:fillRef idx="0"/>
            <a:effectRef idx="0"/>
            <a:fontRef idx="minor"/>
          </p:style>
        </p:sp>
        <p:sp>
          <p:nvSpPr>
            <p:cNvPr id="791" name="CustomShape 6"/>
            <p:cNvSpPr/>
            <p:nvPr/>
          </p:nvSpPr>
          <p:spPr>
            <a:xfrm>
              <a:off x="-24480" y="5045760"/>
              <a:ext cx="1203120" cy="1777680"/>
            </a:xfrm>
            <a:custGeom>
              <a:avLst/>
              <a:gdLst/>
              <a:ahLst/>
              <a:rect l="l" t="t" r="r" b="b"/>
              <a:pathLst>
                <a:path w="760" h="1124">
                  <a:moveTo>
                    <a:pt x="0" y="0"/>
                  </a:moveTo>
                  <a:cubicBezTo>
                    <a:pt x="0" y="0"/>
                    <a:pt x="0" y="0"/>
                    <a:pt x="0" y="0"/>
                  </a:cubicBezTo>
                  <a:cubicBezTo>
                    <a:pt x="0" y="0"/>
                    <a:pt x="0" y="0"/>
                    <a:pt x="0" y="0"/>
                  </a:cubicBezTo>
                  <a:cubicBezTo>
                    <a:pt x="0" y="0"/>
                    <a:pt x="0" y="0"/>
                    <a:pt x="0" y="0"/>
                  </a:cubicBezTo>
                  <a:cubicBezTo>
                    <a:pt x="0" y="200"/>
                    <a:pt x="0" y="200"/>
                    <a:pt x="0" y="200"/>
                  </a:cubicBezTo>
                  <a:cubicBezTo>
                    <a:pt x="0" y="200"/>
                    <a:pt x="0" y="200"/>
                    <a:pt x="0" y="200"/>
                  </a:cubicBezTo>
                  <a:cubicBezTo>
                    <a:pt x="78" y="200"/>
                    <a:pt x="151" y="216"/>
                    <a:pt x="218" y="244"/>
                  </a:cubicBezTo>
                  <a:cubicBezTo>
                    <a:pt x="318" y="286"/>
                    <a:pt x="404" y="358"/>
                    <a:pt x="464" y="447"/>
                  </a:cubicBezTo>
                  <a:cubicBezTo>
                    <a:pt x="495" y="492"/>
                    <a:pt x="519" y="541"/>
                    <a:pt x="535" y="593"/>
                  </a:cubicBezTo>
                  <a:cubicBezTo>
                    <a:pt x="551" y="646"/>
                    <a:pt x="560" y="702"/>
                    <a:pt x="560" y="760"/>
                  </a:cubicBezTo>
                  <a:cubicBezTo>
                    <a:pt x="560" y="838"/>
                    <a:pt x="544" y="911"/>
                    <a:pt x="516" y="978"/>
                  </a:cubicBezTo>
                  <a:cubicBezTo>
                    <a:pt x="493" y="1031"/>
                    <a:pt x="463" y="1081"/>
                    <a:pt x="426" y="1124"/>
                  </a:cubicBezTo>
                  <a:cubicBezTo>
                    <a:pt x="667" y="1124"/>
                    <a:pt x="667" y="1124"/>
                    <a:pt x="667" y="1124"/>
                  </a:cubicBezTo>
                  <a:cubicBezTo>
                    <a:pt x="691" y="1080"/>
                    <a:pt x="711" y="1034"/>
                    <a:pt x="726" y="986"/>
                  </a:cubicBezTo>
                  <a:cubicBezTo>
                    <a:pt x="748" y="915"/>
                    <a:pt x="760" y="838"/>
                    <a:pt x="760" y="760"/>
                  </a:cubicBezTo>
                  <a:cubicBezTo>
                    <a:pt x="760" y="655"/>
                    <a:pt x="739" y="555"/>
                    <a:pt x="700" y="464"/>
                  </a:cubicBezTo>
                  <a:cubicBezTo>
                    <a:pt x="642" y="328"/>
                    <a:pt x="546" y="212"/>
                    <a:pt x="425" y="130"/>
                  </a:cubicBezTo>
                  <a:cubicBezTo>
                    <a:pt x="364" y="89"/>
                    <a:pt x="297" y="56"/>
                    <a:pt x="226" y="34"/>
                  </a:cubicBezTo>
                  <a:cubicBezTo>
                    <a:pt x="155" y="12"/>
                    <a:pt x="79" y="0"/>
                    <a:pt x="0" y="0"/>
                  </a:cubicBezTo>
                </a:path>
              </a:pathLst>
            </a:custGeom>
            <a:solidFill>
              <a:srgbClr val="80dae4"/>
            </a:solidFill>
            <a:ln>
              <a:noFill/>
            </a:ln>
          </p:spPr>
          <p:style>
            <a:lnRef idx="0"/>
            <a:fillRef idx="0"/>
            <a:effectRef idx="0"/>
            <a:fontRef idx="minor"/>
          </p:style>
        </p:sp>
      </p:grpSp>
      <p:sp>
        <p:nvSpPr>
          <p:cNvPr id="792" name="CustomShape 7"/>
          <p:cNvSpPr/>
          <p:nvPr/>
        </p:nvSpPr>
        <p:spPr>
          <a:xfrm>
            <a:off x="914400" y="453960"/>
            <a:ext cx="1120284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9- Chuyển đổi giữa các kiểu dữ liệu</a:t>
            </a:r>
            <a:endParaRPr b="0" lang="en-US" sz="4400" spc="-1" strike="noStrike">
              <a:latin typeface="Arial"/>
            </a:endParaRPr>
          </a:p>
        </p:txBody>
      </p:sp>
      <p:pic>
        <p:nvPicPr>
          <p:cNvPr id="793" name="Google Shape;321;p22" descr=""/>
          <p:cNvPicPr/>
          <p:nvPr/>
        </p:nvPicPr>
        <p:blipFill>
          <a:blip r:embed="rId1"/>
          <a:stretch/>
        </p:blipFill>
        <p:spPr>
          <a:xfrm>
            <a:off x="3400920" y="1262160"/>
            <a:ext cx="4943880" cy="237600"/>
          </a:xfrm>
          <a:prstGeom prst="rect">
            <a:avLst/>
          </a:prstGeom>
          <a:ln>
            <a:noFill/>
          </a:ln>
        </p:spPr>
      </p:pic>
      <p:sp>
        <p:nvSpPr>
          <p:cNvPr id="794" name="CustomShape 8"/>
          <p:cNvSpPr/>
          <p:nvPr/>
        </p:nvSpPr>
        <p:spPr>
          <a:xfrm>
            <a:off x="1622880" y="1939680"/>
            <a:ext cx="8945640" cy="4435560"/>
          </a:xfrm>
          <a:prstGeom prst="rect">
            <a:avLst/>
          </a:prstGeom>
          <a:noFill/>
          <a:ln>
            <a:noFill/>
          </a:ln>
        </p:spPr>
        <p:style>
          <a:lnRef idx="0"/>
          <a:fillRef idx="0"/>
          <a:effectRef idx="0"/>
          <a:fontRef idx="minor"/>
        </p:style>
        <p:txBody>
          <a:bodyPr>
            <a:noAutofit/>
          </a:bodyPr>
          <a:p>
            <a:pPr marL="343080" indent="-34272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Có thể chuyển đổi giữa các kiểu dữ liệu khác nhau bằng cách sử dụng hàm khởi tạo của kiểu dữ liệu muốn chuyển đổi sang (như int() - số nguyên, float() - số thập phân, str() - chuỗi,...), và truyền vào hàm đó giá trị cần chuyển đổi. VD:</a:t>
            </a:r>
            <a:endParaRPr b="0" lang="en-US" sz="1600" spc="-1" strike="noStrike">
              <a:latin typeface="Arial"/>
            </a:endParaRPr>
          </a:p>
          <a:p>
            <a:pPr>
              <a:lnSpc>
                <a:spcPct val="150000"/>
              </a:lnSpc>
              <a:spcAft>
                <a:spcPts val="1199"/>
              </a:spcAft>
            </a:pPr>
            <a:endParaRPr b="0" lang="en-US" sz="1600" spc="-1" strike="noStrike">
              <a:latin typeface="Arial"/>
            </a:endParaRPr>
          </a:p>
          <a:p>
            <a:pPr>
              <a:lnSpc>
                <a:spcPct val="150000"/>
              </a:lnSpc>
              <a:spcAft>
                <a:spcPts val="1199"/>
              </a:spcAft>
            </a:pPr>
            <a:endParaRPr b="0" lang="en-US" sz="1600" spc="-1" strike="noStrike">
              <a:latin typeface="Arial"/>
            </a:endParaRPr>
          </a:p>
          <a:p>
            <a:pPr>
              <a:lnSpc>
                <a:spcPct val="150000"/>
              </a:lnSpc>
              <a:spcAft>
                <a:spcPts val="1199"/>
              </a:spcAft>
            </a:pPr>
            <a:endParaRPr b="0" lang="en-US" sz="1600" spc="-1" strike="noStrike">
              <a:latin typeface="Arial"/>
            </a:endParaRPr>
          </a:p>
          <a:p>
            <a:pPr marL="343080" indent="-34272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Tuy nhiên, không phải kiểu dữ liệu nào cũng có thể chuyển đổi sang kiểu dữ liệu khác, và không phải giá trị nào cũng có thể chuyển đổi sang kiểu dữ liệu khác, mà phải tuân theo các quy tắc nhất định.</a:t>
            </a:r>
            <a:endParaRPr b="0" lang="en-US" sz="1600" spc="-1" strike="noStrike">
              <a:latin typeface="Arial"/>
            </a:endParaRPr>
          </a:p>
        </p:txBody>
      </p:sp>
      <p:pic>
        <p:nvPicPr>
          <p:cNvPr id="795" name="Picture 2" descr=""/>
          <p:cNvPicPr/>
          <p:nvPr/>
        </p:nvPicPr>
        <p:blipFill>
          <a:blip r:embed="rId2"/>
          <a:stretch/>
        </p:blipFill>
        <p:spPr>
          <a:xfrm>
            <a:off x="4111200" y="3272760"/>
            <a:ext cx="3233880" cy="1068840"/>
          </a:xfrm>
          <a:prstGeom prst="rect">
            <a:avLst/>
          </a:prstGeom>
          <a:ln>
            <a:noFill/>
          </a:ln>
        </p:spPr>
      </p:pic>
    </p:spTree>
  </p:cSld>
  <mc:AlternateContent>
    <mc:Choice Requires="p14">
      <p:transition spd="slow" p14:dur="2000"/>
    </mc:Choice>
    <mc:Fallback>
      <p:transition spd="slow"/>
    </mc:Fallback>
  </mc:AlternateContent>
  <p:timing>
    <p:tnLst>
      <p:par>
        <p:cTn id="663" dur="indefinite" restart="never" nodeType="tmRoot">
          <p:childTnLst>
            <p:seq>
              <p:cTn id="664" dur="indefinite" nodeType="mainSeq">
                <p:childTnLst>
                  <p:par>
                    <p:cTn id="665" fill="hold">
                      <p:stCondLst>
                        <p:cond delay="indefinite"/>
                      </p:stCondLst>
                      <p:childTnLst>
                        <p:par>
                          <p:cTn id="666" fill="hold">
                            <p:stCondLst>
                              <p:cond delay="0"/>
                            </p:stCondLst>
                            <p:childTnLst>
                              <p:par>
                                <p:cTn id="667" nodeType="clickEffect" fill="hold" presetClass="entr" presetID="12" presetSubtype="4">
                                  <p:stCondLst>
                                    <p:cond delay="0"/>
                                  </p:stCondLst>
                                  <p:childTnLst>
                                    <p:set>
                                      <p:cBhvr>
                                        <p:cTn id="668" dur="1" fill="hold">
                                          <p:stCondLst>
                                            <p:cond delay="0"/>
                                          </p:stCondLst>
                                        </p:cTn>
                                        <p:tgtEl>
                                          <p:spTgt spid="794"/>
                                        </p:tgtEl>
                                        <p:attrNameLst>
                                          <p:attrName>style.visibility</p:attrName>
                                        </p:attrNameLst>
                                      </p:cBhvr>
                                      <p:to>
                                        <p:strVal val="visible"/>
                                      </p:to>
                                    </p:set>
                                    <p:anim calcmode="lin" valueType="num">
                                      <p:cBhvr additive="repl">
                                        <p:cTn id="669" dur="500"/>
                                        <p:tgtEl>
                                          <p:spTgt spid="794"/>
                                        </p:tgtEl>
                                        <p:attrNameLst>
                                          <p:attrName>ppt_y</p:attrName>
                                        </p:attrNameLst>
                                      </p:cBhvr>
                                      <p:tavLst>
                                        <p:tav tm="0">
                                          <p:val>
                                            <p:strVal val="#ppt_y+#ppt_h*1.125000"/>
                                          </p:val>
                                        </p:tav>
                                        <p:tav tm="100000">
                                          <p:val>
                                            <p:strVal val="#ppt_y"/>
                                          </p:val>
                                        </p:tav>
                                      </p:tavLst>
                                    </p:anim>
                                    <p:animEffect filter="wipe(up)" transition="in">
                                      <p:cBhvr additive="repl">
                                        <p:cTn id="670" dur="500"/>
                                        <p:tgtEl>
                                          <p:spTgt spid="794"/>
                                        </p:tgtEl>
                                      </p:cBhvr>
                                    </p:animEffect>
                                  </p:childTnLst>
                                </p:cTn>
                              </p:par>
                              <p:par>
                                <p:cTn id="671" nodeType="withEffect" fill="hold" presetClass="entr" presetID="12" presetSubtype="4">
                                  <p:stCondLst>
                                    <p:cond delay="0"/>
                                  </p:stCondLst>
                                  <p:childTnLst>
                                    <p:set>
                                      <p:cBhvr>
                                        <p:cTn id="672" dur="1" fill="hold">
                                          <p:stCondLst>
                                            <p:cond delay="0"/>
                                          </p:stCondLst>
                                        </p:cTn>
                                        <p:tgtEl>
                                          <p:spTgt spid="795"/>
                                        </p:tgtEl>
                                        <p:attrNameLst>
                                          <p:attrName>style.visibility</p:attrName>
                                        </p:attrNameLst>
                                      </p:cBhvr>
                                      <p:to>
                                        <p:strVal val="visible"/>
                                      </p:to>
                                    </p:set>
                                    <p:anim calcmode="lin" valueType="num">
                                      <p:cBhvr additive="repl">
                                        <p:cTn id="673" dur="500"/>
                                        <p:tgtEl>
                                          <p:spTgt spid="795"/>
                                        </p:tgtEl>
                                        <p:attrNameLst>
                                          <p:attrName>ppt_y</p:attrName>
                                        </p:attrNameLst>
                                      </p:cBhvr>
                                      <p:tavLst>
                                        <p:tav tm="0">
                                          <p:val>
                                            <p:strVal val="#ppt_y+#ppt_h*1.125000"/>
                                          </p:val>
                                        </p:tav>
                                        <p:tav tm="100000">
                                          <p:val>
                                            <p:strVal val="#ppt_y"/>
                                          </p:val>
                                        </p:tav>
                                      </p:tavLst>
                                    </p:anim>
                                    <p:animEffect filter="wipe(up)" transition="in">
                                      <p:cBhvr additive="repl">
                                        <p:cTn id="674" dur="500"/>
                                        <p:tgtEl>
                                          <p:spTgt spid="7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79600" y="-1222200"/>
            <a:ext cx="13223520" cy="9546840"/>
          </a:xfrm>
          <a:prstGeom prst="rect">
            <a:avLst/>
          </a:prstGeom>
          <a:noFill/>
          <a:ln>
            <a:noFill/>
          </a:ln>
        </p:spPr>
        <p:style>
          <a:lnRef idx="0"/>
          <a:fillRef idx="0"/>
          <a:effectRef idx="0"/>
          <a:fontRef idx="minor"/>
        </p:style>
      </p:sp>
      <p:sp>
        <p:nvSpPr>
          <p:cNvPr id="82" name="CustomShape 2"/>
          <p:cNvSpPr/>
          <p:nvPr/>
        </p:nvSpPr>
        <p:spPr>
          <a:xfrm>
            <a:off x="-6480" y="19080"/>
            <a:ext cx="12309120" cy="6924240"/>
          </a:xfrm>
          <a:prstGeom prst="rect">
            <a:avLst/>
          </a:prstGeom>
          <a:noFill/>
          <a:ln>
            <a:noFill/>
          </a:ln>
        </p:spPr>
        <p:style>
          <a:lnRef idx="0"/>
          <a:fillRef idx="0"/>
          <a:effectRef idx="0"/>
          <a:fontRef idx="minor"/>
        </p:style>
      </p:sp>
      <p:sp>
        <p:nvSpPr>
          <p:cNvPr id="83" name="CustomShape 3"/>
          <p:cNvSpPr/>
          <p:nvPr/>
        </p:nvSpPr>
        <p:spPr>
          <a:xfrm>
            <a:off x="-596520" y="506520"/>
            <a:ext cx="1141200" cy="5829120"/>
          </a:xfrm>
          <a:custGeom>
            <a:avLst/>
            <a:gdLst/>
            <a:ahLst/>
            <a:rect l="l" t="t" r="r" b="b"/>
            <a:pathLst>
              <a:path w="712" h="3636">
                <a:moveTo>
                  <a:pt x="332" y="0"/>
                </a:moveTo>
                <a:cubicBezTo>
                  <a:pt x="380" y="0"/>
                  <a:pt x="380" y="0"/>
                  <a:pt x="380" y="0"/>
                </a:cubicBezTo>
                <a:cubicBezTo>
                  <a:pt x="563" y="0"/>
                  <a:pt x="712" y="149"/>
                  <a:pt x="712" y="332"/>
                </a:cubicBezTo>
                <a:cubicBezTo>
                  <a:pt x="712" y="3304"/>
                  <a:pt x="712" y="3304"/>
                  <a:pt x="712" y="3304"/>
                </a:cubicBezTo>
                <a:cubicBezTo>
                  <a:pt x="712" y="3487"/>
                  <a:pt x="563" y="3636"/>
                  <a:pt x="380" y="3636"/>
                </a:cubicBezTo>
                <a:cubicBezTo>
                  <a:pt x="332" y="3636"/>
                  <a:pt x="332" y="3636"/>
                  <a:pt x="332" y="3636"/>
                </a:cubicBezTo>
                <a:cubicBezTo>
                  <a:pt x="149" y="3636"/>
                  <a:pt x="0" y="3487"/>
                  <a:pt x="0" y="3304"/>
                </a:cubicBezTo>
                <a:cubicBezTo>
                  <a:pt x="0" y="332"/>
                  <a:pt x="0" y="332"/>
                  <a:pt x="0" y="332"/>
                </a:cubicBezTo>
                <a:cubicBezTo>
                  <a:pt x="0" y="149"/>
                  <a:pt x="149" y="0"/>
                  <a:pt x="332" y="0"/>
                </a:cubicBezTo>
                <a:close/>
              </a:path>
            </a:pathLst>
          </a:custGeom>
          <a:solidFill>
            <a:srgbClr val="02b6c9"/>
          </a:solidFill>
          <a:ln>
            <a:noFill/>
          </a:ln>
        </p:spPr>
        <p:style>
          <a:lnRef idx="0"/>
          <a:fillRef idx="0"/>
          <a:effectRef idx="0"/>
          <a:fontRef idx="minor"/>
        </p:style>
      </p:sp>
      <p:sp>
        <p:nvSpPr>
          <p:cNvPr id="84" name="CustomShape 4"/>
          <p:cNvSpPr/>
          <p:nvPr/>
        </p:nvSpPr>
        <p:spPr>
          <a:xfrm>
            <a:off x="3757320" y="-1307160"/>
            <a:ext cx="5341680" cy="5354280"/>
          </a:xfrm>
          <a:custGeom>
            <a:avLst/>
            <a:gdLst/>
            <a:ahLst/>
            <a:rect l="l" t="t" r="r" b="b"/>
            <a:pathLst>
              <a:path w="3332" h="3340">
                <a:moveTo>
                  <a:pt x="2003" y="177"/>
                </a:moveTo>
                <a:cubicBezTo>
                  <a:pt x="3132" y="1230"/>
                  <a:pt x="3132" y="1230"/>
                  <a:pt x="3132" y="1230"/>
                </a:cubicBezTo>
                <a:cubicBezTo>
                  <a:pt x="3321" y="1406"/>
                  <a:pt x="3332" y="1702"/>
                  <a:pt x="3155" y="1891"/>
                </a:cubicBezTo>
                <a:cubicBezTo>
                  <a:pt x="1990" y="3140"/>
                  <a:pt x="1990" y="3140"/>
                  <a:pt x="1990" y="3140"/>
                </a:cubicBezTo>
                <a:cubicBezTo>
                  <a:pt x="1814" y="3329"/>
                  <a:pt x="1518" y="3340"/>
                  <a:pt x="1329" y="3163"/>
                </a:cubicBezTo>
                <a:cubicBezTo>
                  <a:pt x="200" y="2110"/>
                  <a:pt x="200" y="2110"/>
                  <a:pt x="200" y="2110"/>
                </a:cubicBezTo>
                <a:cubicBezTo>
                  <a:pt x="11" y="1934"/>
                  <a:pt x="0" y="1638"/>
                  <a:pt x="177" y="1449"/>
                </a:cubicBezTo>
                <a:cubicBezTo>
                  <a:pt x="1342" y="200"/>
                  <a:pt x="1342" y="200"/>
                  <a:pt x="1342" y="200"/>
                </a:cubicBezTo>
                <a:cubicBezTo>
                  <a:pt x="1518" y="11"/>
                  <a:pt x="1814" y="0"/>
                  <a:pt x="2003" y="177"/>
                </a:cubicBezTo>
              </a:path>
            </a:pathLst>
          </a:custGeom>
          <a:solidFill>
            <a:srgbClr val="f8f8f8"/>
          </a:solidFill>
          <a:ln>
            <a:noFill/>
          </a:ln>
        </p:spPr>
        <p:style>
          <a:lnRef idx="0"/>
          <a:fillRef idx="0"/>
          <a:effectRef idx="0"/>
          <a:fontRef idx="minor"/>
        </p:style>
      </p:sp>
      <p:sp>
        <p:nvSpPr>
          <p:cNvPr id="85" name="CustomShape 5"/>
          <p:cNvSpPr/>
          <p:nvPr/>
        </p:nvSpPr>
        <p:spPr>
          <a:xfrm>
            <a:off x="1596600" y="5338800"/>
            <a:ext cx="3301560" cy="3311280"/>
          </a:xfrm>
          <a:custGeom>
            <a:avLst/>
            <a:gdLst/>
            <a:ahLst/>
            <a:rect l="l" t="t" r="r" b="b"/>
            <a:pathLst>
              <a:path w="2060" h="2066">
                <a:moveTo>
                  <a:pt x="1369" y="176"/>
                </a:moveTo>
                <a:cubicBezTo>
                  <a:pt x="1861" y="635"/>
                  <a:pt x="1861" y="635"/>
                  <a:pt x="1861" y="635"/>
                </a:cubicBezTo>
                <a:cubicBezTo>
                  <a:pt x="2050" y="811"/>
                  <a:pt x="2060" y="1107"/>
                  <a:pt x="1884" y="1296"/>
                </a:cubicBezTo>
                <a:cubicBezTo>
                  <a:pt x="1352" y="1867"/>
                  <a:pt x="1352" y="1867"/>
                  <a:pt x="1352" y="1867"/>
                </a:cubicBezTo>
                <a:cubicBezTo>
                  <a:pt x="1176" y="2056"/>
                  <a:pt x="880" y="2066"/>
                  <a:pt x="691" y="1890"/>
                </a:cubicBezTo>
                <a:cubicBezTo>
                  <a:pt x="199" y="1431"/>
                  <a:pt x="199" y="1431"/>
                  <a:pt x="199" y="1431"/>
                </a:cubicBezTo>
                <a:cubicBezTo>
                  <a:pt x="10" y="1255"/>
                  <a:pt x="0" y="959"/>
                  <a:pt x="176" y="770"/>
                </a:cubicBezTo>
                <a:cubicBezTo>
                  <a:pt x="708" y="199"/>
                  <a:pt x="708" y="199"/>
                  <a:pt x="708" y="199"/>
                </a:cubicBezTo>
                <a:cubicBezTo>
                  <a:pt x="884" y="10"/>
                  <a:pt x="1180" y="0"/>
                  <a:pt x="1369" y="176"/>
                </a:cubicBezTo>
                <a:close/>
              </a:path>
            </a:pathLst>
          </a:custGeom>
          <a:solidFill>
            <a:srgbClr val="f8f8f8"/>
          </a:solidFill>
          <a:ln>
            <a:noFill/>
          </a:ln>
        </p:spPr>
        <p:style>
          <a:lnRef idx="0"/>
          <a:fillRef idx="0"/>
          <a:effectRef idx="0"/>
          <a:fontRef idx="minor"/>
        </p:style>
      </p:sp>
      <p:sp>
        <p:nvSpPr>
          <p:cNvPr id="86" name="CustomShape 6"/>
          <p:cNvSpPr/>
          <p:nvPr/>
        </p:nvSpPr>
        <p:spPr>
          <a:xfrm>
            <a:off x="2122560" y="1274760"/>
            <a:ext cx="131040" cy="630720"/>
          </a:xfrm>
          <a:prstGeom prst="rect">
            <a:avLst/>
          </a:prstGeom>
          <a:noFill/>
          <a:ln>
            <a:noFill/>
          </a:ln>
        </p:spPr>
        <p:style>
          <a:lnRef idx="0"/>
          <a:fillRef idx="0"/>
          <a:effectRef idx="0"/>
          <a:fontRef idx="minor"/>
        </p:style>
        <p:txBody>
          <a:bodyPr lIns="0" rIns="0" tIns="0" bIns="0">
            <a:noAutofit/>
          </a:bodyPr>
          <a:p>
            <a:pPr>
              <a:lnSpc>
                <a:spcPct val="100000"/>
              </a:lnSpc>
            </a:pPr>
            <a:r>
              <a:rPr b="1" lang="en-US" sz="4100" spc="-1" strike="noStrike">
                <a:solidFill>
                  <a:srgbClr val="7c4182"/>
                </a:solidFill>
                <a:latin typeface="Roboto"/>
                <a:ea typeface="Roboto"/>
              </a:rPr>
              <a:t> </a:t>
            </a:r>
            <a:endParaRPr b="0" lang="en-US" sz="4100" spc="-1" strike="noStrike">
              <a:latin typeface="Arial"/>
            </a:endParaRPr>
          </a:p>
        </p:txBody>
      </p:sp>
      <p:sp>
        <p:nvSpPr>
          <p:cNvPr id="87" name="CustomShape 7"/>
          <p:cNvSpPr/>
          <p:nvPr/>
        </p:nvSpPr>
        <p:spPr>
          <a:xfrm>
            <a:off x="1384920" y="2579760"/>
            <a:ext cx="29300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2000" spc="-1" strike="noStrike">
                <a:solidFill>
                  <a:srgbClr val="7c4182"/>
                </a:solidFill>
                <a:latin typeface="Roboto"/>
                <a:ea typeface="Roboto"/>
              </a:rPr>
              <a:t>Biến &amp; khai báo biến</a:t>
            </a:r>
            <a:endParaRPr b="0" lang="en-US" sz="2000" spc="-1" strike="noStrike">
              <a:latin typeface="Arial"/>
            </a:endParaRPr>
          </a:p>
        </p:txBody>
      </p:sp>
      <p:sp>
        <p:nvSpPr>
          <p:cNvPr id="88" name="CustomShape 8"/>
          <p:cNvSpPr/>
          <p:nvPr/>
        </p:nvSpPr>
        <p:spPr>
          <a:xfrm>
            <a:off x="1012680" y="2601360"/>
            <a:ext cx="230400" cy="230400"/>
          </a:xfrm>
          <a:custGeom>
            <a:avLst/>
            <a:gdLst/>
            <a:ahLst/>
            <a:rect l="l" t="t" r="r" b="b"/>
            <a:pathLst>
              <a:path w="424" h="424">
                <a:moveTo>
                  <a:pt x="80" y="0"/>
                </a:moveTo>
                <a:cubicBezTo>
                  <a:pt x="344" y="0"/>
                  <a:pt x="344" y="0"/>
                  <a:pt x="344" y="0"/>
                </a:cubicBezTo>
                <a:cubicBezTo>
                  <a:pt x="388" y="0"/>
                  <a:pt x="424" y="36"/>
                  <a:pt x="424" y="80"/>
                </a:cubicBezTo>
                <a:cubicBezTo>
                  <a:pt x="424" y="344"/>
                  <a:pt x="424" y="344"/>
                  <a:pt x="424" y="344"/>
                </a:cubicBezTo>
                <a:cubicBezTo>
                  <a:pt x="424" y="388"/>
                  <a:pt x="388" y="424"/>
                  <a:pt x="344" y="424"/>
                </a:cubicBezTo>
                <a:cubicBezTo>
                  <a:pt x="80" y="424"/>
                  <a:pt x="80" y="424"/>
                  <a:pt x="80" y="424"/>
                </a:cubicBezTo>
                <a:cubicBezTo>
                  <a:pt x="36" y="424"/>
                  <a:pt x="0" y="388"/>
                  <a:pt x="0" y="344"/>
                </a:cubicBezTo>
                <a:cubicBezTo>
                  <a:pt x="0" y="80"/>
                  <a:pt x="0" y="80"/>
                  <a:pt x="0" y="80"/>
                </a:cubicBezTo>
                <a:cubicBezTo>
                  <a:pt x="0" y="36"/>
                  <a:pt x="36" y="0"/>
                  <a:pt x="80" y="0"/>
                </a:cubicBezTo>
                <a:close/>
              </a:path>
            </a:pathLst>
          </a:custGeom>
          <a:solidFill>
            <a:srgbClr val="02b6c9"/>
          </a:solidFill>
          <a:ln>
            <a:noFill/>
          </a:ln>
        </p:spPr>
        <p:style>
          <a:lnRef idx="0"/>
          <a:fillRef idx="0"/>
          <a:effectRef idx="0"/>
          <a:fontRef idx="minor"/>
        </p:style>
      </p:sp>
      <p:sp>
        <p:nvSpPr>
          <p:cNvPr id="89" name="CustomShape 9"/>
          <p:cNvSpPr/>
          <p:nvPr/>
        </p:nvSpPr>
        <p:spPr>
          <a:xfrm>
            <a:off x="7532640" y="614520"/>
            <a:ext cx="1282320" cy="1282320"/>
          </a:xfrm>
          <a:prstGeom prst="ellipse">
            <a:avLst/>
          </a:prstGeom>
          <a:solidFill>
            <a:srgbClr val="8dc4c9"/>
          </a:solidFill>
          <a:ln>
            <a:noFill/>
          </a:ln>
        </p:spPr>
        <p:style>
          <a:lnRef idx="0"/>
          <a:fillRef idx="0"/>
          <a:effectRef idx="0"/>
          <a:fontRef idx="minor"/>
        </p:style>
      </p:sp>
      <p:grpSp>
        <p:nvGrpSpPr>
          <p:cNvPr id="90" name="Group 10"/>
          <p:cNvGrpSpPr/>
          <p:nvPr/>
        </p:nvGrpSpPr>
        <p:grpSpPr>
          <a:xfrm>
            <a:off x="10578960" y="5072040"/>
            <a:ext cx="2063520" cy="2064960"/>
            <a:chOff x="10578960" y="5072040"/>
            <a:chExt cx="2063520" cy="2064960"/>
          </a:xfrm>
        </p:grpSpPr>
        <p:sp>
          <p:nvSpPr>
            <p:cNvPr id="91" name="CustomShape 11"/>
            <p:cNvSpPr/>
            <p:nvPr/>
          </p:nvSpPr>
          <p:spPr>
            <a:xfrm>
              <a:off x="11010960" y="5338800"/>
              <a:ext cx="1631520" cy="1798200"/>
            </a:xfrm>
            <a:custGeom>
              <a:avLst/>
              <a:gdLst/>
              <a:ahLst/>
              <a:rect l="l" t="t" r="r" b="b"/>
              <a:pathLst>
                <a:path w="1018" h="1122">
                  <a:moveTo>
                    <a:pt x="748" y="1002"/>
                  </a:moveTo>
                  <a:cubicBezTo>
                    <a:pt x="0" y="1002"/>
                    <a:pt x="0" y="1002"/>
                    <a:pt x="0" y="1002"/>
                  </a:cubicBezTo>
                  <a:cubicBezTo>
                    <a:pt x="105" y="1078"/>
                    <a:pt x="234" y="1122"/>
                    <a:pt x="374" y="1122"/>
                  </a:cubicBezTo>
                  <a:cubicBezTo>
                    <a:pt x="514" y="1122"/>
                    <a:pt x="643" y="1078"/>
                    <a:pt x="748" y="1002"/>
                  </a:cubicBezTo>
                  <a:moveTo>
                    <a:pt x="806" y="0"/>
                  </a:moveTo>
                  <a:cubicBezTo>
                    <a:pt x="806" y="956"/>
                    <a:pt x="806" y="956"/>
                    <a:pt x="806" y="956"/>
                  </a:cubicBezTo>
                  <a:cubicBezTo>
                    <a:pt x="936" y="838"/>
                    <a:pt x="1018" y="667"/>
                    <a:pt x="1018" y="478"/>
                  </a:cubicBezTo>
                  <a:cubicBezTo>
                    <a:pt x="1018" y="289"/>
                    <a:pt x="936" y="118"/>
                    <a:pt x="806" y="0"/>
                  </a:cubicBezTo>
                </a:path>
              </a:pathLst>
            </a:custGeom>
            <a:solidFill>
              <a:srgbClr val="8cc6ca"/>
            </a:solidFill>
            <a:ln>
              <a:noFill/>
            </a:ln>
          </p:spPr>
          <p:style>
            <a:lnRef idx="0"/>
            <a:fillRef idx="0"/>
            <a:effectRef idx="0"/>
            <a:fontRef idx="minor"/>
          </p:style>
        </p:sp>
        <p:sp>
          <p:nvSpPr>
            <p:cNvPr id="92" name="CustomShape 12"/>
            <p:cNvSpPr/>
            <p:nvPr/>
          </p:nvSpPr>
          <p:spPr>
            <a:xfrm>
              <a:off x="10578960" y="5072040"/>
              <a:ext cx="1723680" cy="1871280"/>
            </a:xfrm>
            <a:custGeom>
              <a:avLst/>
              <a:gdLst/>
              <a:ahLst/>
              <a:rect l="l" t="t" r="r" b="b"/>
              <a:pathLst>
                <a:path w="1076" h="1168">
                  <a:moveTo>
                    <a:pt x="644" y="0"/>
                  </a:moveTo>
                  <a:cubicBezTo>
                    <a:pt x="288" y="0"/>
                    <a:pt x="0" y="288"/>
                    <a:pt x="0" y="644"/>
                  </a:cubicBezTo>
                  <a:cubicBezTo>
                    <a:pt x="0" y="860"/>
                    <a:pt x="106" y="1051"/>
                    <a:pt x="270" y="1168"/>
                  </a:cubicBezTo>
                  <a:cubicBezTo>
                    <a:pt x="1018" y="1168"/>
                    <a:pt x="1018" y="1168"/>
                    <a:pt x="1018" y="1168"/>
                  </a:cubicBezTo>
                  <a:cubicBezTo>
                    <a:pt x="1039" y="1154"/>
                    <a:pt x="1058" y="1138"/>
                    <a:pt x="1076" y="1122"/>
                  </a:cubicBezTo>
                  <a:cubicBezTo>
                    <a:pt x="1076" y="166"/>
                    <a:pt x="1076" y="166"/>
                    <a:pt x="1076" y="166"/>
                  </a:cubicBezTo>
                  <a:cubicBezTo>
                    <a:pt x="962" y="63"/>
                    <a:pt x="810" y="0"/>
                    <a:pt x="644" y="0"/>
                  </a:cubicBezTo>
                </a:path>
              </a:pathLst>
            </a:custGeom>
            <a:solidFill>
              <a:srgbClr val="8cc6ca"/>
            </a:solidFill>
            <a:ln>
              <a:noFill/>
            </a:ln>
          </p:spPr>
          <p:style>
            <a:lnRef idx="0"/>
            <a:fillRef idx="0"/>
            <a:effectRef idx="0"/>
            <a:fontRef idx="minor"/>
          </p:style>
        </p:sp>
      </p:grpSp>
      <p:grpSp>
        <p:nvGrpSpPr>
          <p:cNvPr id="93" name="Group 13"/>
          <p:cNvGrpSpPr/>
          <p:nvPr/>
        </p:nvGrpSpPr>
        <p:grpSpPr>
          <a:xfrm>
            <a:off x="546120" y="301680"/>
            <a:ext cx="829800" cy="207720"/>
            <a:chOff x="546120" y="301680"/>
            <a:chExt cx="829800" cy="207720"/>
          </a:xfrm>
        </p:grpSpPr>
        <p:sp>
          <p:nvSpPr>
            <p:cNvPr id="94" name="CustomShape 14"/>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95" name="CustomShape 15"/>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96" name="CustomShape 16"/>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97" name="CustomShape 17"/>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98" name="CustomShape 18"/>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99" name="CustomShape 19"/>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100" name="CustomShape 20"/>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101" name="CustomShape 21"/>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102" name="CustomShape 22"/>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103" name="CustomShape 23"/>
          <p:cNvSpPr/>
          <p:nvPr/>
        </p:nvSpPr>
        <p:spPr>
          <a:xfrm>
            <a:off x="914400" y="1463040"/>
            <a:ext cx="5272920" cy="707400"/>
          </a:xfrm>
          <a:prstGeom prst="rect">
            <a:avLst/>
          </a:prstGeom>
          <a:noFill/>
          <a:ln>
            <a:noFill/>
          </a:ln>
        </p:spPr>
        <p:style>
          <a:lnRef idx="0"/>
          <a:fillRef idx="0"/>
          <a:effectRef idx="0"/>
          <a:fontRef idx="minor"/>
        </p:style>
        <p:txBody>
          <a:bodyPr>
            <a:noAutofit/>
          </a:bodyPr>
          <a:p>
            <a:pPr>
              <a:lnSpc>
                <a:spcPct val="100000"/>
              </a:lnSpc>
            </a:pPr>
            <a:r>
              <a:rPr b="1" lang="en-US" sz="4000" spc="-1" strike="noStrike">
                <a:solidFill>
                  <a:srgbClr val="7c4182"/>
                </a:solidFill>
                <a:latin typeface="Roboto"/>
                <a:ea typeface="Roboto"/>
              </a:rPr>
              <a:t>Nội dung bài học</a:t>
            </a:r>
            <a:endParaRPr b="0" lang="en-US" sz="4000" spc="-1" strike="noStrike">
              <a:latin typeface="Arial"/>
            </a:endParaRPr>
          </a:p>
        </p:txBody>
      </p:sp>
      <p:sp>
        <p:nvSpPr>
          <p:cNvPr id="104" name="CustomShape 24"/>
          <p:cNvSpPr/>
          <p:nvPr/>
        </p:nvSpPr>
        <p:spPr>
          <a:xfrm>
            <a:off x="5527440" y="329544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Số: int, float, complex</a:t>
            </a:r>
            <a:endParaRPr b="0" lang="en-US" sz="1500" spc="-1" strike="noStrike">
              <a:latin typeface="Arial"/>
            </a:endParaRPr>
          </a:p>
        </p:txBody>
      </p:sp>
      <p:sp>
        <p:nvSpPr>
          <p:cNvPr id="105" name="CustomShape 25"/>
          <p:cNvSpPr/>
          <p:nvPr/>
        </p:nvSpPr>
        <p:spPr>
          <a:xfrm>
            <a:off x="5155200" y="3295440"/>
            <a:ext cx="230400" cy="230400"/>
          </a:xfrm>
          <a:prstGeom prst="ellipse">
            <a:avLst/>
          </a:prstGeom>
          <a:solidFill>
            <a:srgbClr val="02b6c9"/>
          </a:solidFill>
          <a:ln>
            <a:noFill/>
          </a:ln>
        </p:spPr>
        <p:style>
          <a:lnRef idx="0"/>
          <a:fillRef idx="0"/>
          <a:effectRef idx="0"/>
          <a:fontRef idx="minor"/>
        </p:style>
      </p:sp>
      <p:sp>
        <p:nvSpPr>
          <p:cNvPr id="106" name="CustomShape 26"/>
          <p:cNvSpPr/>
          <p:nvPr/>
        </p:nvSpPr>
        <p:spPr>
          <a:xfrm>
            <a:off x="5155200" y="257976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2000" spc="-1" strike="noStrike">
                <a:solidFill>
                  <a:srgbClr val="7c4182"/>
                </a:solidFill>
                <a:latin typeface="Roboto"/>
                <a:ea typeface="Roboto"/>
              </a:rPr>
              <a:t>Các kiểu dữ liệu</a:t>
            </a:r>
            <a:endParaRPr b="0" lang="en-US" sz="2000" spc="-1" strike="noStrike">
              <a:latin typeface="Arial"/>
            </a:endParaRPr>
          </a:p>
        </p:txBody>
      </p:sp>
      <p:sp>
        <p:nvSpPr>
          <p:cNvPr id="107" name="CustomShape 27"/>
          <p:cNvSpPr/>
          <p:nvPr/>
        </p:nvSpPr>
        <p:spPr>
          <a:xfrm>
            <a:off x="4782960" y="2601360"/>
            <a:ext cx="230400" cy="230400"/>
          </a:xfrm>
          <a:custGeom>
            <a:avLst/>
            <a:gdLst/>
            <a:ahLst/>
            <a:rect l="l" t="t" r="r" b="b"/>
            <a:pathLst>
              <a:path w="424" h="424">
                <a:moveTo>
                  <a:pt x="80" y="0"/>
                </a:moveTo>
                <a:cubicBezTo>
                  <a:pt x="344" y="0"/>
                  <a:pt x="344" y="0"/>
                  <a:pt x="344" y="0"/>
                </a:cubicBezTo>
                <a:cubicBezTo>
                  <a:pt x="388" y="0"/>
                  <a:pt x="424" y="36"/>
                  <a:pt x="424" y="80"/>
                </a:cubicBezTo>
                <a:cubicBezTo>
                  <a:pt x="424" y="344"/>
                  <a:pt x="424" y="344"/>
                  <a:pt x="424" y="344"/>
                </a:cubicBezTo>
                <a:cubicBezTo>
                  <a:pt x="424" y="388"/>
                  <a:pt x="388" y="424"/>
                  <a:pt x="344" y="424"/>
                </a:cubicBezTo>
                <a:cubicBezTo>
                  <a:pt x="80" y="424"/>
                  <a:pt x="80" y="424"/>
                  <a:pt x="80" y="424"/>
                </a:cubicBezTo>
                <a:cubicBezTo>
                  <a:pt x="36" y="424"/>
                  <a:pt x="0" y="388"/>
                  <a:pt x="0" y="344"/>
                </a:cubicBezTo>
                <a:cubicBezTo>
                  <a:pt x="0" y="80"/>
                  <a:pt x="0" y="80"/>
                  <a:pt x="0" y="80"/>
                </a:cubicBezTo>
                <a:cubicBezTo>
                  <a:pt x="0" y="36"/>
                  <a:pt x="36" y="0"/>
                  <a:pt x="80" y="0"/>
                </a:cubicBezTo>
                <a:close/>
              </a:path>
            </a:pathLst>
          </a:custGeom>
          <a:solidFill>
            <a:srgbClr val="02b6c9"/>
          </a:solidFill>
          <a:ln>
            <a:noFill/>
          </a:ln>
        </p:spPr>
        <p:style>
          <a:lnRef idx="0"/>
          <a:fillRef idx="0"/>
          <a:effectRef idx="0"/>
          <a:fontRef idx="minor"/>
        </p:style>
      </p:sp>
      <p:sp>
        <p:nvSpPr>
          <p:cNvPr id="108" name="CustomShape 28"/>
          <p:cNvSpPr/>
          <p:nvPr/>
        </p:nvSpPr>
        <p:spPr>
          <a:xfrm>
            <a:off x="5527440" y="367164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Chuỗi: string</a:t>
            </a:r>
            <a:endParaRPr b="0" lang="en-US" sz="1500" spc="-1" strike="noStrike">
              <a:latin typeface="Arial"/>
            </a:endParaRPr>
          </a:p>
        </p:txBody>
      </p:sp>
      <p:sp>
        <p:nvSpPr>
          <p:cNvPr id="109" name="CustomShape 29"/>
          <p:cNvSpPr/>
          <p:nvPr/>
        </p:nvSpPr>
        <p:spPr>
          <a:xfrm>
            <a:off x="5155200" y="3671640"/>
            <a:ext cx="230400" cy="230400"/>
          </a:xfrm>
          <a:prstGeom prst="ellipse">
            <a:avLst/>
          </a:prstGeom>
          <a:solidFill>
            <a:srgbClr val="02b6c9"/>
          </a:solidFill>
          <a:ln>
            <a:noFill/>
          </a:ln>
        </p:spPr>
        <p:style>
          <a:lnRef idx="0"/>
          <a:fillRef idx="0"/>
          <a:effectRef idx="0"/>
          <a:fontRef idx="minor"/>
        </p:style>
      </p:sp>
      <p:sp>
        <p:nvSpPr>
          <p:cNvPr id="110" name="CustomShape 30"/>
          <p:cNvSpPr/>
          <p:nvPr/>
        </p:nvSpPr>
        <p:spPr>
          <a:xfrm>
            <a:off x="5527440" y="404748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Boolean</a:t>
            </a:r>
            <a:endParaRPr b="0" lang="en-US" sz="1500" spc="-1" strike="noStrike">
              <a:latin typeface="Arial"/>
            </a:endParaRPr>
          </a:p>
        </p:txBody>
      </p:sp>
      <p:sp>
        <p:nvSpPr>
          <p:cNvPr id="111" name="CustomShape 31"/>
          <p:cNvSpPr/>
          <p:nvPr/>
        </p:nvSpPr>
        <p:spPr>
          <a:xfrm>
            <a:off x="5155200" y="4047480"/>
            <a:ext cx="230400" cy="230400"/>
          </a:xfrm>
          <a:prstGeom prst="ellipse">
            <a:avLst/>
          </a:prstGeom>
          <a:solidFill>
            <a:srgbClr val="02b6c9"/>
          </a:solidFill>
          <a:ln>
            <a:noFill/>
          </a:ln>
        </p:spPr>
        <p:style>
          <a:lnRef idx="0"/>
          <a:fillRef idx="0"/>
          <a:effectRef idx="0"/>
          <a:fontRef idx="minor"/>
        </p:style>
      </p:sp>
      <p:sp>
        <p:nvSpPr>
          <p:cNvPr id="112" name="CustomShape 32"/>
          <p:cNvSpPr/>
          <p:nvPr/>
        </p:nvSpPr>
        <p:spPr>
          <a:xfrm>
            <a:off x="5527440" y="442440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List</a:t>
            </a:r>
            <a:endParaRPr b="0" lang="en-US" sz="1500" spc="-1" strike="noStrike">
              <a:latin typeface="Arial"/>
            </a:endParaRPr>
          </a:p>
        </p:txBody>
      </p:sp>
      <p:sp>
        <p:nvSpPr>
          <p:cNvPr id="113" name="CustomShape 33"/>
          <p:cNvSpPr/>
          <p:nvPr/>
        </p:nvSpPr>
        <p:spPr>
          <a:xfrm>
            <a:off x="5155200" y="4424400"/>
            <a:ext cx="230400" cy="230400"/>
          </a:xfrm>
          <a:prstGeom prst="ellipse">
            <a:avLst/>
          </a:prstGeom>
          <a:solidFill>
            <a:srgbClr val="02b6c9"/>
          </a:solidFill>
          <a:ln>
            <a:noFill/>
          </a:ln>
        </p:spPr>
        <p:style>
          <a:lnRef idx="0"/>
          <a:fillRef idx="0"/>
          <a:effectRef idx="0"/>
          <a:fontRef idx="minor"/>
        </p:style>
      </p:sp>
      <p:sp>
        <p:nvSpPr>
          <p:cNvPr id="114" name="CustomShape 34"/>
          <p:cNvSpPr/>
          <p:nvPr/>
        </p:nvSpPr>
        <p:spPr>
          <a:xfrm>
            <a:off x="5527440" y="480132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Tuple</a:t>
            </a:r>
            <a:endParaRPr b="0" lang="en-US" sz="1500" spc="-1" strike="noStrike">
              <a:latin typeface="Arial"/>
            </a:endParaRPr>
          </a:p>
        </p:txBody>
      </p:sp>
      <p:sp>
        <p:nvSpPr>
          <p:cNvPr id="115" name="CustomShape 35"/>
          <p:cNvSpPr/>
          <p:nvPr/>
        </p:nvSpPr>
        <p:spPr>
          <a:xfrm>
            <a:off x="5155200" y="4801320"/>
            <a:ext cx="230400" cy="230400"/>
          </a:xfrm>
          <a:prstGeom prst="ellipse">
            <a:avLst/>
          </a:prstGeom>
          <a:solidFill>
            <a:srgbClr val="02b6c9"/>
          </a:solidFill>
          <a:ln>
            <a:noFill/>
          </a:ln>
        </p:spPr>
        <p:style>
          <a:lnRef idx="0"/>
          <a:fillRef idx="0"/>
          <a:effectRef idx="0"/>
          <a:fontRef idx="minor"/>
        </p:style>
      </p:sp>
      <p:sp>
        <p:nvSpPr>
          <p:cNvPr id="116" name="CustomShape 36"/>
          <p:cNvSpPr/>
          <p:nvPr/>
        </p:nvSpPr>
        <p:spPr>
          <a:xfrm>
            <a:off x="5527440" y="517356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Set</a:t>
            </a:r>
            <a:endParaRPr b="0" lang="en-US" sz="1500" spc="-1" strike="noStrike">
              <a:latin typeface="Arial"/>
            </a:endParaRPr>
          </a:p>
        </p:txBody>
      </p:sp>
      <p:sp>
        <p:nvSpPr>
          <p:cNvPr id="117" name="CustomShape 37"/>
          <p:cNvSpPr/>
          <p:nvPr/>
        </p:nvSpPr>
        <p:spPr>
          <a:xfrm>
            <a:off x="5155200" y="5173560"/>
            <a:ext cx="230400" cy="230400"/>
          </a:xfrm>
          <a:prstGeom prst="ellipse">
            <a:avLst/>
          </a:prstGeom>
          <a:solidFill>
            <a:srgbClr val="02b6c9"/>
          </a:solidFill>
          <a:ln>
            <a:noFill/>
          </a:ln>
        </p:spPr>
        <p:style>
          <a:lnRef idx="0"/>
          <a:fillRef idx="0"/>
          <a:effectRef idx="0"/>
          <a:fontRef idx="minor"/>
        </p:style>
      </p:sp>
      <p:sp>
        <p:nvSpPr>
          <p:cNvPr id="118" name="CustomShape 38"/>
          <p:cNvSpPr/>
          <p:nvPr/>
        </p:nvSpPr>
        <p:spPr>
          <a:xfrm>
            <a:off x="5531400" y="5542200"/>
            <a:ext cx="26978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1500" spc="-1" strike="noStrike">
                <a:solidFill>
                  <a:srgbClr val="7c4182"/>
                </a:solidFill>
                <a:latin typeface="Roboto"/>
                <a:ea typeface="Roboto"/>
              </a:rPr>
              <a:t>Dictionary</a:t>
            </a:r>
            <a:endParaRPr b="0" lang="en-US" sz="1500" spc="-1" strike="noStrike">
              <a:latin typeface="Arial"/>
            </a:endParaRPr>
          </a:p>
        </p:txBody>
      </p:sp>
      <p:sp>
        <p:nvSpPr>
          <p:cNvPr id="119" name="CustomShape 39"/>
          <p:cNvSpPr/>
          <p:nvPr/>
        </p:nvSpPr>
        <p:spPr>
          <a:xfrm>
            <a:off x="5159160" y="5542200"/>
            <a:ext cx="230400" cy="230400"/>
          </a:xfrm>
          <a:prstGeom prst="ellipse">
            <a:avLst/>
          </a:prstGeom>
          <a:solidFill>
            <a:srgbClr val="02b6c9"/>
          </a:solidFill>
          <a:ln>
            <a:noFill/>
          </a:ln>
        </p:spPr>
        <p:style>
          <a:lnRef idx="0"/>
          <a:fillRef idx="0"/>
          <a:effectRef idx="0"/>
          <a:fontRef idx="minor"/>
        </p:style>
      </p:sp>
      <p:sp>
        <p:nvSpPr>
          <p:cNvPr id="120" name="CustomShape 40"/>
          <p:cNvSpPr/>
          <p:nvPr/>
        </p:nvSpPr>
        <p:spPr>
          <a:xfrm>
            <a:off x="8597160" y="2579760"/>
            <a:ext cx="2930040" cy="230400"/>
          </a:xfrm>
          <a:prstGeom prst="rect">
            <a:avLst/>
          </a:prstGeom>
          <a:noFill/>
          <a:ln>
            <a:noFill/>
          </a:ln>
        </p:spPr>
        <p:style>
          <a:lnRef idx="0"/>
          <a:fillRef idx="0"/>
          <a:effectRef idx="0"/>
          <a:fontRef idx="minor"/>
        </p:style>
        <p:txBody>
          <a:bodyPr lIns="0" rIns="0" tIns="0" bIns="0">
            <a:noAutofit/>
          </a:bodyPr>
          <a:p>
            <a:pPr>
              <a:lnSpc>
                <a:spcPct val="100000"/>
              </a:lnSpc>
            </a:pPr>
            <a:r>
              <a:rPr b="1" lang="en-US" sz="2000" spc="-1" strike="noStrike">
                <a:solidFill>
                  <a:srgbClr val="7c4182"/>
                </a:solidFill>
                <a:latin typeface="Roboto"/>
                <a:ea typeface="Roboto"/>
              </a:rPr>
              <a:t>Chuyển đổi giữa các kiểu dữ liệu</a:t>
            </a:r>
            <a:endParaRPr b="0" lang="en-US" sz="2000" spc="-1" strike="noStrike">
              <a:latin typeface="Arial"/>
            </a:endParaRPr>
          </a:p>
        </p:txBody>
      </p:sp>
      <p:sp>
        <p:nvSpPr>
          <p:cNvPr id="121" name="CustomShape 41"/>
          <p:cNvSpPr/>
          <p:nvPr/>
        </p:nvSpPr>
        <p:spPr>
          <a:xfrm>
            <a:off x="8224920" y="2601360"/>
            <a:ext cx="230400" cy="230400"/>
          </a:xfrm>
          <a:custGeom>
            <a:avLst/>
            <a:gdLst/>
            <a:ahLst/>
            <a:rect l="l" t="t" r="r" b="b"/>
            <a:pathLst>
              <a:path w="424" h="424">
                <a:moveTo>
                  <a:pt x="80" y="0"/>
                </a:moveTo>
                <a:cubicBezTo>
                  <a:pt x="344" y="0"/>
                  <a:pt x="344" y="0"/>
                  <a:pt x="344" y="0"/>
                </a:cubicBezTo>
                <a:cubicBezTo>
                  <a:pt x="388" y="0"/>
                  <a:pt x="424" y="36"/>
                  <a:pt x="424" y="80"/>
                </a:cubicBezTo>
                <a:cubicBezTo>
                  <a:pt x="424" y="344"/>
                  <a:pt x="424" y="344"/>
                  <a:pt x="424" y="344"/>
                </a:cubicBezTo>
                <a:cubicBezTo>
                  <a:pt x="424" y="388"/>
                  <a:pt x="388" y="424"/>
                  <a:pt x="344" y="424"/>
                </a:cubicBezTo>
                <a:cubicBezTo>
                  <a:pt x="80" y="424"/>
                  <a:pt x="80" y="424"/>
                  <a:pt x="80" y="424"/>
                </a:cubicBezTo>
                <a:cubicBezTo>
                  <a:pt x="36" y="424"/>
                  <a:pt x="0" y="388"/>
                  <a:pt x="0" y="344"/>
                </a:cubicBezTo>
                <a:cubicBezTo>
                  <a:pt x="0" y="80"/>
                  <a:pt x="0" y="80"/>
                  <a:pt x="0" y="80"/>
                </a:cubicBezTo>
                <a:cubicBezTo>
                  <a:pt x="0" y="36"/>
                  <a:pt x="36" y="0"/>
                  <a:pt x="80" y="0"/>
                </a:cubicBezTo>
                <a:close/>
              </a:path>
            </a:pathLst>
          </a:custGeom>
          <a:solidFill>
            <a:srgbClr val="02b6c9"/>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repl">
                                        <p:cTn id="7" dur="500" fill="hold"/>
                                        <p:tgtEl>
                                          <p:spTgt spid="87"/>
                                        </p:tgtEl>
                                        <p:attrNameLst>
                                          <p:attrName>ppt_x</p:attrName>
                                        </p:attrNameLst>
                                      </p:cBhvr>
                                      <p:tavLst>
                                        <p:tav tm="0">
                                          <p:val>
                                            <p:strVal val="0-#ppt_w/2"/>
                                          </p:val>
                                        </p:tav>
                                        <p:tav tm="100000">
                                          <p:val>
                                            <p:strVal val="#ppt_x"/>
                                          </p:val>
                                        </p:tav>
                                      </p:tavLst>
                                    </p:anim>
                                    <p:anim calcmode="lin" valueType="num">
                                      <p:cBhvr additive="repl">
                                        <p:cTn id="8" dur="500" fill="hold"/>
                                        <p:tgtEl>
                                          <p:spTgt spid="87"/>
                                        </p:tgtEl>
                                        <p:attrNameLst>
                                          <p:attrName>ppt_y</p:attrName>
                                        </p:attrNameLst>
                                      </p:cBhvr>
                                      <p:tavLst>
                                        <p:tav tm="0">
                                          <p:val>
                                            <p:strVal val="#ppt_y"/>
                                          </p:val>
                                        </p:tav>
                                        <p:tav tm="100000">
                                          <p:val>
                                            <p:strVal val="#ppt_y"/>
                                          </p:val>
                                        </p:tav>
                                      </p:tavLst>
                                    </p:anim>
                                  </p:childTnLst>
                                </p:cTn>
                              </p:par>
                              <p:par>
                                <p:cTn id="9" nodeType="withEffect" fill="hold" presetClass="entr" presetID="2" presetSubtype="8">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repl">
                                        <p:cTn id="11" dur="500" fill="hold"/>
                                        <p:tgtEl>
                                          <p:spTgt spid="88"/>
                                        </p:tgtEl>
                                        <p:attrNameLst>
                                          <p:attrName>ppt_x</p:attrName>
                                        </p:attrNameLst>
                                      </p:cBhvr>
                                      <p:tavLst>
                                        <p:tav tm="0">
                                          <p:val>
                                            <p:strVal val="0-#ppt_w/2"/>
                                          </p:val>
                                        </p:tav>
                                        <p:tav tm="100000">
                                          <p:val>
                                            <p:strVal val="#ppt_x"/>
                                          </p:val>
                                        </p:tav>
                                      </p:tavLst>
                                    </p:anim>
                                    <p:anim calcmode="lin" valueType="num">
                                      <p:cBhvr additive="repl">
                                        <p:cTn id="1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2" presetSubtype="8">
                                  <p:stCondLst>
                                    <p:cond delay="0"/>
                                  </p:stCondLst>
                                  <p:childTnLst>
                                    <p:set>
                                      <p:cBhvr>
                                        <p:cTn id="16" dur="1" fill="hold">
                                          <p:stCondLst>
                                            <p:cond delay="0"/>
                                          </p:stCondLst>
                                        </p:cTn>
                                        <p:tgtEl>
                                          <p:spTgt spid="107"/>
                                        </p:tgtEl>
                                        <p:attrNameLst>
                                          <p:attrName>style.visibility</p:attrName>
                                        </p:attrNameLst>
                                      </p:cBhvr>
                                      <p:to>
                                        <p:strVal val="visible"/>
                                      </p:to>
                                    </p:set>
                                    <p:anim calcmode="lin" valueType="num">
                                      <p:cBhvr additive="repl">
                                        <p:cTn id="17" dur="500" fill="hold"/>
                                        <p:tgtEl>
                                          <p:spTgt spid="107"/>
                                        </p:tgtEl>
                                        <p:attrNameLst>
                                          <p:attrName>ppt_x</p:attrName>
                                        </p:attrNameLst>
                                      </p:cBhvr>
                                      <p:tavLst>
                                        <p:tav tm="0">
                                          <p:val>
                                            <p:strVal val="0-#ppt_w/2"/>
                                          </p:val>
                                        </p:tav>
                                        <p:tav tm="100000">
                                          <p:val>
                                            <p:strVal val="#ppt_x"/>
                                          </p:val>
                                        </p:tav>
                                      </p:tavLst>
                                    </p:anim>
                                    <p:anim calcmode="lin" valueType="num">
                                      <p:cBhvr additive="repl">
                                        <p:cTn id="18" dur="500" fill="hold"/>
                                        <p:tgtEl>
                                          <p:spTgt spid="107"/>
                                        </p:tgtEl>
                                        <p:attrNameLst>
                                          <p:attrName>ppt_y</p:attrName>
                                        </p:attrNameLst>
                                      </p:cBhvr>
                                      <p:tavLst>
                                        <p:tav tm="0">
                                          <p:val>
                                            <p:strVal val="#ppt_y"/>
                                          </p:val>
                                        </p:tav>
                                        <p:tav tm="100000">
                                          <p:val>
                                            <p:strVal val="#ppt_y"/>
                                          </p:val>
                                        </p:tav>
                                      </p:tavLst>
                                    </p:anim>
                                  </p:childTnLst>
                                </p:cTn>
                              </p:par>
                              <p:par>
                                <p:cTn id="19" nodeType="withEffect" fill="hold" presetClass="entr" presetID="2" presetSubtype="8">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additive="repl">
                                        <p:cTn id="21" dur="500" fill="hold"/>
                                        <p:tgtEl>
                                          <p:spTgt spid="106"/>
                                        </p:tgtEl>
                                        <p:attrNameLst>
                                          <p:attrName>ppt_x</p:attrName>
                                        </p:attrNameLst>
                                      </p:cBhvr>
                                      <p:tavLst>
                                        <p:tav tm="0">
                                          <p:val>
                                            <p:strVal val="0-#ppt_w/2"/>
                                          </p:val>
                                        </p:tav>
                                        <p:tav tm="100000">
                                          <p:val>
                                            <p:strVal val="#ppt_x"/>
                                          </p:val>
                                        </p:tav>
                                      </p:tavLst>
                                    </p:anim>
                                    <p:anim calcmode="lin" valueType="num">
                                      <p:cBhvr additive="repl">
                                        <p:cTn id="22" dur="500" fill="hold"/>
                                        <p:tgtEl>
                                          <p:spTgt spid="106"/>
                                        </p:tgtEl>
                                        <p:attrNameLst>
                                          <p:attrName>ppt_y</p:attrName>
                                        </p:attrNameLst>
                                      </p:cBhvr>
                                      <p:tavLst>
                                        <p:tav tm="0">
                                          <p:val>
                                            <p:strVal val="#ppt_y"/>
                                          </p:val>
                                        </p:tav>
                                        <p:tav tm="100000">
                                          <p:val>
                                            <p:strVal val="#ppt_y"/>
                                          </p:val>
                                        </p:tav>
                                      </p:tavLst>
                                    </p:anim>
                                  </p:childTnLst>
                                </p:cTn>
                              </p:par>
                              <p:par>
                                <p:cTn id="23" nodeType="withEffect" fill="hold" presetClass="entr" presetID="2" presetSubtype="8">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repl">
                                        <p:cTn id="25" dur="500" fill="hold"/>
                                        <p:tgtEl>
                                          <p:spTgt spid="105"/>
                                        </p:tgtEl>
                                        <p:attrNameLst>
                                          <p:attrName>ppt_x</p:attrName>
                                        </p:attrNameLst>
                                      </p:cBhvr>
                                      <p:tavLst>
                                        <p:tav tm="0">
                                          <p:val>
                                            <p:strVal val="0-#ppt_w/2"/>
                                          </p:val>
                                        </p:tav>
                                        <p:tav tm="100000">
                                          <p:val>
                                            <p:strVal val="#ppt_x"/>
                                          </p:val>
                                        </p:tav>
                                      </p:tavLst>
                                    </p:anim>
                                    <p:anim calcmode="lin" valueType="num">
                                      <p:cBhvr additive="repl">
                                        <p:cTn id="26" dur="500" fill="hold"/>
                                        <p:tgtEl>
                                          <p:spTgt spid="105"/>
                                        </p:tgtEl>
                                        <p:attrNameLst>
                                          <p:attrName>ppt_y</p:attrName>
                                        </p:attrNameLst>
                                      </p:cBhvr>
                                      <p:tavLst>
                                        <p:tav tm="0">
                                          <p:val>
                                            <p:strVal val="#ppt_y"/>
                                          </p:val>
                                        </p:tav>
                                        <p:tav tm="100000">
                                          <p:val>
                                            <p:strVal val="#ppt_y"/>
                                          </p:val>
                                        </p:tav>
                                      </p:tavLst>
                                    </p:anim>
                                  </p:childTnLst>
                                </p:cTn>
                              </p:par>
                              <p:par>
                                <p:cTn id="27" nodeType="withEffect" fill="hold" presetClass="entr" presetID="2" presetSubtype="8">
                                  <p:stCondLst>
                                    <p:cond delay="0"/>
                                  </p:stCondLst>
                                  <p:childTnLst>
                                    <p:set>
                                      <p:cBhvr>
                                        <p:cTn id="28" dur="1" fill="hold">
                                          <p:stCondLst>
                                            <p:cond delay="0"/>
                                          </p:stCondLst>
                                        </p:cTn>
                                        <p:tgtEl>
                                          <p:spTgt spid="109"/>
                                        </p:tgtEl>
                                        <p:attrNameLst>
                                          <p:attrName>style.visibility</p:attrName>
                                        </p:attrNameLst>
                                      </p:cBhvr>
                                      <p:to>
                                        <p:strVal val="visible"/>
                                      </p:to>
                                    </p:set>
                                    <p:anim calcmode="lin" valueType="num">
                                      <p:cBhvr additive="repl">
                                        <p:cTn id="29" dur="500" fill="hold"/>
                                        <p:tgtEl>
                                          <p:spTgt spid="109"/>
                                        </p:tgtEl>
                                        <p:attrNameLst>
                                          <p:attrName>ppt_x</p:attrName>
                                        </p:attrNameLst>
                                      </p:cBhvr>
                                      <p:tavLst>
                                        <p:tav tm="0">
                                          <p:val>
                                            <p:strVal val="0-#ppt_w/2"/>
                                          </p:val>
                                        </p:tav>
                                        <p:tav tm="100000">
                                          <p:val>
                                            <p:strVal val="#ppt_x"/>
                                          </p:val>
                                        </p:tav>
                                      </p:tavLst>
                                    </p:anim>
                                    <p:anim calcmode="lin" valueType="num">
                                      <p:cBhvr additive="repl">
                                        <p:cTn id="30" dur="500" fill="hold"/>
                                        <p:tgtEl>
                                          <p:spTgt spid="109"/>
                                        </p:tgtEl>
                                        <p:attrNameLst>
                                          <p:attrName>ppt_y</p:attrName>
                                        </p:attrNameLst>
                                      </p:cBhvr>
                                      <p:tavLst>
                                        <p:tav tm="0">
                                          <p:val>
                                            <p:strVal val="#ppt_y"/>
                                          </p:val>
                                        </p:tav>
                                        <p:tav tm="100000">
                                          <p:val>
                                            <p:strVal val="#ppt_y"/>
                                          </p:val>
                                        </p:tav>
                                      </p:tavLst>
                                    </p:anim>
                                  </p:childTnLst>
                                </p:cTn>
                              </p:par>
                              <p:par>
                                <p:cTn id="31" nodeType="withEffect" fill="hold" presetClass="entr" presetID="2" presetSubtype="8">
                                  <p:stCondLst>
                                    <p:cond delay="0"/>
                                  </p:stCondLst>
                                  <p:childTnLst>
                                    <p:set>
                                      <p:cBhvr>
                                        <p:cTn id="32" dur="1" fill="hold">
                                          <p:stCondLst>
                                            <p:cond delay="0"/>
                                          </p:stCondLst>
                                        </p:cTn>
                                        <p:tgtEl>
                                          <p:spTgt spid="111"/>
                                        </p:tgtEl>
                                        <p:attrNameLst>
                                          <p:attrName>style.visibility</p:attrName>
                                        </p:attrNameLst>
                                      </p:cBhvr>
                                      <p:to>
                                        <p:strVal val="visible"/>
                                      </p:to>
                                    </p:set>
                                    <p:anim calcmode="lin" valueType="num">
                                      <p:cBhvr additive="repl">
                                        <p:cTn id="33" dur="500" fill="hold"/>
                                        <p:tgtEl>
                                          <p:spTgt spid="111"/>
                                        </p:tgtEl>
                                        <p:attrNameLst>
                                          <p:attrName>ppt_x</p:attrName>
                                        </p:attrNameLst>
                                      </p:cBhvr>
                                      <p:tavLst>
                                        <p:tav tm="0">
                                          <p:val>
                                            <p:strVal val="0-#ppt_w/2"/>
                                          </p:val>
                                        </p:tav>
                                        <p:tav tm="100000">
                                          <p:val>
                                            <p:strVal val="#ppt_x"/>
                                          </p:val>
                                        </p:tav>
                                      </p:tavLst>
                                    </p:anim>
                                    <p:anim calcmode="lin" valueType="num">
                                      <p:cBhvr additive="repl">
                                        <p:cTn id="34" dur="500" fill="hold"/>
                                        <p:tgtEl>
                                          <p:spTgt spid="111"/>
                                        </p:tgtEl>
                                        <p:attrNameLst>
                                          <p:attrName>ppt_y</p:attrName>
                                        </p:attrNameLst>
                                      </p:cBhvr>
                                      <p:tavLst>
                                        <p:tav tm="0">
                                          <p:val>
                                            <p:strVal val="#ppt_y"/>
                                          </p:val>
                                        </p:tav>
                                        <p:tav tm="100000">
                                          <p:val>
                                            <p:strVal val="#ppt_y"/>
                                          </p:val>
                                        </p:tav>
                                      </p:tavLst>
                                    </p:anim>
                                  </p:childTnLst>
                                </p:cTn>
                              </p:par>
                              <p:par>
                                <p:cTn id="35" nodeType="withEffect" fill="hold" presetClass="entr" presetID="2" presetSubtype="8">
                                  <p:stCondLst>
                                    <p:cond delay="0"/>
                                  </p:stCondLst>
                                  <p:childTnLst>
                                    <p:set>
                                      <p:cBhvr>
                                        <p:cTn id="36" dur="1" fill="hold">
                                          <p:stCondLst>
                                            <p:cond delay="0"/>
                                          </p:stCondLst>
                                        </p:cTn>
                                        <p:tgtEl>
                                          <p:spTgt spid="113"/>
                                        </p:tgtEl>
                                        <p:attrNameLst>
                                          <p:attrName>style.visibility</p:attrName>
                                        </p:attrNameLst>
                                      </p:cBhvr>
                                      <p:to>
                                        <p:strVal val="visible"/>
                                      </p:to>
                                    </p:set>
                                    <p:anim calcmode="lin" valueType="num">
                                      <p:cBhvr additive="repl">
                                        <p:cTn id="37" dur="500" fill="hold"/>
                                        <p:tgtEl>
                                          <p:spTgt spid="113"/>
                                        </p:tgtEl>
                                        <p:attrNameLst>
                                          <p:attrName>ppt_x</p:attrName>
                                        </p:attrNameLst>
                                      </p:cBhvr>
                                      <p:tavLst>
                                        <p:tav tm="0">
                                          <p:val>
                                            <p:strVal val="0-#ppt_w/2"/>
                                          </p:val>
                                        </p:tav>
                                        <p:tav tm="100000">
                                          <p:val>
                                            <p:strVal val="#ppt_x"/>
                                          </p:val>
                                        </p:tav>
                                      </p:tavLst>
                                    </p:anim>
                                    <p:anim calcmode="lin" valueType="num">
                                      <p:cBhvr additive="repl">
                                        <p:cTn id="38" dur="500" fill="hold"/>
                                        <p:tgtEl>
                                          <p:spTgt spid="113"/>
                                        </p:tgtEl>
                                        <p:attrNameLst>
                                          <p:attrName>ppt_y</p:attrName>
                                        </p:attrNameLst>
                                      </p:cBhvr>
                                      <p:tavLst>
                                        <p:tav tm="0">
                                          <p:val>
                                            <p:strVal val="#ppt_y"/>
                                          </p:val>
                                        </p:tav>
                                        <p:tav tm="100000">
                                          <p:val>
                                            <p:strVal val="#ppt_y"/>
                                          </p:val>
                                        </p:tav>
                                      </p:tavLst>
                                    </p:anim>
                                  </p:childTnLst>
                                </p:cTn>
                              </p:par>
                              <p:par>
                                <p:cTn id="39" nodeType="withEffect" fill="hold" presetClass="entr" presetID="2" presetSubtype="8">
                                  <p:stCondLst>
                                    <p:cond delay="0"/>
                                  </p:stCondLst>
                                  <p:childTnLst>
                                    <p:set>
                                      <p:cBhvr>
                                        <p:cTn id="40" dur="1" fill="hold">
                                          <p:stCondLst>
                                            <p:cond delay="0"/>
                                          </p:stCondLst>
                                        </p:cTn>
                                        <p:tgtEl>
                                          <p:spTgt spid="115"/>
                                        </p:tgtEl>
                                        <p:attrNameLst>
                                          <p:attrName>style.visibility</p:attrName>
                                        </p:attrNameLst>
                                      </p:cBhvr>
                                      <p:to>
                                        <p:strVal val="visible"/>
                                      </p:to>
                                    </p:set>
                                    <p:anim calcmode="lin" valueType="num">
                                      <p:cBhvr additive="repl">
                                        <p:cTn id="41" dur="500" fill="hold"/>
                                        <p:tgtEl>
                                          <p:spTgt spid="115"/>
                                        </p:tgtEl>
                                        <p:attrNameLst>
                                          <p:attrName>ppt_x</p:attrName>
                                        </p:attrNameLst>
                                      </p:cBhvr>
                                      <p:tavLst>
                                        <p:tav tm="0">
                                          <p:val>
                                            <p:strVal val="0-#ppt_w/2"/>
                                          </p:val>
                                        </p:tav>
                                        <p:tav tm="100000">
                                          <p:val>
                                            <p:strVal val="#ppt_x"/>
                                          </p:val>
                                        </p:tav>
                                      </p:tavLst>
                                    </p:anim>
                                    <p:anim calcmode="lin" valueType="num">
                                      <p:cBhvr additive="repl">
                                        <p:cTn id="42" dur="500" fill="hold"/>
                                        <p:tgtEl>
                                          <p:spTgt spid="115"/>
                                        </p:tgtEl>
                                        <p:attrNameLst>
                                          <p:attrName>ppt_y</p:attrName>
                                        </p:attrNameLst>
                                      </p:cBhvr>
                                      <p:tavLst>
                                        <p:tav tm="0">
                                          <p:val>
                                            <p:strVal val="#ppt_y"/>
                                          </p:val>
                                        </p:tav>
                                        <p:tav tm="100000">
                                          <p:val>
                                            <p:strVal val="#ppt_y"/>
                                          </p:val>
                                        </p:tav>
                                      </p:tavLst>
                                    </p:anim>
                                  </p:childTnLst>
                                </p:cTn>
                              </p:par>
                              <p:par>
                                <p:cTn id="43" nodeType="withEffect" fill="hold" presetClass="entr" presetID="2" presetSubtype="8">
                                  <p:stCondLst>
                                    <p:cond delay="0"/>
                                  </p:stCondLst>
                                  <p:childTnLst>
                                    <p:set>
                                      <p:cBhvr>
                                        <p:cTn id="44" dur="1" fill="hold">
                                          <p:stCondLst>
                                            <p:cond delay="0"/>
                                          </p:stCondLst>
                                        </p:cTn>
                                        <p:tgtEl>
                                          <p:spTgt spid="117"/>
                                        </p:tgtEl>
                                        <p:attrNameLst>
                                          <p:attrName>style.visibility</p:attrName>
                                        </p:attrNameLst>
                                      </p:cBhvr>
                                      <p:to>
                                        <p:strVal val="visible"/>
                                      </p:to>
                                    </p:set>
                                    <p:anim calcmode="lin" valueType="num">
                                      <p:cBhvr additive="repl">
                                        <p:cTn id="45" dur="500" fill="hold"/>
                                        <p:tgtEl>
                                          <p:spTgt spid="117"/>
                                        </p:tgtEl>
                                        <p:attrNameLst>
                                          <p:attrName>ppt_x</p:attrName>
                                        </p:attrNameLst>
                                      </p:cBhvr>
                                      <p:tavLst>
                                        <p:tav tm="0">
                                          <p:val>
                                            <p:strVal val="0-#ppt_w/2"/>
                                          </p:val>
                                        </p:tav>
                                        <p:tav tm="100000">
                                          <p:val>
                                            <p:strVal val="#ppt_x"/>
                                          </p:val>
                                        </p:tav>
                                      </p:tavLst>
                                    </p:anim>
                                    <p:anim calcmode="lin" valueType="num">
                                      <p:cBhvr additive="repl">
                                        <p:cTn id="46" dur="500" fill="hold"/>
                                        <p:tgtEl>
                                          <p:spTgt spid="117"/>
                                        </p:tgtEl>
                                        <p:attrNameLst>
                                          <p:attrName>ppt_y</p:attrName>
                                        </p:attrNameLst>
                                      </p:cBhvr>
                                      <p:tavLst>
                                        <p:tav tm="0">
                                          <p:val>
                                            <p:strVal val="#ppt_y"/>
                                          </p:val>
                                        </p:tav>
                                        <p:tav tm="100000">
                                          <p:val>
                                            <p:strVal val="#ppt_y"/>
                                          </p:val>
                                        </p:tav>
                                      </p:tavLst>
                                    </p:anim>
                                  </p:childTnLst>
                                </p:cTn>
                              </p:par>
                              <p:par>
                                <p:cTn id="47" nodeType="withEffect" fill="hold" presetClass="entr" presetID="2" presetSubtype="8">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additive="repl">
                                        <p:cTn id="49" dur="500" fill="hold"/>
                                        <p:tgtEl>
                                          <p:spTgt spid="119"/>
                                        </p:tgtEl>
                                        <p:attrNameLst>
                                          <p:attrName>ppt_x</p:attrName>
                                        </p:attrNameLst>
                                      </p:cBhvr>
                                      <p:tavLst>
                                        <p:tav tm="0">
                                          <p:val>
                                            <p:strVal val="0-#ppt_w/2"/>
                                          </p:val>
                                        </p:tav>
                                        <p:tav tm="100000">
                                          <p:val>
                                            <p:strVal val="#ppt_x"/>
                                          </p:val>
                                        </p:tav>
                                      </p:tavLst>
                                    </p:anim>
                                    <p:anim calcmode="lin" valueType="num">
                                      <p:cBhvr additive="repl">
                                        <p:cTn id="50" dur="500" fill="hold"/>
                                        <p:tgtEl>
                                          <p:spTgt spid="119"/>
                                        </p:tgtEl>
                                        <p:attrNameLst>
                                          <p:attrName>ppt_y</p:attrName>
                                        </p:attrNameLst>
                                      </p:cBhvr>
                                      <p:tavLst>
                                        <p:tav tm="0">
                                          <p:val>
                                            <p:strVal val="#ppt_y"/>
                                          </p:val>
                                        </p:tav>
                                        <p:tav tm="100000">
                                          <p:val>
                                            <p:strVal val="#ppt_y"/>
                                          </p:val>
                                        </p:tav>
                                      </p:tavLst>
                                    </p:anim>
                                  </p:childTnLst>
                                </p:cTn>
                              </p:par>
                              <p:par>
                                <p:cTn id="51" nodeType="withEffect" fill="hold" presetClass="entr" presetID="2" presetSubtype="8">
                                  <p:stCondLst>
                                    <p:cond delay="0"/>
                                  </p:stCondLst>
                                  <p:childTnLst>
                                    <p:set>
                                      <p:cBhvr>
                                        <p:cTn id="52" dur="1" fill="hold">
                                          <p:stCondLst>
                                            <p:cond delay="0"/>
                                          </p:stCondLst>
                                        </p:cTn>
                                        <p:tgtEl>
                                          <p:spTgt spid="104"/>
                                        </p:tgtEl>
                                        <p:attrNameLst>
                                          <p:attrName>style.visibility</p:attrName>
                                        </p:attrNameLst>
                                      </p:cBhvr>
                                      <p:to>
                                        <p:strVal val="visible"/>
                                      </p:to>
                                    </p:set>
                                    <p:anim calcmode="lin" valueType="num">
                                      <p:cBhvr additive="repl">
                                        <p:cTn id="53" dur="500" fill="hold"/>
                                        <p:tgtEl>
                                          <p:spTgt spid="104"/>
                                        </p:tgtEl>
                                        <p:attrNameLst>
                                          <p:attrName>ppt_x</p:attrName>
                                        </p:attrNameLst>
                                      </p:cBhvr>
                                      <p:tavLst>
                                        <p:tav tm="0">
                                          <p:val>
                                            <p:strVal val="0-#ppt_w/2"/>
                                          </p:val>
                                        </p:tav>
                                        <p:tav tm="100000">
                                          <p:val>
                                            <p:strVal val="#ppt_x"/>
                                          </p:val>
                                        </p:tav>
                                      </p:tavLst>
                                    </p:anim>
                                    <p:anim calcmode="lin" valueType="num">
                                      <p:cBhvr additive="repl">
                                        <p:cTn id="54" dur="500" fill="hold"/>
                                        <p:tgtEl>
                                          <p:spTgt spid="104"/>
                                        </p:tgtEl>
                                        <p:attrNameLst>
                                          <p:attrName>ppt_y</p:attrName>
                                        </p:attrNameLst>
                                      </p:cBhvr>
                                      <p:tavLst>
                                        <p:tav tm="0">
                                          <p:val>
                                            <p:strVal val="#ppt_y"/>
                                          </p:val>
                                        </p:tav>
                                        <p:tav tm="100000">
                                          <p:val>
                                            <p:strVal val="#ppt_y"/>
                                          </p:val>
                                        </p:tav>
                                      </p:tavLst>
                                    </p:anim>
                                  </p:childTnLst>
                                </p:cTn>
                              </p:par>
                              <p:par>
                                <p:cTn id="55" nodeType="withEffect" fill="hold" presetClass="entr" presetID="2" presetSubtype="8">
                                  <p:stCondLst>
                                    <p:cond delay="0"/>
                                  </p:stCondLst>
                                  <p:childTnLst>
                                    <p:set>
                                      <p:cBhvr>
                                        <p:cTn id="56" dur="1" fill="hold">
                                          <p:stCondLst>
                                            <p:cond delay="0"/>
                                          </p:stCondLst>
                                        </p:cTn>
                                        <p:tgtEl>
                                          <p:spTgt spid="108"/>
                                        </p:tgtEl>
                                        <p:attrNameLst>
                                          <p:attrName>style.visibility</p:attrName>
                                        </p:attrNameLst>
                                      </p:cBhvr>
                                      <p:to>
                                        <p:strVal val="visible"/>
                                      </p:to>
                                    </p:set>
                                    <p:anim calcmode="lin" valueType="num">
                                      <p:cBhvr additive="repl">
                                        <p:cTn id="57" dur="500" fill="hold"/>
                                        <p:tgtEl>
                                          <p:spTgt spid="108"/>
                                        </p:tgtEl>
                                        <p:attrNameLst>
                                          <p:attrName>ppt_x</p:attrName>
                                        </p:attrNameLst>
                                      </p:cBhvr>
                                      <p:tavLst>
                                        <p:tav tm="0">
                                          <p:val>
                                            <p:strVal val="0-#ppt_w/2"/>
                                          </p:val>
                                        </p:tav>
                                        <p:tav tm="100000">
                                          <p:val>
                                            <p:strVal val="#ppt_x"/>
                                          </p:val>
                                        </p:tav>
                                      </p:tavLst>
                                    </p:anim>
                                    <p:anim calcmode="lin" valueType="num">
                                      <p:cBhvr additive="repl">
                                        <p:cTn id="58" dur="500" fill="hold"/>
                                        <p:tgtEl>
                                          <p:spTgt spid="108"/>
                                        </p:tgtEl>
                                        <p:attrNameLst>
                                          <p:attrName>ppt_y</p:attrName>
                                        </p:attrNameLst>
                                      </p:cBhvr>
                                      <p:tavLst>
                                        <p:tav tm="0">
                                          <p:val>
                                            <p:strVal val="#ppt_y"/>
                                          </p:val>
                                        </p:tav>
                                        <p:tav tm="100000">
                                          <p:val>
                                            <p:strVal val="#ppt_y"/>
                                          </p:val>
                                        </p:tav>
                                      </p:tavLst>
                                    </p:anim>
                                  </p:childTnLst>
                                </p:cTn>
                              </p:par>
                              <p:par>
                                <p:cTn id="59" nodeType="withEffect" fill="hold" presetClass="entr" presetID="2" presetSubtype="8">
                                  <p:stCondLst>
                                    <p:cond delay="0"/>
                                  </p:stCondLst>
                                  <p:childTnLst>
                                    <p:set>
                                      <p:cBhvr>
                                        <p:cTn id="60" dur="1" fill="hold">
                                          <p:stCondLst>
                                            <p:cond delay="0"/>
                                          </p:stCondLst>
                                        </p:cTn>
                                        <p:tgtEl>
                                          <p:spTgt spid="110"/>
                                        </p:tgtEl>
                                        <p:attrNameLst>
                                          <p:attrName>style.visibility</p:attrName>
                                        </p:attrNameLst>
                                      </p:cBhvr>
                                      <p:to>
                                        <p:strVal val="visible"/>
                                      </p:to>
                                    </p:set>
                                    <p:anim calcmode="lin" valueType="num">
                                      <p:cBhvr additive="repl">
                                        <p:cTn id="61" dur="500" fill="hold"/>
                                        <p:tgtEl>
                                          <p:spTgt spid="110"/>
                                        </p:tgtEl>
                                        <p:attrNameLst>
                                          <p:attrName>ppt_x</p:attrName>
                                        </p:attrNameLst>
                                      </p:cBhvr>
                                      <p:tavLst>
                                        <p:tav tm="0">
                                          <p:val>
                                            <p:strVal val="0-#ppt_w/2"/>
                                          </p:val>
                                        </p:tav>
                                        <p:tav tm="100000">
                                          <p:val>
                                            <p:strVal val="#ppt_x"/>
                                          </p:val>
                                        </p:tav>
                                      </p:tavLst>
                                    </p:anim>
                                    <p:anim calcmode="lin" valueType="num">
                                      <p:cBhvr additive="repl">
                                        <p:cTn id="62" dur="500" fill="hold"/>
                                        <p:tgtEl>
                                          <p:spTgt spid="110"/>
                                        </p:tgtEl>
                                        <p:attrNameLst>
                                          <p:attrName>ppt_y</p:attrName>
                                        </p:attrNameLst>
                                      </p:cBhvr>
                                      <p:tavLst>
                                        <p:tav tm="0">
                                          <p:val>
                                            <p:strVal val="#ppt_y"/>
                                          </p:val>
                                        </p:tav>
                                        <p:tav tm="100000">
                                          <p:val>
                                            <p:strVal val="#ppt_y"/>
                                          </p:val>
                                        </p:tav>
                                      </p:tavLst>
                                    </p:anim>
                                  </p:childTnLst>
                                </p:cTn>
                              </p:par>
                              <p:par>
                                <p:cTn id="63" nodeType="withEffect" fill="hold" presetClass="entr" presetID="2" presetSubtype="8">
                                  <p:stCondLst>
                                    <p:cond delay="0"/>
                                  </p:stCondLst>
                                  <p:childTnLst>
                                    <p:set>
                                      <p:cBhvr>
                                        <p:cTn id="64" dur="1" fill="hold">
                                          <p:stCondLst>
                                            <p:cond delay="0"/>
                                          </p:stCondLst>
                                        </p:cTn>
                                        <p:tgtEl>
                                          <p:spTgt spid="112"/>
                                        </p:tgtEl>
                                        <p:attrNameLst>
                                          <p:attrName>style.visibility</p:attrName>
                                        </p:attrNameLst>
                                      </p:cBhvr>
                                      <p:to>
                                        <p:strVal val="visible"/>
                                      </p:to>
                                    </p:set>
                                    <p:anim calcmode="lin" valueType="num">
                                      <p:cBhvr additive="repl">
                                        <p:cTn id="65" dur="500" fill="hold"/>
                                        <p:tgtEl>
                                          <p:spTgt spid="112"/>
                                        </p:tgtEl>
                                        <p:attrNameLst>
                                          <p:attrName>ppt_x</p:attrName>
                                        </p:attrNameLst>
                                      </p:cBhvr>
                                      <p:tavLst>
                                        <p:tav tm="0">
                                          <p:val>
                                            <p:strVal val="0-#ppt_w/2"/>
                                          </p:val>
                                        </p:tav>
                                        <p:tav tm="100000">
                                          <p:val>
                                            <p:strVal val="#ppt_x"/>
                                          </p:val>
                                        </p:tav>
                                      </p:tavLst>
                                    </p:anim>
                                    <p:anim calcmode="lin" valueType="num">
                                      <p:cBhvr additive="repl">
                                        <p:cTn id="66" dur="500" fill="hold"/>
                                        <p:tgtEl>
                                          <p:spTgt spid="112"/>
                                        </p:tgtEl>
                                        <p:attrNameLst>
                                          <p:attrName>ppt_y</p:attrName>
                                        </p:attrNameLst>
                                      </p:cBhvr>
                                      <p:tavLst>
                                        <p:tav tm="0">
                                          <p:val>
                                            <p:strVal val="#ppt_y"/>
                                          </p:val>
                                        </p:tav>
                                        <p:tav tm="100000">
                                          <p:val>
                                            <p:strVal val="#ppt_y"/>
                                          </p:val>
                                        </p:tav>
                                      </p:tavLst>
                                    </p:anim>
                                  </p:childTnLst>
                                </p:cTn>
                              </p:par>
                              <p:par>
                                <p:cTn id="67" nodeType="withEffect" fill="hold" presetClass="entr" presetID="2" presetSubtype="8">
                                  <p:stCondLst>
                                    <p:cond delay="0"/>
                                  </p:stCondLst>
                                  <p:childTnLst>
                                    <p:set>
                                      <p:cBhvr>
                                        <p:cTn id="68" dur="1" fill="hold">
                                          <p:stCondLst>
                                            <p:cond delay="0"/>
                                          </p:stCondLst>
                                        </p:cTn>
                                        <p:tgtEl>
                                          <p:spTgt spid="114"/>
                                        </p:tgtEl>
                                        <p:attrNameLst>
                                          <p:attrName>style.visibility</p:attrName>
                                        </p:attrNameLst>
                                      </p:cBhvr>
                                      <p:to>
                                        <p:strVal val="visible"/>
                                      </p:to>
                                    </p:set>
                                    <p:anim calcmode="lin" valueType="num">
                                      <p:cBhvr additive="repl">
                                        <p:cTn id="69" dur="500" fill="hold"/>
                                        <p:tgtEl>
                                          <p:spTgt spid="114"/>
                                        </p:tgtEl>
                                        <p:attrNameLst>
                                          <p:attrName>ppt_x</p:attrName>
                                        </p:attrNameLst>
                                      </p:cBhvr>
                                      <p:tavLst>
                                        <p:tav tm="0">
                                          <p:val>
                                            <p:strVal val="0-#ppt_w/2"/>
                                          </p:val>
                                        </p:tav>
                                        <p:tav tm="100000">
                                          <p:val>
                                            <p:strVal val="#ppt_x"/>
                                          </p:val>
                                        </p:tav>
                                      </p:tavLst>
                                    </p:anim>
                                    <p:anim calcmode="lin" valueType="num">
                                      <p:cBhvr additive="repl">
                                        <p:cTn id="70" dur="500" fill="hold"/>
                                        <p:tgtEl>
                                          <p:spTgt spid="114"/>
                                        </p:tgtEl>
                                        <p:attrNameLst>
                                          <p:attrName>ppt_y</p:attrName>
                                        </p:attrNameLst>
                                      </p:cBhvr>
                                      <p:tavLst>
                                        <p:tav tm="0">
                                          <p:val>
                                            <p:strVal val="#ppt_y"/>
                                          </p:val>
                                        </p:tav>
                                        <p:tav tm="100000">
                                          <p:val>
                                            <p:strVal val="#ppt_y"/>
                                          </p:val>
                                        </p:tav>
                                      </p:tavLst>
                                    </p:anim>
                                  </p:childTnLst>
                                </p:cTn>
                              </p:par>
                              <p:par>
                                <p:cTn id="71" nodeType="withEffect" fill="hold" presetClass="entr" presetID="2" presetSubtype="8">
                                  <p:stCondLst>
                                    <p:cond delay="0"/>
                                  </p:stCondLst>
                                  <p:childTnLst>
                                    <p:set>
                                      <p:cBhvr>
                                        <p:cTn id="72" dur="1" fill="hold">
                                          <p:stCondLst>
                                            <p:cond delay="0"/>
                                          </p:stCondLst>
                                        </p:cTn>
                                        <p:tgtEl>
                                          <p:spTgt spid="116"/>
                                        </p:tgtEl>
                                        <p:attrNameLst>
                                          <p:attrName>style.visibility</p:attrName>
                                        </p:attrNameLst>
                                      </p:cBhvr>
                                      <p:to>
                                        <p:strVal val="visible"/>
                                      </p:to>
                                    </p:set>
                                    <p:anim calcmode="lin" valueType="num">
                                      <p:cBhvr additive="repl">
                                        <p:cTn id="73" dur="500" fill="hold"/>
                                        <p:tgtEl>
                                          <p:spTgt spid="116"/>
                                        </p:tgtEl>
                                        <p:attrNameLst>
                                          <p:attrName>ppt_x</p:attrName>
                                        </p:attrNameLst>
                                      </p:cBhvr>
                                      <p:tavLst>
                                        <p:tav tm="0">
                                          <p:val>
                                            <p:strVal val="0-#ppt_w/2"/>
                                          </p:val>
                                        </p:tav>
                                        <p:tav tm="100000">
                                          <p:val>
                                            <p:strVal val="#ppt_x"/>
                                          </p:val>
                                        </p:tav>
                                      </p:tavLst>
                                    </p:anim>
                                    <p:anim calcmode="lin" valueType="num">
                                      <p:cBhvr additive="repl">
                                        <p:cTn id="74" dur="500" fill="hold"/>
                                        <p:tgtEl>
                                          <p:spTgt spid="116"/>
                                        </p:tgtEl>
                                        <p:attrNameLst>
                                          <p:attrName>ppt_y</p:attrName>
                                        </p:attrNameLst>
                                      </p:cBhvr>
                                      <p:tavLst>
                                        <p:tav tm="0">
                                          <p:val>
                                            <p:strVal val="#ppt_y"/>
                                          </p:val>
                                        </p:tav>
                                        <p:tav tm="100000">
                                          <p:val>
                                            <p:strVal val="#ppt_y"/>
                                          </p:val>
                                        </p:tav>
                                      </p:tavLst>
                                    </p:anim>
                                  </p:childTnLst>
                                </p:cTn>
                              </p:par>
                              <p:par>
                                <p:cTn id="75" nodeType="withEffect" fill="hold" presetClass="entr" presetID="2" presetSubtype="8">
                                  <p:stCondLst>
                                    <p:cond delay="0"/>
                                  </p:stCondLst>
                                  <p:childTnLst>
                                    <p:set>
                                      <p:cBhvr>
                                        <p:cTn id="76" dur="1" fill="hold">
                                          <p:stCondLst>
                                            <p:cond delay="0"/>
                                          </p:stCondLst>
                                        </p:cTn>
                                        <p:tgtEl>
                                          <p:spTgt spid="118"/>
                                        </p:tgtEl>
                                        <p:attrNameLst>
                                          <p:attrName>style.visibility</p:attrName>
                                        </p:attrNameLst>
                                      </p:cBhvr>
                                      <p:to>
                                        <p:strVal val="visible"/>
                                      </p:to>
                                    </p:set>
                                    <p:anim calcmode="lin" valueType="num">
                                      <p:cBhvr additive="repl">
                                        <p:cTn id="77" dur="500" fill="hold"/>
                                        <p:tgtEl>
                                          <p:spTgt spid="118"/>
                                        </p:tgtEl>
                                        <p:attrNameLst>
                                          <p:attrName>ppt_x</p:attrName>
                                        </p:attrNameLst>
                                      </p:cBhvr>
                                      <p:tavLst>
                                        <p:tav tm="0">
                                          <p:val>
                                            <p:strVal val="0-#ppt_w/2"/>
                                          </p:val>
                                        </p:tav>
                                        <p:tav tm="100000">
                                          <p:val>
                                            <p:strVal val="#ppt_x"/>
                                          </p:val>
                                        </p:tav>
                                      </p:tavLst>
                                    </p:anim>
                                    <p:anim calcmode="lin" valueType="num">
                                      <p:cBhvr additive="repl">
                                        <p:cTn id="78" dur="500" fill="hold"/>
                                        <p:tgtEl>
                                          <p:spTgt spid="118"/>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2" presetSubtype="8">
                                  <p:stCondLst>
                                    <p:cond delay="0"/>
                                  </p:stCondLst>
                                  <p:childTnLst>
                                    <p:set>
                                      <p:cBhvr>
                                        <p:cTn id="82" dur="1" fill="hold">
                                          <p:stCondLst>
                                            <p:cond delay="0"/>
                                          </p:stCondLst>
                                        </p:cTn>
                                        <p:tgtEl>
                                          <p:spTgt spid="120"/>
                                        </p:tgtEl>
                                        <p:attrNameLst>
                                          <p:attrName>style.visibility</p:attrName>
                                        </p:attrNameLst>
                                      </p:cBhvr>
                                      <p:to>
                                        <p:strVal val="visible"/>
                                      </p:to>
                                    </p:set>
                                    <p:anim calcmode="lin" valueType="num">
                                      <p:cBhvr additive="repl">
                                        <p:cTn id="83" dur="500" fill="hold"/>
                                        <p:tgtEl>
                                          <p:spTgt spid="120"/>
                                        </p:tgtEl>
                                        <p:attrNameLst>
                                          <p:attrName>ppt_x</p:attrName>
                                        </p:attrNameLst>
                                      </p:cBhvr>
                                      <p:tavLst>
                                        <p:tav tm="0">
                                          <p:val>
                                            <p:strVal val="0-#ppt_w/2"/>
                                          </p:val>
                                        </p:tav>
                                        <p:tav tm="100000">
                                          <p:val>
                                            <p:strVal val="#ppt_x"/>
                                          </p:val>
                                        </p:tav>
                                      </p:tavLst>
                                    </p:anim>
                                    <p:anim calcmode="lin" valueType="num">
                                      <p:cBhvr additive="repl">
                                        <p:cTn id="84" dur="500" fill="hold"/>
                                        <p:tgtEl>
                                          <p:spTgt spid="120"/>
                                        </p:tgtEl>
                                        <p:attrNameLst>
                                          <p:attrName>ppt_y</p:attrName>
                                        </p:attrNameLst>
                                      </p:cBhvr>
                                      <p:tavLst>
                                        <p:tav tm="0">
                                          <p:val>
                                            <p:strVal val="#ppt_y"/>
                                          </p:val>
                                        </p:tav>
                                        <p:tav tm="100000">
                                          <p:val>
                                            <p:strVal val="#ppt_y"/>
                                          </p:val>
                                        </p:tav>
                                      </p:tavLst>
                                    </p:anim>
                                  </p:childTnLst>
                                </p:cTn>
                              </p:par>
                              <p:par>
                                <p:cTn id="85" nodeType="withEffect" fill="hold" presetClass="entr" presetID="2" presetSubtype="8">
                                  <p:stCondLst>
                                    <p:cond delay="0"/>
                                  </p:stCondLst>
                                  <p:childTnLst>
                                    <p:set>
                                      <p:cBhvr>
                                        <p:cTn id="86" dur="1" fill="hold">
                                          <p:stCondLst>
                                            <p:cond delay="0"/>
                                          </p:stCondLst>
                                        </p:cTn>
                                        <p:tgtEl>
                                          <p:spTgt spid="121"/>
                                        </p:tgtEl>
                                        <p:attrNameLst>
                                          <p:attrName>style.visibility</p:attrName>
                                        </p:attrNameLst>
                                      </p:cBhvr>
                                      <p:to>
                                        <p:strVal val="visible"/>
                                      </p:to>
                                    </p:set>
                                    <p:anim calcmode="lin" valueType="num">
                                      <p:cBhvr additive="repl">
                                        <p:cTn id="87" dur="500" fill="hold"/>
                                        <p:tgtEl>
                                          <p:spTgt spid="121"/>
                                        </p:tgtEl>
                                        <p:attrNameLst>
                                          <p:attrName>ppt_x</p:attrName>
                                        </p:attrNameLst>
                                      </p:cBhvr>
                                      <p:tavLst>
                                        <p:tav tm="0">
                                          <p:val>
                                            <p:strVal val="0-#ppt_w/2"/>
                                          </p:val>
                                        </p:tav>
                                        <p:tav tm="100000">
                                          <p:val>
                                            <p:strVal val="#ppt_x"/>
                                          </p:val>
                                        </p:tav>
                                      </p:tavLst>
                                    </p:anim>
                                    <p:anim calcmode="lin" valueType="num">
                                      <p:cBhvr additive="repl">
                                        <p:cTn id="88" dur="500" fill="hold"/>
                                        <p:tgtEl>
                                          <p:spTgt spid="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1154160" y="-1374840"/>
            <a:ext cx="13352040" cy="8816760"/>
          </a:xfrm>
          <a:prstGeom prst="rect">
            <a:avLst/>
          </a:prstGeom>
          <a:noFill/>
          <a:ln>
            <a:noFill/>
          </a:ln>
        </p:spPr>
        <p:style>
          <a:lnRef idx="0"/>
          <a:fillRef idx="0"/>
          <a:effectRef idx="0"/>
          <a:fontRef idx="minor"/>
        </p:style>
      </p:sp>
      <p:sp>
        <p:nvSpPr>
          <p:cNvPr id="797" name="CustomShape 2"/>
          <p:cNvSpPr/>
          <p:nvPr/>
        </p:nvSpPr>
        <p:spPr>
          <a:xfrm>
            <a:off x="46080" y="-22320"/>
            <a:ext cx="12151800" cy="6837120"/>
          </a:xfrm>
          <a:prstGeom prst="rect">
            <a:avLst/>
          </a:prstGeom>
          <a:noFill/>
          <a:ln>
            <a:noFill/>
          </a:ln>
        </p:spPr>
        <p:style>
          <a:lnRef idx="0"/>
          <a:fillRef idx="0"/>
          <a:effectRef idx="0"/>
          <a:fontRef idx="minor"/>
        </p:style>
      </p:sp>
      <p:sp>
        <p:nvSpPr>
          <p:cNvPr id="798" name="CustomShape 3"/>
          <p:cNvSpPr/>
          <p:nvPr/>
        </p:nvSpPr>
        <p:spPr>
          <a:xfrm>
            <a:off x="9367920" y="-1403280"/>
            <a:ext cx="2749320" cy="275724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grpSp>
        <p:nvGrpSpPr>
          <p:cNvPr id="799" name="Group 4"/>
          <p:cNvGrpSpPr/>
          <p:nvPr/>
        </p:nvGrpSpPr>
        <p:grpSpPr>
          <a:xfrm>
            <a:off x="-1226160" y="5045760"/>
            <a:ext cx="2404800" cy="2404800"/>
            <a:chOff x="-1226160" y="5045760"/>
            <a:chExt cx="2404800" cy="2404800"/>
          </a:xfrm>
        </p:grpSpPr>
        <p:sp>
          <p:nvSpPr>
            <p:cNvPr id="800" name="CustomShape 5"/>
            <p:cNvSpPr/>
            <p:nvPr/>
          </p:nvSpPr>
          <p:spPr>
            <a:xfrm>
              <a:off x="-1226160" y="5045760"/>
              <a:ext cx="2257200" cy="2404800"/>
            </a:xfrm>
            <a:custGeom>
              <a:avLst/>
              <a:gdLst/>
              <a:ahLst/>
              <a:rect l="l" t="t" r="r" b="b"/>
              <a:pathLst>
                <a:path w="1427" h="1520">
                  <a:moveTo>
                    <a:pt x="760" y="0"/>
                  </a:moveTo>
                  <a:cubicBezTo>
                    <a:pt x="655" y="0"/>
                    <a:pt x="555" y="21"/>
                    <a:pt x="464" y="60"/>
                  </a:cubicBezTo>
                  <a:cubicBezTo>
                    <a:pt x="328" y="118"/>
                    <a:pt x="212" y="214"/>
                    <a:pt x="130" y="335"/>
                  </a:cubicBezTo>
                  <a:cubicBezTo>
                    <a:pt x="89" y="396"/>
                    <a:pt x="56" y="463"/>
                    <a:pt x="34" y="534"/>
                  </a:cubicBezTo>
                  <a:cubicBezTo>
                    <a:pt x="12" y="605"/>
                    <a:pt x="0" y="682"/>
                    <a:pt x="0" y="760"/>
                  </a:cubicBezTo>
                  <a:cubicBezTo>
                    <a:pt x="0" y="865"/>
                    <a:pt x="21" y="965"/>
                    <a:pt x="60" y="1056"/>
                  </a:cubicBezTo>
                  <a:cubicBezTo>
                    <a:pt x="118" y="1192"/>
                    <a:pt x="214" y="1308"/>
                    <a:pt x="335" y="1390"/>
                  </a:cubicBezTo>
                  <a:cubicBezTo>
                    <a:pt x="396" y="1431"/>
                    <a:pt x="463" y="1464"/>
                    <a:pt x="534" y="1486"/>
                  </a:cubicBezTo>
                  <a:cubicBezTo>
                    <a:pt x="605" y="1508"/>
                    <a:pt x="681" y="1520"/>
                    <a:pt x="760" y="1520"/>
                  </a:cubicBezTo>
                  <a:cubicBezTo>
                    <a:pt x="760" y="1520"/>
                    <a:pt x="760" y="1520"/>
                    <a:pt x="760" y="1520"/>
                  </a:cubicBezTo>
                  <a:cubicBezTo>
                    <a:pt x="760" y="1520"/>
                    <a:pt x="760" y="1520"/>
                    <a:pt x="760" y="1520"/>
                  </a:cubicBezTo>
                  <a:cubicBezTo>
                    <a:pt x="865" y="1520"/>
                    <a:pt x="965" y="1499"/>
                    <a:pt x="1056" y="1460"/>
                  </a:cubicBezTo>
                  <a:cubicBezTo>
                    <a:pt x="1192" y="1402"/>
                    <a:pt x="1308" y="1306"/>
                    <a:pt x="1390" y="1185"/>
                  </a:cubicBezTo>
                  <a:cubicBezTo>
                    <a:pt x="1403" y="1165"/>
                    <a:pt x="1416" y="1145"/>
                    <a:pt x="1427" y="1124"/>
                  </a:cubicBezTo>
                  <a:cubicBezTo>
                    <a:pt x="1186" y="1124"/>
                    <a:pt x="1186" y="1124"/>
                    <a:pt x="1186" y="1124"/>
                  </a:cubicBezTo>
                  <a:cubicBezTo>
                    <a:pt x="1153" y="1162"/>
                    <a:pt x="1115" y="1196"/>
                    <a:pt x="1073" y="1224"/>
                  </a:cubicBezTo>
                  <a:cubicBezTo>
                    <a:pt x="1028" y="1255"/>
                    <a:pt x="979" y="1279"/>
                    <a:pt x="927" y="1295"/>
                  </a:cubicBezTo>
                  <a:cubicBezTo>
                    <a:pt x="874" y="1311"/>
                    <a:pt x="818" y="1320"/>
                    <a:pt x="760" y="1320"/>
                  </a:cubicBezTo>
                  <a:cubicBezTo>
                    <a:pt x="682" y="1320"/>
                    <a:pt x="609" y="1304"/>
                    <a:pt x="542" y="1276"/>
                  </a:cubicBezTo>
                  <a:cubicBezTo>
                    <a:pt x="442" y="1234"/>
                    <a:pt x="356" y="1162"/>
                    <a:pt x="296" y="1073"/>
                  </a:cubicBezTo>
                  <a:cubicBezTo>
                    <a:pt x="265" y="1028"/>
                    <a:pt x="241" y="979"/>
                    <a:pt x="225" y="927"/>
                  </a:cubicBezTo>
                  <a:cubicBezTo>
                    <a:pt x="209" y="874"/>
                    <a:pt x="200" y="818"/>
                    <a:pt x="200" y="760"/>
                  </a:cubicBezTo>
                  <a:cubicBezTo>
                    <a:pt x="200" y="682"/>
                    <a:pt x="216" y="609"/>
                    <a:pt x="244" y="542"/>
                  </a:cubicBezTo>
                  <a:cubicBezTo>
                    <a:pt x="286" y="442"/>
                    <a:pt x="358" y="356"/>
                    <a:pt x="447" y="296"/>
                  </a:cubicBezTo>
                  <a:cubicBezTo>
                    <a:pt x="492" y="265"/>
                    <a:pt x="541" y="241"/>
                    <a:pt x="593" y="225"/>
                  </a:cubicBezTo>
                  <a:cubicBezTo>
                    <a:pt x="646" y="209"/>
                    <a:pt x="702" y="200"/>
                    <a:pt x="760" y="200"/>
                  </a:cubicBezTo>
                  <a:cubicBezTo>
                    <a:pt x="760" y="0"/>
                    <a:pt x="760" y="0"/>
                    <a:pt x="760" y="0"/>
                  </a:cubicBezTo>
                </a:path>
              </a:pathLst>
            </a:custGeom>
            <a:solidFill>
              <a:srgbClr val="80dae4"/>
            </a:solidFill>
            <a:ln>
              <a:noFill/>
            </a:ln>
          </p:spPr>
          <p:style>
            <a:lnRef idx="0"/>
            <a:fillRef idx="0"/>
            <a:effectRef idx="0"/>
            <a:fontRef idx="minor"/>
          </p:style>
        </p:sp>
        <p:sp>
          <p:nvSpPr>
            <p:cNvPr id="801" name="CustomShape 6"/>
            <p:cNvSpPr/>
            <p:nvPr/>
          </p:nvSpPr>
          <p:spPr>
            <a:xfrm>
              <a:off x="-24480" y="5045760"/>
              <a:ext cx="1203120" cy="1777680"/>
            </a:xfrm>
            <a:custGeom>
              <a:avLst/>
              <a:gdLst/>
              <a:ahLst/>
              <a:rect l="l" t="t" r="r" b="b"/>
              <a:pathLst>
                <a:path w="760" h="1124">
                  <a:moveTo>
                    <a:pt x="0" y="0"/>
                  </a:moveTo>
                  <a:cubicBezTo>
                    <a:pt x="0" y="0"/>
                    <a:pt x="0" y="0"/>
                    <a:pt x="0" y="0"/>
                  </a:cubicBezTo>
                  <a:cubicBezTo>
                    <a:pt x="0" y="0"/>
                    <a:pt x="0" y="0"/>
                    <a:pt x="0" y="0"/>
                  </a:cubicBezTo>
                  <a:cubicBezTo>
                    <a:pt x="0" y="0"/>
                    <a:pt x="0" y="0"/>
                    <a:pt x="0" y="0"/>
                  </a:cubicBezTo>
                  <a:cubicBezTo>
                    <a:pt x="0" y="200"/>
                    <a:pt x="0" y="200"/>
                    <a:pt x="0" y="200"/>
                  </a:cubicBezTo>
                  <a:cubicBezTo>
                    <a:pt x="0" y="200"/>
                    <a:pt x="0" y="200"/>
                    <a:pt x="0" y="200"/>
                  </a:cubicBezTo>
                  <a:cubicBezTo>
                    <a:pt x="78" y="200"/>
                    <a:pt x="151" y="216"/>
                    <a:pt x="218" y="244"/>
                  </a:cubicBezTo>
                  <a:cubicBezTo>
                    <a:pt x="318" y="286"/>
                    <a:pt x="404" y="358"/>
                    <a:pt x="464" y="447"/>
                  </a:cubicBezTo>
                  <a:cubicBezTo>
                    <a:pt x="495" y="492"/>
                    <a:pt x="519" y="541"/>
                    <a:pt x="535" y="593"/>
                  </a:cubicBezTo>
                  <a:cubicBezTo>
                    <a:pt x="551" y="646"/>
                    <a:pt x="560" y="702"/>
                    <a:pt x="560" y="760"/>
                  </a:cubicBezTo>
                  <a:cubicBezTo>
                    <a:pt x="560" y="838"/>
                    <a:pt x="544" y="911"/>
                    <a:pt x="516" y="978"/>
                  </a:cubicBezTo>
                  <a:cubicBezTo>
                    <a:pt x="493" y="1031"/>
                    <a:pt x="463" y="1081"/>
                    <a:pt x="426" y="1124"/>
                  </a:cubicBezTo>
                  <a:cubicBezTo>
                    <a:pt x="667" y="1124"/>
                    <a:pt x="667" y="1124"/>
                    <a:pt x="667" y="1124"/>
                  </a:cubicBezTo>
                  <a:cubicBezTo>
                    <a:pt x="691" y="1080"/>
                    <a:pt x="711" y="1034"/>
                    <a:pt x="726" y="986"/>
                  </a:cubicBezTo>
                  <a:cubicBezTo>
                    <a:pt x="748" y="915"/>
                    <a:pt x="760" y="838"/>
                    <a:pt x="760" y="760"/>
                  </a:cubicBezTo>
                  <a:cubicBezTo>
                    <a:pt x="760" y="655"/>
                    <a:pt x="739" y="555"/>
                    <a:pt x="700" y="464"/>
                  </a:cubicBezTo>
                  <a:cubicBezTo>
                    <a:pt x="642" y="328"/>
                    <a:pt x="546" y="212"/>
                    <a:pt x="425" y="130"/>
                  </a:cubicBezTo>
                  <a:cubicBezTo>
                    <a:pt x="364" y="89"/>
                    <a:pt x="297" y="56"/>
                    <a:pt x="226" y="34"/>
                  </a:cubicBezTo>
                  <a:cubicBezTo>
                    <a:pt x="155" y="12"/>
                    <a:pt x="79" y="0"/>
                    <a:pt x="0" y="0"/>
                  </a:cubicBezTo>
                </a:path>
              </a:pathLst>
            </a:custGeom>
            <a:solidFill>
              <a:srgbClr val="80dae4"/>
            </a:solidFill>
            <a:ln>
              <a:noFill/>
            </a:ln>
          </p:spPr>
          <p:style>
            <a:lnRef idx="0"/>
            <a:fillRef idx="0"/>
            <a:effectRef idx="0"/>
            <a:fontRef idx="minor"/>
          </p:style>
        </p:sp>
      </p:grpSp>
      <p:sp>
        <p:nvSpPr>
          <p:cNvPr id="802" name="CustomShape 7"/>
          <p:cNvSpPr/>
          <p:nvPr/>
        </p:nvSpPr>
        <p:spPr>
          <a:xfrm>
            <a:off x="741600" y="444600"/>
            <a:ext cx="600516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Chuyển đổi dữ liệu số</a:t>
            </a:r>
            <a:endParaRPr b="0" lang="en-US" sz="3300" spc="-1" strike="noStrike">
              <a:latin typeface="Arial"/>
            </a:endParaRPr>
          </a:p>
        </p:txBody>
      </p:sp>
      <p:pic>
        <p:nvPicPr>
          <p:cNvPr id="803" name="Google Shape;321;p22" descr=""/>
          <p:cNvPicPr/>
          <p:nvPr/>
        </p:nvPicPr>
        <p:blipFill>
          <a:blip r:embed="rId1"/>
          <a:stretch/>
        </p:blipFill>
        <p:spPr>
          <a:xfrm>
            <a:off x="1306080" y="975240"/>
            <a:ext cx="4088880" cy="122040"/>
          </a:xfrm>
          <a:prstGeom prst="rect">
            <a:avLst/>
          </a:prstGeom>
          <a:ln>
            <a:noFill/>
          </a:ln>
        </p:spPr>
      </p:pic>
      <p:sp>
        <p:nvSpPr>
          <p:cNvPr id="804" name="CustomShape 8"/>
          <p:cNvSpPr/>
          <p:nvPr/>
        </p:nvSpPr>
        <p:spPr>
          <a:xfrm>
            <a:off x="1548000" y="1433520"/>
            <a:ext cx="806040" cy="806040"/>
          </a:xfrm>
          <a:prstGeom prst="ellipse">
            <a:avLst/>
          </a:prstGeom>
          <a:solidFill>
            <a:srgbClr val="ddccf7"/>
          </a:solidFill>
          <a:ln>
            <a:noFill/>
          </a:ln>
        </p:spPr>
        <p:style>
          <a:lnRef idx="0"/>
          <a:fillRef idx="0"/>
          <a:effectRef idx="0"/>
          <a:fontRef idx="minor"/>
        </p:style>
      </p:sp>
      <p:sp>
        <p:nvSpPr>
          <p:cNvPr id="805" name="CustomShape 9"/>
          <p:cNvSpPr/>
          <p:nvPr/>
        </p:nvSpPr>
        <p:spPr>
          <a:xfrm>
            <a:off x="1640160" y="1515960"/>
            <a:ext cx="634680" cy="634680"/>
          </a:xfrm>
          <a:prstGeom prst="ellipse">
            <a:avLst/>
          </a:prstGeom>
          <a:solidFill>
            <a:srgbClr val="a273e8"/>
          </a:solidFill>
          <a:ln>
            <a:noFill/>
          </a:ln>
        </p:spPr>
        <p:style>
          <a:lnRef idx="0"/>
          <a:fillRef idx="0"/>
          <a:effectRef idx="0"/>
          <a:fontRef idx="minor"/>
        </p:style>
      </p:sp>
      <p:sp>
        <p:nvSpPr>
          <p:cNvPr id="806" name="CustomShape 10"/>
          <p:cNvSpPr/>
          <p:nvPr/>
        </p:nvSpPr>
        <p:spPr>
          <a:xfrm>
            <a:off x="2470680" y="166644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Giữa các kiểu số với nhau</a:t>
            </a:r>
            <a:endParaRPr b="0" lang="en-US" sz="1700" spc="-1" strike="noStrike">
              <a:latin typeface="Arial"/>
            </a:endParaRPr>
          </a:p>
        </p:txBody>
      </p:sp>
      <p:sp>
        <p:nvSpPr>
          <p:cNvPr id="807" name="CustomShape 11"/>
          <p:cNvSpPr/>
          <p:nvPr/>
        </p:nvSpPr>
        <p:spPr>
          <a:xfrm>
            <a:off x="2159280" y="2464920"/>
            <a:ext cx="80604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Integer</a:t>
            </a:r>
            <a:endParaRPr b="0" lang="en-US" sz="1600" spc="-1" strike="noStrike">
              <a:latin typeface="Arial"/>
            </a:endParaRPr>
          </a:p>
        </p:txBody>
      </p:sp>
      <p:sp>
        <p:nvSpPr>
          <p:cNvPr id="808" name="CustomShape 12"/>
          <p:cNvSpPr/>
          <p:nvPr/>
        </p:nvSpPr>
        <p:spPr>
          <a:xfrm>
            <a:off x="4585320" y="2464920"/>
            <a:ext cx="80604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Float</a:t>
            </a:r>
            <a:endParaRPr b="0" lang="en-US" sz="1600" spc="-1" strike="noStrike">
              <a:latin typeface="Arial"/>
            </a:endParaRPr>
          </a:p>
        </p:txBody>
      </p:sp>
      <p:sp>
        <p:nvSpPr>
          <p:cNvPr id="809" name="CustomShape 13"/>
          <p:cNvSpPr/>
          <p:nvPr/>
        </p:nvSpPr>
        <p:spPr>
          <a:xfrm>
            <a:off x="2965680" y="2643480"/>
            <a:ext cx="1619640" cy="360"/>
          </a:xfrm>
          <a:custGeom>
            <a:avLst/>
            <a:gdLst/>
            <a:ahLst/>
            <a:rect l="l" t="t" r="r" b="b"/>
            <a:pathLst>
              <a:path w="21600" h="21600">
                <a:moveTo>
                  <a:pt x="0" y="0"/>
                </a:moveTo>
                <a:lnTo>
                  <a:pt x="21600" y="21600"/>
                </a:lnTo>
              </a:path>
            </a:pathLst>
          </a:custGeom>
          <a:noFill/>
          <a:ln w="38160">
            <a:solidFill>
              <a:srgbClr val="7030a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10" name="CustomShape 14"/>
          <p:cNvSpPr/>
          <p:nvPr/>
        </p:nvSpPr>
        <p:spPr>
          <a:xfrm>
            <a:off x="3312720" y="4228920"/>
            <a:ext cx="80604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Complex</a:t>
            </a:r>
            <a:endParaRPr b="0" lang="en-US" sz="1600" spc="-1" strike="noStrike">
              <a:latin typeface="Arial"/>
            </a:endParaRPr>
          </a:p>
        </p:txBody>
      </p:sp>
      <p:sp>
        <p:nvSpPr>
          <p:cNvPr id="811" name="CustomShape 15"/>
          <p:cNvSpPr/>
          <p:nvPr/>
        </p:nvSpPr>
        <p:spPr>
          <a:xfrm>
            <a:off x="2562480" y="2822040"/>
            <a:ext cx="1153080" cy="1406160"/>
          </a:xfrm>
          <a:custGeom>
            <a:avLst/>
            <a:gdLst/>
            <a:ahLst/>
            <a:rect l="l" t="t" r="r" b="b"/>
            <a:pathLst>
              <a:path w="21600" h="21600">
                <a:moveTo>
                  <a:pt x="0" y="0"/>
                </a:moveTo>
                <a:lnTo>
                  <a:pt x="21600" y="21600"/>
                </a:lnTo>
              </a:path>
            </a:pathLst>
          </a:custGeom>
          <a:noFill/>
          <a:ln w="38160">
            <a:solidFill>
              <a:srgbClr val="7030a0"/>
            </a:solidFill>
            <a:round/>
            <a:tailEnd len="med" type="triangle" w="med"/>
          </a:ln>
        </p:spPr>
        <p:style>
          <a:lnRef idx="1">
            <a:schemeClr val="accent1"/>
          </a:lnRef>
          <a:fillRef idx="0">
            <a:schemeClr val="accent1"/>
          </a:fillRef>
          <a:effectRef idx="0">
            <a:schemeClr val="accent1"/>
          </a:effectRef>
          <a:fontRef idx="minor"/>
        </p:style>
      </p:sp>
      <p:sp>
        <p:nvSpPr>
          <p:cNvPr id="812" name="CustomShape 16"/>
          <p:cNvSpPr/>
          <p:nvPr/>
        </p:nvSpPr>
        <p:spPr>
          <a:xfrm flipH="1">
            <a:off x="3715920" y="2822040"/>
            <a:ext cx="1272240" cy="1406160"/>
          </a:xfrm>
          <a:custGeom>
            <a:avLst/>
            <a:gdLst/>
            <a:ahLst/>
            <a:rect l="l" t="t" r="r" b="b"/>
            <a:pathLst>
              <a:path w="21600" h="21600">
                <a:moveTo>
                  <a:pt x="0" y="0"/>
                </a:moveTo>
                <a:lnTo>
                  <a:pt x="21600" y="21600"/>
                </a:lnTo>
              </a:path>
            </a:pathLst>
          </a:custGeom>
          <a:noFill/>
          <a:ln w="38160">
            <a:solidFill>
              <a:srgbClr val="7030a0"/>
            </a:solidFill>
            <a:round/>
            <a:tailEnd len="med" type="triangle" w="med"/>
          </a:ln>
        </p:spPr>
        <p:style>
          <a:lnRef idx="1">
            <a:schemeClr val="accent1"/>
          </a:lnRef>
          <a:fillRef idx="0">
            <a:schemeClr val="accent1"/>
          </a:fillRef>
          <a:effectRef idx="0">
            <a:schemeClr val="accent1"/>
          </a:effectRef>
          <a:fontRef idx="minor"/>
        </p:style>
      </p:sp>
      <p:pic>
        <p:nvPicPr>
          <p:cNvPr id="813" name="Picture 44" descr=""/>
          <p:cNvPicPr/>
          <p:nvPr/>
        </p:nvPicPr>
        <p:blipFill>
          <a:blip r:embed="rId2"/>
          <a:stretch/>
        </p:blipFill>
        <p:spPr>
          <a:xfrm>
            <a:off x="6497640" y="1515960"/>
            <a:ext cx="2602440" cy="2940120"/>
          </a:xfrm>
          <a:prstGeom prst="rect">
            <a:avLst/>
          </a:prstGeom>
          <a:ln>
            <a:noFill/>
          </a:ln>
        </p:spPr>
      </p:pic>
      <p:sp>
        <p:nvSpPr>
          <p:cNvPr id="814" name="CustomShape 17"/>
          <p:cNvSpPr/>
          <p:nvPr/>
        </p:nvSpPr>
        <p:spPr>
          <a:xfrm>
            <a:off x="1548000" y="4978800"/>
            <a:ext cx="806040" cy="806040"/>
          </a:xfrm>
          <a:prstGeom prst="ellipse">
            <a:avLst/>
          </a:prstGeom>
          <a:solidFill>
            <a:srgbClr val="ddccf7"/>
          </a:solidFill>
          <a:ln>
            <a:noFill/>
          </a:ln>
        </p:spPr>
        <p:style>
          <a:lnRef idx="0"/>
          <a:fillRef idx="0"/>
          <a:effectRef idx="0"/>
          <a:fontRef idx="minor"/>
        </p:style>
      </p:sp>
      <p:sp>
        <p:nvSpPr>
          <p:cNvPr id="815" name="CustomShape 18"/>
          <p:cNvSpPr/>
          <p:nvPr/>
        </p:nvSpPr>
        <p:spPr>
          <a:xfrm>
            <a:off x="1640160" y="5061240"/>
            <a:ext cx="634680" cy="634680"/>
          </a:xfrm>
          <a:prstGeom prst="ellipse">
            <a:avLst/>
          </a:prstGeom>
          <a:solidFill>
            <a:srgbClr val="a273e8"/>
          </a:solidFill>
          <a:ln>
            <a:noFill/>
          </a:ln>
        </p:spPr>
        <p:style>
          <a:lnRef idx="0"/>
          <a:fillRef idx="0"/>
          <a:effectRef idx="0"/>
          <a:fontRef idx="minor"/>
        </p:style>
      </p:sp>
      <p:sp>
        <p:nvSpPr>
          <p:cNvPr id="816" name="CustomShape 19"/>
          <p:cNvSpPr/>
          <p:nvPr/>
        </p:nvSpPr>
        <p:spPr>
          <a:xfrm>
            <a:off x="2470680" y="521172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Chuyển sang boolean</a:t>
            </a:r>
            <a:endParaRPr b="0" lang="en-US" sz="1700" spc="-1" strike="noStrike">
              <a:latin typeface="Arial"/>
            </a:endParaRPr>
          </a:p>
        </p:txBody>
      </p:sp>
      <p:sp>
        <p:nvSpPr>
          <p:cNvPr id="817" name="CustomShape 20"/>
          <p:cNvSpPr/>
          <p:nvPr/>
        </p:nvSpPr>
        <p:spPr>
          <a:xfrm>
            <a:off x="2354400" y="5506920"/>
            <a:ext cx="3848040" cy="878040"/>
          </a:xfrm>
          <a:prstGeom prst="rect">
            <a:avLst/>
          </a:prstGeom>
          <a:noFill/>
          <a:ln>
            <a:noFill/>
          </a:ln>
        </p:spPr>
        <p:style>
          <a:lnRef idx="0"/>
          <a:fillRef idx="0"/>
          <a:effectRef idx="0"/>
          <a:fontRef idx="minor"/>
        </p:style>
        <p:txBody>
          <a:bodyPr>
            <a:noAutofit/>
          </a:bodyPr>
          <a:p>
            <a:pPr marL="285840" indent="-285480">
              <a:lnSpc>
                <a:spcPct val="150000"/>
              </a:lnSpc>
              <a:buClr>
                <a:srgbClr val="7030a0"/>
              </a:buClr>
              <a:buFont typeface="Arial"/>
              <a:buChar char="•"/>
            </a:pPr>
            <a:r>
              <a:rPr b="1" lang="vi-VN" sz="1600" spc="-1" strike="noStrike">
                <a:solidFill>
                  <a:srgbClr val="7030a0"/>
                </a:solidFill>
                <a:latin typeface="Roboto"/>
                <a:ea typeface="Roboto"/>
              </a:rPr>
              <a:t>bool(x) = False </a:t>
            </a:r>
            <a:r>
              <a:rPr b="0" lang="vi-VN" sz="1600" spc="-1" strike="noStrike">
                <a:solidFill>
                  <a:srgbClr val="181717"/>
                </a:solidFill>
                <a:latin typeface="Roboto"/>
                <a:ea typeface="Roboto"/>
              </a:rPr>
              <a:t>nếu giá trị </a:t>
            </a:r>
            <a:r>
              <a:rPr b="1" lang="vi-VN" sz="1600" spc="-1" strike="noStrike">
                <a:solidFill>
                  <a:srgbClr val="7030a0"/>
                </a:solidFill>
                <a:latin typeface="Roboto"/>
                <a:ea typeface="Roboto"/>
              </a:rPr>
              <a:t>x</a:t>
            </a:r>
            <a:r>
              <a:rPr b="0" lang="vi-VN" sz="1600" spc="-1" strike="noStrike">
                <a:solidFill>
                  <a:srgbClr val="181717"/>
                </a:solidFill>
                <a:latin typeface="Roboto"/>
                <a:ea typeface="Roboto"/>
              </a:rPr>
              <a:t> bằng 0</a:t>
            </a:r>
            <a:endParaRPr b="0" lang="en-US" sz="1600" spc="-1" strike="noStrike">
              <a:latin typeface="Arial"/>
            </a:endParaRPr>
          </a:p>
          <a:p>
            <a:pPr marL="285840" indent="-285480">
              <a:lnSpc>
                <a:spcPct val="150000"/>
              </a:lnSpc>
              <a:buClr>
                <a:srgbClr val="7030a0"/>
              </a:buClr>
              <a:buFont typeface="Arial"/>
              <a:buChar char="•"/>
            </a:pPr>
            <a:r>
              <a:rPr b="1" lang="vi-VN" sz="1600" spc="-1" strike="noStrike">
                <a:solidFill>
                  <a:srgbClr val="7030a0"/>
                </a:solidFill>
                <a:latin typeface="Roboto"/>
                <a:ea typeface="Roboto"/>
              </a:rPr>
              <a:t>bool(x) = True </a:t>
            </a:r>
            <a:r>
              <a:rPr b="0" lang="vi-VN" sz="1600" spc="-1" strike="noStrike">
                <a:solidFill>
                  <a:srgbClr val="181717"/>
                </a:solidFill>
                <a:latin typeface="Roboto"/>
                <a:ea typeface="Roboto"/>
              </a:rPr>
              <a:t>nếu giá trị </a:t>
            </a:r>
            <a:r>
              <a:rPr b="1" lang="vi-VN" sz="1600" spc="-1" strike="noStrike">
                <a:solidFill>
                  <a:srgbClr val="7030a0"/>
                </a:solidFill>
                <a:latin typeface="Roboto"/>
                <a:ea typeface="Roboto"/>
              </a:rPr>
              <a:t>x</a:t>
            </a:r>
            <a:r>
              <a:rPr b="0" lang="vi-VN" sz="1600" spc="-1" strike="noStrike">
                <a:solidFill>
                  <a:srgbClr val="181717"/>
                </a:solidFill>
                <a:latin typeface="Roboto"/>
                <a:ea typeface="Roboto"/>
              </a:rPr>
              <a:t> khác 0</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675" dur="indefinite" restart="never" nodeType="tmRoot">
          <p:childTnLst>
            <p:seq>
              <p:cTn id="676" dur="indefinite" nodeType="mainSeq">
                <p:childTnLst>
                  <p:par>
                    <p:cTn id="677" fill="hold">
                      <p:stCondLst>
                        <p:cond delay="indefinite"/>
                      </p:stCondLst>
                      <p:childTnLst>
                        <p:par>
                          <p:cTn id="678" fill="hold">
                            <p:stCondLst>
                              <p:cond delay="0"/>
                            </p:stCondLst>
                            <p:childTnLst>
                              <p:par>
                                <p:cTn id="679" nodeType="clickEffect" fill="hold" presetClass="entr" presetID="9">
                                  <p:stCondLst>
                                    <p:cond delay="0"/>
                                  </p:stCondLst>
                                  <p:childTnLst>
                                    <p:set>
                                      <p:cBhvr>
                                        <p:cTn id="680" dur="1" fill="hold">
                                          <p:stCondLst>
                                            <p:cond delay="0"/>
                                          </p:stCondLst>
                                        </p:cTn>
                                        <p:tgtEl>
                                          <p:spTgt spid="804"/>
                                        </p:tgtEl>
                                        <p:attrNameLst>
                                          <p:attrName>style.visibility</p:attrName>
                                        </p:attrNameLst>
                                      </p:cBhvr>
                                      <p:to>
                                        <p:strVal val="visible"/>
                                      </p:to>
                                    </p:set>
                                    <p:animEffect filter="dissolve" transition="in">
                                      <p:cBhvr additive="repl">
                                        <p:cTn id="681" dur="500"/>
                                        <p:tgtEl>
                                          <p:spTgt spid="804"/>
                                        </p:tgtEl>
                                      </p:cBhvr>
                                    </p:animEffect>
                                  </p:childTnLst>
                                </p:cTn>
                              </p:par>
                              <p:par>
                                <p:cTn id="682" nodeType="withEffect" fill="hold" presetClass="entr" presetID="9">
                                  <p:stCondLst>
                                    <p:cond delay="0"/>
                                  </p:stCondLst>
                                  <p:childTnLst>
                                    <p:set>
                                      <p:cBhvr>
                                        <p:cTn id="683" dur="1" fill="hold">
                                          <p:stCondLst>
                                            <p:cond delay="0"/>
                                          </p:stCondLst>
                                        </p:cTn>
                                        <p:tgtEl>
                                          <p:spTgt spid="805"/>
                                        </p:tgtEl>
                                        <p:attrNameLst>
                                          <p:attrName>style.visibility</p:attrName>
                                        </p:attrNameLst>
                                      </p:cBhvr>
                                      <p:to>
                                        <p:strVal val="visible"/>
                                      </p:to>
                                    </p:set>
                                    <p:animEffect filter="dissolve" transition="in">
                                      <p:cBhvr additive="repl">
                                        <p:cTn id="684" dur="500"/>
                                        <p:tgtEl>
                                          <p:spTgt spid="805"/>
                                        </p:tgtEl>
                                      </p:cBhvr>
                                    </p:animEffect>
                                  </p:childTnLst>
                                </p:cTn>
                              </p:par>
                              <p:par>
                                <p:cTn id="685" nodeType="withEffect" fill="hold" presetClass="entr" presetID="9">
                                  <p:stCondLst>
                                    <p:cond delay="0"/>
                                  </p:stCondLst>
                                  <p:childTnLst>
                                    <p:set>
                                      <p:cBhvr>
                                        <p:cTn id="686" dur="1" fill="hold">
                                          <p:stCondLst>
                                            <p:cond delay="0"/>
                                          </p:stCondLst>
                                        </p:cTn>
                                        <p:tgtEl>
                                          <p:spTgt spid="806"/>
                                        </p:tgtEl>
                                        <p:attrNameLst>
                                          <p:attrName>style.visibility</p:attrName>
                                        </p:attrNameLst>
                                      </p:cBhvr>
                                      <p:to>
                                        <p:strVal val="visible"/>
                                      </p:to>
                                    </p:set>
                                    <p:animEffect filter="dissolve" transition="in">
                                      <p:cBhvr additive="repl">
                                        <p:cTn id="687" dur="500"/>
                                        <p:tgtEl>
                                          <p:spTgt spid="806"/>
                                        </p:tgtEl>
                                      </p:cBhvr>
                                    </p:animEffect>
                                  </p:childTnLst>
                                </p:cTn>
                              </p:par>
                              <p:par>
                                <p:cTn id="688" nodeType="withEffect" fill="hold" presetClass="entr" presetID="9">
                                  <p:stCondLst>
                                    <p:cond delay="0"/>
                                  </p:stCondLst>
                                  <p:childTnLst>
                                    <p:set>
                                      <p:cBhvr>
                                        <p:cTn id="689" dur="1" fill="hold">
                                          <p:stCondLst>
                                            <p:cond delay="0"/>
                                          </p:stCondLst>
                                        </p:cTn>
                                        <p:tgtEl>
                                          <p:spTgt spid="807"/>
                                        </p:tgtEl>
                                        <p:attrNameLst>
                                          <p:attrName>style.visibility</p:attrName>
                                        </p:attrNameLst>
                                      </p:cBhvr>
                                      <p:to>
                                        <p:strVal val="visible"/>
                                      </p:to>
                                    </p:set>
                                    <p:animEffect filter="dissolve" transition="in">
                                      <p:cBhvr additive="repl">
                                        <p:cTn id="690" dur="500"/>
                                        <p:tgtEl>
                                          <p:spTgt spid="807"/>
                                        </p:tgtEl>
                                      </p:cBhvr>
                                    </p:animEffect>
                                  </p:childTnLst>
                                </p:cTn>
                              </p:par>
                              <p:par>
                                <p:cTn id="691" nodeType="withEffect" fill="hold" presetClass="entr" presetID="9">
                                  <p:stCondLst>
                                    <p:cond delay="0"/>
                                  </p:stCondLst>
                                  <p:childTnLst>
                                    <p:set>
                                      <p:cBhvr>
                                        <p:cTn id="692" dur="1" fill="hold">
                                          <p:stCondLst>
                                            <p:cond delay="0"/>
                                          </p:stCondLst>
                                        </p:cTn>
                                        <p:tgtEl>
                                          <p:spTgt spid="808"/>
                                        </p:tgtEl>
                                        <p:attrNameLst>
                                          <p:attrName>style.visibility</p:attrName>
                                        </p:attrNameLst>
                                      </p:cBhvr>
                                      <p:to>
                                        <p:strVal val="visible"/>
                                      </p:to>
                                    </p:set>
                                    <p:animEffect filter="dissolve" transition="in">
                                      <p:cBhvr additive="repl">
                                        <p:cTn id="693" dur="500"/>
                                        <p:tgtEl>
                                          <p:spTgt spid="808"/>
                                        </p:tgtEl>
                                      </p:cBhvr>
                                    </p:animEffect>
                                  </p:childTnLst>
                                </p:cTn>
                              </p:par>
                              <p:par>
                                <p:cTn id="694" nodeType="withEffect" fill="hold" presetClass="entr" presetID="9">
                                  <p:stCondLst>
                                    <p:cond delay="0"/>
                                  </p:stCondLst>
                                  <p:childTnLst>
                                    <p:set>
                                      <p:cBhvr>
                                        <p:cTn id="695" dur="1" fill="hold">
                                          <p:stCondLst>
                                            <p:cond delay="0"/>
                                          </p:stCondLst>
                                        </p:cTn>
                                        <p:tgtEl>
                                          <p:spTgt spid="809"/>
                                        </p:tgtEl>
                                        <p:attrNameLst>
                                          <p:attrName>style.visibility</p:attrName>
                                        </p:attrNameLst>
                                      </p:cBhvr>
                                      <p:to>
                                        <p:strVal val="visible"/>
                                      </p:to>
                                    </p:set>
                                    <p:animEffect filter="dissolve" transition="in">
                                      <p:cBhvr additive="repl">
                                        <p:cTn id="696" dur="500"/>
                                        <p:tgtEl>
                                          <p:spTgt spid="809"/>
                                        </p:tgtEl>
                                      </p:cBhvr>
                                    </p:animEffect>
                                  </p:childTnLst>
                                </p:cTn>
                              </p:par>
                              <p:par>
                                <p:cTn id="697" nodeType="withEffect" fill="hold" presetClass="entr" presetID="9">
                                  <p:stCondLst>
                                    <p:cond delay="0"/>
                                  </p:stCondLst>
                                  <p:childTnLst>
                                    <p:set>
                                      <p:cBhvr>
                                        <p:cTn id="698" dur="1" fill="hold">
                                          <p:stCondLst>
                                            <p:cond delay="0"/>
                                          </p:stCondLst>
                                        </p:cTn>
                                        <p:tgtEl>
                                          <p:spTgt spid="810"/>
                                        </p:tgtEl>
                                        <p:attrNameLst>
                                          <p:attrName>style.visibility</p:attrName>
                                        </p:attrNameLst>
                                      </p:cBhvr>
                                      <p:to>
                                        <p:strVal val="visible"/>
                                      </p:to>
                                    </p:set>
                                    <p:animEffect filter="dissolve" transition="in">
                                      <p:cBhvr additive="repl">
                                        <p:cTn id="699" dur="500"/>
                                        <p:tgtEl>
                                          <p:spTgt spid="810"/>
                                        </p:tgtEl>
                                      </p:cBhvr>
                                    </p:animEffect>
                                  </p:childTnLst>
                                </p:cTn>
                              </p:par>
                              <p:par>
                                <p:cTn id="700" nodeType="withEffect" fill="hold" presetClass="entr" presetID="9">
                                  <p:stCondLst>
                                    <p:cond delay="0"/>
                                  </p:stCondLst>
                                  <p:childTnLst>
                                    <p:set>
                                      <p:cBhvr>
                                        <p:cTn id="701" dur="1" fill="hold">
                                          <p:stCondLst>
                                            <p:cond delay="0"/>
                                          </p:stCondLst>
                                        </p:cTn>
                                        <p:tgtEl>
                                          <p:spTgt spid="811"/>
                                        </p:tgtEl>
                                        <p:attrNameLst>
                                          <p:attrName>style.visibility</p:attrName>
                                        </p:attrNameLst>
                                      </p:cBhvr>
                                      <p:to>
                                        <p:strVal val="visible"/>
                                      </p:to>
                                    </p:set>
                                    <p:animEffect filter="dissolve" transition="in">
                                      <p:cBhvr additive="repl">
                                        <p:cTn id="702" dur="500"/>
                                        <p:tgtEl>
                                          <p:spTgt spid="811"/>
                                        </p:tgtEl>
                                      </p:cBhvr>
                                    </p:animEffect>
                                  </p:childTnLst>
                                </p:cTn>
                              </p:par>
                              <p:par>
                                <p:cTn id="703" nodeType="withEffect" fill="hold" presetClass="entr" presetID="9">
                                  <p:stCondLst>
                                    <p:cond delay="0"/>
                                  </p:stCondLst>
                                  <p:childTnLst>
                                    <p:set>
                                      <p:cBhvr>
                                        <p:cTn id="704" dur="1" fill="hold">
                                          <p:stCondLst>
                                            <p:cond delay="0"/>
                                          </p:stCondLst>
                                        </p:cTn>
                                        <p:tgtEl>
                                          <p:spTgt spid="812"/>
                                        </p:tgtEl>
                                        <p:attrNameLst>
                                          <p:attrName>style.visibility</p:attrName>
                                        </p:attrNameLst>
                                      </p:cBhvr>
                                      <p:to>
                                        <p:strVal val="visible"/>
                                      </p:to>
                                    </p:set>
                                    <p:animEffect filter="dissolve" transition="in">
                                      <p:cBhvr additive="repl">
                                        <p:cTn id="705" dur="500"/>
                                        <p:tgtEl>
                                          <p:spTgt spid="812"/>
                                        </p:tgtEl>
                                      </p:cBhvr>
                                    </p:animEffect>
                                  </p:childTnLst>
                                </p:cTn>
                              </p:par>
                            </p:childTnLst>
                          </p:cTn>
                        </p:par>
                      </p:childTnLst>
                    </p:cTn>
                  </p:par>
                  <p:par>
                    <p:cTn id="706" fill="hold">
                      <p:stCondLst>
                        <p:cond delay="indefinite"/>
                      </p:stCondLst>
                      <p:childTnLst>
                        <p:par>
                          <p:cTn id="707" fill="hold">
                            <p:stCondLst>
                              <p:cond delay="0"/>
                            </p:stCondLst>
                            <p:childTnLst>
                              <p:par>
                                <p:cTn id="708" nodeType="clickEffect" fill="hold" presetClass="entr" presetID="9">
                                  <p:stCondLst>
                                    <p:cond delay="0"/>
                                  </p:stCondLst>
                                  <p:childTnLst>
                                    <p:set>
                                      <p:cBhvr>
                                        <p:cTn id="709" dur="1" fill="hold">
                                          <p:stCondLst>
                                            <p:cond delay="0"/>
                                          </p:stCondLst>
                                        </p:cTn>
                                        <p:tgtEl>
                                          <p:spTgt spid="814"/>
                                        </p:tgtEl>
                                        <p:attrNameLst>
                                          <p:attrName>style.visibility</p:attrName>
                                        </p:attrNameLst>
                                      </p:cBhvr>
                                      <p:to>
                                        <p:strVal val="visible"/>
                                      </p:to>
                                    </p:set>
                                    <p:animEffect filter="dissolve" transition="in">
                                      <p:cBhvr additive="repl">
                                        <p:cTn id="710" dur="500"/>
                                        <p:tgtEl>
                                          <p:spTgt spid="814"/>
                                        </p:tgtEl>
                                      </p:cBhvr>
                                    </p:animEffect>
                                  </p:childTnLst>
                                </p:cTn>
                              </p:par>
                              <p:par>
                                <p:cTn id="711" nodeType="withEffect" fill="hold" presetClass="entr" presetID="9">
                                  <p:stCondLst>
                                    <p:cond delay="0"/>
                                  </p:stCondLst>
                                  <p:childTnLst>
                                    <p:set>
                                      <p:cBhvr>
                                        <p:cTn id="712" dur="1" fill="hold">
                                          <p:stCondLst>
                                            <p:cond delay="0"/>
                                          </p:stCondLst>
                                        </p:cTn>
                                        <p:tgtEl>
                                          <p:spTgt spid="815"/>
                                        </p:tgtEl>
                                        <p:attrNameLst>
                                          <p:attrName>style.visibility</p:attrName>
                                        </p:attrNameLst>
                                      </p:cBhvr>
                                      <p:to>
                                        <p:strVal val="visible"/>
                                      </p:to>
                                    </p:set>
                                    <p:animEffect filter="dissolve" transition="in">
                                      <p:cBhvr additive="repl">
                                        <p:cTn id="713" dur="500"/>
                                        <p:tgtEl>
                                          <p:spTgt spid="815"/>
                                        </p:tgtEl>
                                      </p:cBhvr>
                                    </p:animEffect>
                                  </p:childTnLst>
                                </p:cTn>
                              </p:par>
                              <p:par>
                                <p:cTn id="714" nodeType="withEffect" fill="hold" presetClass="entr" presetID="9">
                                  <p:stCondLst>
                                    <p:cond delay="0"/>
                                  </p:stCondLst>
                                  <p:childTnLst>
                                    <p:set>
                                      <p:cBhvr>
                                        <p:cTn id="715" dur="1" fill="hold">
                                          <p:stCondLst>
                                            <p:cond delay="0"/>
                                          </p:stCondLst>
                                        </p:cTn>
                                        <p:tgtEl>
                                          <p:spTgt spid="816"/>
                                        </p:tgtEl>
                                        <p:attrNameLst>
                                          <p:attrName>style.visibility</p:attrName>
                                        </p:attrNameLst>
                                      </p:cBhvr>
                                      <p:to>
                                        <p:strVal val="visible"/>
                                      </p:to>
                                    </p:set>
                                    <p:animEffect filter="dissolve" transition="in">
                                      <p:cBhvr additive="repl">
                                        <p:cTn id="716" dur="500"/>
                                        <p:tgtEl>
                                          <p:spTgt spid="816"/>
                                        </p:tgtEl>
                                      </p:cBhvr>
                                    </p:animEffect>
                                  </p:childTnLst>
                                </p:cTn>
                              </p:par>
                              <p:par>
                                <p:cTn id="717" nodeType="withEffect" fill="hold" presetClass="entr" presetID="9">
                                  <p:stCondLst>
                                    <p:cond delay="0"/>
                                  </p:stCondLst>
                                  <p:childTnLst>
                                    <p:set>
                                      <p:cBhvr>
                                        <p:cTn id="718" dur="1" fill="hold">
                                          <p:stCondLst>
                                            <p:cond delay="0"/>
                                          </p:stCondLst>
                                        </p:cTn>
                                        <p:tgtEl>
                                          <p:spTgt spid="817"/>
                                        </p:tgtEl>
                                        <p:attrNameLst>
                                          <p:attrName>style.visibility</p:attrName>
                                        </p:attrNameLst>
                                      </p:cBhvr>
                                      <p:to>
                                        <p:strVal val="visible"/>
                                      </p:to>
                                    </p:set>
                                    <p:animEffect filter="dissolve" transition="in">
                                      <p:cBhvr additive="repl">
                                        <p:cTn id="719" dur="500"/>
                                        <p:tgtEl>
                                          <p:spTgt spid="8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CustomShape 1"/>
          <p:cNvSpPr/>
          <p:nvPr/>
        </p:nvSpPr>
        <p:spPr>
          <a:xfrm>
            <a:off x="-1154160" y="-1374840"/>
            <a:ext cx="13352040" cy="8816760"/>
          </a:xfrm>
          <a:prstGeom prst="rect">
            <a:avLst/>
          </a:prstGeom>
          <a:noFill/>
          <a:ln>
            <a:noFill/>
          </a:ln>
        </p:spPr>
        <p:style>
          <a:lnRef idx="0"/>
          <a:fillRef idx="0"/>
          <a:effectRef idx="0"/>
          <a:fontRef idx="minor"/>
        </p:style>
      </p:sp>
      <p:sp>
        <p:nvSpPr>
          <p:cNvPr id="819" name="CustomShape 2"/>
          <p:cNvSpPr/>
          <p:nvPr/>
        </p:nvSpPr>
        <p:spPr>
          <a:xfrm>
            <a:off x="46080" y="-22320"/>
            <a:ext cx="12151800" cy="6837120"/>
          </a:xfrm>
          <a:prstGeom prst="rect">
            <a:avLst/>
          </a:prstGeom>
          <a:noFill/>
          <a:ln>
            <a:noFill/>
          </a:ln>
        </p:spPr>
        <p:style>
          <a:lnRef idx="0"/>
          <a:fillRef idx="0"/>
          <a:effectRef idx="0"/>
          <a:fontRef idx="minor"/>
        </p:style>
      </p:sp>
      <p:sp>
        <p:nvSpPr>
          <p:cNvPr id="820" name="CustomShape 3"/>
          <p:cNvSpPr/>
          <p:nvPr/>
        </p:nvSpPr>
        <p:spPr>
          <a:xfrm>
            <a:off x="9367920" y="-1403280"/>
            <a:ext cx="2749320" cy="275724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grpSp>
        <p:nvGrpSpPr>
          <p:cNvPr id="821" name="Group 4"/>
          <p:cNvGrpSpPr/>
          <p:nvPr/>
        </p:nvGrpSpPr>
        <p:grpSpPr>
          <a:xfrm>
            <a:off x="-1226160" y="5045760"/>
            <a:ext cx="2404800" cy="2404800"/>
            <a:chOff x="-1226160" y="5045760"/>
            <a:chExt cx="2404800" cy="2404800"/>
          </a:xfrm>
        </p:grpSpPr>
        <p:sp>
          <p:nvSpPr>
            <p:cNvPr id="822" name="CustomShape 5"/>
            <p:cNvSpPr/>
            <p:nvPr/>
          </p:nvSpPr>
          <p:spPr>
            <a:xfrm>
              <a:off x="-1226160" y="5045760"/>
              <a:ext cx="2257200" cy="2404800"/>
            </a:xfrm>
            <a:custGeom>
              <a:avLst/>
              <a:gdLst/>
              <a:ahLst/>
              <a:rect l="l" t="t" r="r" b="b"/>
              <a:pathLst>
                <a:path w="1427" h="1520">
                  <a:moveTo>
                    <a:pt x="760" y="0"/>
                  </a:moveTo>
                  <a:cubicBezTo>
                    <a:pt x="655" y="0"/>
                    <a:pt x="555" y="21"/>
                    <a:pt x="464" y="60"/>
                  </a:cubicBezTo>
                  <a:cubicBezTo>
                    <a:pt x="328" y="118"/>
                    <a:pt x="212" y="214"/>
                    <a:pt x="130" y="335"/>
                  </a:cubicBezTo>
                  <a:cubicBezTo>
                    <a:pt x="89" y="396"/>
                    <a:pt x="56" y="463"/>
                    <a:pt x="34" y="534"/>
                  </a:cubicBezTo>
                  <a:cubicBezTo>
                    <a:pt x="12" y="605"/>
                    <a:pt x="0" y="682"/>
                    <a:pt x="0" y="760"/>
                  </a:cubicBezTo>
                  <a:cubicBezTo>
                    <a:pt x="0" y="865"/>
                    <a:pt x="21" y="965"/>
                    <a:pt x="60" y="1056"/>
                  </a:cubicBezTo>
                  <a:cubicBezTo>
                    <a:pt x="118" y="1192"/>
                    <a:pt x="214" y="1308"/>
                    <a:pt x="335" y="1390"/>
                  </a:cubicBezTo>
                  <a:cubicBezTo>
                    <a:pt x="396" y="1431"/>
                    <a:pt x="463" y="1464"/>
                    <a:pt x="534" y="1486"/>
                  </a:cubicBezTo>
                  <a:cubicBezTo>
                    <a:pt x="605" y="1508"/>
                    <a:pt x="681" y="1520"/>
                    <a:pt x="760" y="1520"/>
                  </a:cubicBezTo>
                  <a:cubicBezTo>
                    <a:pt x="760" y="1520"/>
                    <a:pt x="760" y="1520"/>
                    <a:pt x="760" y="1520"/>
                  </a:cubicBezTo>
                  <a:cubicBezTo>
                    <a:pt x="760" y="1520"/>
                    <a:pt x="760" y="1520"/>
                    <a:pt x="760" y="1520"/>
                  </a:cubicBezTo>
                  <a:cubicBezTo>
                    <a:pt x="865" y="1520"/>
                    <a:pt x="965" y="1499"/>
                    <a:pt x="1056" y="1460"/>
                  </a:cubicBezTo>
                  <a:cubicBezTo>
                    <a:pt x="1192" y="1402"/>
                    <a:pt x="1308" y="1306"/>
                    <a:pt x="1390" y="1185"/>
                  </a:cubicBezTo>
                  <a:cubicBezTo>
                    <a:pt x="1403" y="1165"/>
                    <a:pt x="1416" y="1145"/>
                    <a:pt x="1427" y="1124"/>
                  </a:cubicBezTo>
                  <a:cubicBezTo>
                    <a:pt x="1186" y="1124"/>
                    <a:pt x="1186" y="1124"/>
                    <a:pt x="1186" y="1124"/>
                  </a:cubicBezTo>
                  <a:cubicBezTo>
                    <a:pt x="1153" y="1162"/>
                    <a:pt x="1115" y="1196"/>
                    <a:pt x="1073" y="1224"/>
                  </a:cubicBezTo>
                  <a:cubicBezTo>
                    <a:pt x="1028" y="1255"/>
                    <a:pt x="979" y="1279"/>
                    <a:pt x="927" y="1295"/>
                  </a:cubicBezTo>
                  <a:cubicBezTo>
                    <a:pt x="874" y="1311"/>
                    <a:pt x="818" y="1320"/>
                    <a:pt x="760" y="1320"/>
                  </a:cubicBezTo>
                  <a:cubicBezTo>
                    <a:pt x="682" y="1320"/>
                    <a:pt x="609" y="1304"/>
                    <a:pt x="542" y="1276"/>
                  </a:cubicBezTo>
                  <a:cubicBezTo>
                    <a:pt x="442" y="1234"/>
                    <a:pt x="356" y="1162"/>
                    <a:pt x="296" y="1073"/>
                  </a:cubicBezTo>
                  <a:cubicBezTo>
                    <a:pt x="265" y="1028"/>
                    <a:pt x="241" y="979"/>
                    <a:pt x="225" y="927"/>
                  </a:cubicBezTo>
                  <a:cubicBezTo>
                    <a:pt x="209" y="874"/>
                    <a:pt x="200" y="818"/>
                    <a:pt x="200" y="760"/>
                  </a:cubicBezTo>
                  <a:cubicBezTo>
                    <a:pt x="200" y="682"/>
                    <a:pt x="216" y="609"/>
                    <a:pt x="244" y="542"/>
                  </a:cubicBezTo>
                  <a:cubicBezTo>
                    <a:pt x="286" y="442"/>
                    <a:pt x="358" y="356"/>
                    <a:pt x="447" y="296"/>
                  </a:cubicBezTo>
                  <a:cubicBezTo>
                    <a:pt x="492" y="265"/>
                    <a:pt x="541" y="241"/>
                    <a:pt x="593" y="225"/>
                  </a:cubicBezTo>
                  <a:cubicBezTo>
                    <a:pt x="646" y="209"/>
                    <a:pt x="702" y="200"/>
                    <a:pt x="760" y="200"/>
                  </a:cubicBezTo>
                  <a:cubicBezTo>
                    <a:pt x="760" y="0"/>
                    <a:pt x="760" y="0"/>
                    <a:pt x="760" y="0"/>
                  </a:cubicBezTo>
                </a:path>
              </a:pathLst>
            </a:custGeom>
            <a:solidFill>
              <a:srgbClr val="80dae4"/>
            </a:solidFill>
            <a:ln>
              <a:noFill/>
            </a:ln>
          </p:spPr>
          <p:style>
            <a:lnRef idx="0"/>
            <a:fillRef idx="0"/>
            <a:effectRef idx="0"/>
            <a:fontRef idx="minor"/>
          </p:style>
        </p:sp>
        <p:sp>
          <p:nvSpPr>
            <p:cNvPr id="823" name="CustomShape 6"/>
            <p:cNvSpPr/>
            <p:nvPr/>
          </p:nvSpPr>
          <p:spPr>
            <a:xfrm>
              <a:off x="-24480" y="5045760"/>
              <a:ext cx="1203120" cy="1777680"/>
            </a:xfrm>
            <a:custGeom>
              <a:avLst/>
              <a:gdLst/>
              <a:ahLst/>
              <a:rect l="l" t="t" r="r" b="b"/>
              <a:pathLst>
                <a:path w="760" h="1124">
                  <a:moveTo>
                    <a:pt x="0" y="0"/>
                  </a:moveTo>
                  <a:cubicBezTo>
                    <a:pt x="0" y="0"/>
                    <a:pt x="0" y="0"/>
                    <a:pt x="0" y="0"/>
                  </a:cubicBezTo>
                  <a:cubicBezTo>
                    <a:pt x="0" y="0"/>
                    <a:pt x="0" y="0"/>
                    <a:pt x="0" y="0"/>
                  </a:cubicBezTo>
                  <a:cubicBezTo>
                    <a:pt x="0" y="0"/>
                    <a:pt x="0" y="0"/>
                    <a:pt x="0" y="0"/>
                  </a:cubicBezTo>
                  <a:cubicBezTo>
                    <a:pt x="0" y="200"/>
                    <a:pt x="0" y="200"/>
                    <a:pt x="0" y="200"/>
                  </a:cubicBezTo>
                  <a:cubicBezTo>
                    <a:pt x="0" y="200"/>
                    <a:pt x="0" y="200"/>
                    <a:pt x="0" y="200"/>
                  </a:cubicBezTo>
                  <a:cubicBezTo>
                    <a:pt x="78" y="200"/>
                    <a:pt x="151" y="216"/>
                    <a:pt x="218" y="244"/>
                  </a:cubicBezTo>
                  <a:cubicBezTo>
                    <a:pt x="318" y="286"/>
                    <a:pt x="404" y="358"/>
                    <a:pt x="464" y="447"/>
                  </a:cubicBezTo>
                  <a:cubicBezTo>
                    <a:pt x="495" y="492"/>
                    <a:pt x="519" y="541"/>
                    <a:pt x="535" y="593"/>
                  </a:cubicBezTo>
                  <a:cubicBezTo>
                    <a:pt x="551" y="646"/>
                    <a:pt x="560" y="702"/>
                    <a:pt x="560" y="760"/>
                  </a:cubicBezTo>
                  <a:cubicBezTo>
                    <a:pt x="560" y="838"/>
                    <a:pt x="544" y="911"/>
                    <a:pt x="516" y="978"/>
                  </a:cubicBezTo>
                  <a:cubicBezTo>
                    <a:pt x="493" y="1031"/>
                    <a:pt x="463" y="1081"/>
                    <a:pt x="426" y="1124"/>
                  </a:cubicBezTo>
                  <a:cubicBezTo>
                    <a:pt x="667" y="1124"/>
                    <a:pt x="667" y="1124"/>
                    <a:pt x="667" y="1124"/>
                  </a:cubicBezTo>
                  <a:cubicBezTo>
                    <a:pt x="691" y="1080"/>
                    <a:pt x="711" y="1034"/>
                    <a:pt x="726" y="986"/>
                  </a:cubicBezTo>
                  <a:cubicBezTo>
                    <a:pt x="748" y="915"/>
                    <a:pt x="760" y="838"/>
                    <a:pt x="760" y="760"/>
                  </a:cubicBezTo>
                  <a:cubicBezTo>
                    <a:pt x="760" y="655"/>
                    <a:pt x="739" y="555"/>
                    <a:pt x="700" y="464"/>
                  </a:cubicBezTo>
                  <a:cubicBezTo>
                    <a:pt x="642" y="328"/>
                    <a:pt x="546" y="212"/>
                    <a:pt x="425" y="130"/>
                  </a:cubicBezTo>
                  <a:cubicBezTo>
                    <a:pt x="364" y="89"/>
                    <a:pt x="297" y="56"/>
                    <a:pt x="226" y="34"/>
                  </a:cubicBezTo>
                  <a:cubicBezTo>
                    <a:pt x="155" y="12"/>
                    <a:pt x="79" y="0"/>
                    <a:pt x="0" y="0"/>
                  </a:cubicBezTo>
                </a:path>
              </a:pathLst>
            </a:custGeom>
            <a:solidFill>
              <a:srgbClr val="80dae4"/>
            </a:solidFill>
            <a:ln>
              <a:noFill/>
            </a:ln>
          </p:spPr>
          <p:style>
            <a:lnRef idx="0"/>
            <a:fillRef idx="0"/>
            <a:effectRef idx="0"/>
            <a:fontRef idx="minor"/>
          </p:style>
        </p:sp>
      </p:grpSp>
      <p:sp>
        <p:nvSpPr>
          <p:cNvPr id="824" name="CustomShape 7"/>
          <p:cNvSpPr/>
          <p:nvPr/>
        </p:nvSpPr>
        <p:spPr>
          <a:xfrm>
            <a:off x="741600" y="444600"/>
            <a:ext cx="600516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Chuyển đổi dữ liệu chuỗi</a:t>
            </a:r>
            <a:endParaRPr b="0" lang="en-US" sz="3300" spc="-1" strike="noStrike">
              <a:latin typeface="Arial"/>
            </a:endParaRPr>
          </a:p>
        </p:txBody>
      </p:sp>
      <p:pic>
        <p:nvPicPr>
          <p:cNvPr id="825" name="Google Shape;321;p22" descr=""/>
          <p:cNvPicPr/>
          <p:nvPr/>
        </p:nvPicPr>
        <p:blipFill>
          <a:blip r:embed="rId1"/>
          <a:stretch/>
        </p:blipFill>
        <p:spPr>
          <a:xfrm>
            <a:off x="1580400" y="1014120"/>
            <a:ext cx="4088880" cy="122040"/>
          </a:xfrm>
          <a:prstGeom prst="rect">
            <a:avLst/>
          </a:prstGeom>
          <a:ln>
            <a:noFill/>
          </a:ln>
        </p:spPr>
      </p:pic>
      <p:sp>
        <p:nvSpPr>
          <p:cNvPr id="826" name="CustomShape 8"/>
          <p:cNvSpPr/>
          <p:nvPr/>
        </p:nvSpPr>
        <p:spPr>
          <a:xfrm>
            <a:off x="741600" y="2102040"/>
            <a:ext cx="806040" cy="806040"/>
          </a:xfrm>
          <a:prstGeom prst="ellipse">
            <a:avLst/>
          </a:prstGeom>
          <a:solidFill>
            <a:srgbClr val="ddccf7"/>
          </a:solidFill>
          <a:ln>
            <a:noFill/>
          </a:ln>
        </p:spPr>
        <p:style>
          <a:lnRef idx="0"/>
          <a:fillRef idx="0"/>
          <a:effectRef idx="0"/>
          <a:fontRef idx="minor"/>
        </p:style>
      </p:sp>
      <p:sp>
        <p:nvSpPr>
          <p:cNvPr id="827" name="CustomShape 9"/>
          <p:cNvSpPr/>
          <p:nvPr/>
        </p:nvSpPr>
        <p:spPr>
          <a:xfrm>
            <a:off x="833760" y="2184480"/>
            <a:ext cx="634680" cy="634680"/>
          </a:xfrm>
          <a:prstGeom prst="ellipse">
            <a:avLst/>
          </a:prstGeom>
          <a:solidFill>
            <a:srgbClr val="a273e8"/>
          </a:solidFill>
          <a:ln>
            <a:noFill/>
          </a:ln>
        </p:spPr>
        <p:style>
          <a:lnRef idx="0"/>
          <a:fillRef idx="0"/>
          <a:effectRef idx="0"/>
          <a:fontRef idx="minor"/>
        </p:style>
      </p:sp>
      <p:sp>
        <p:nvSpPr>
          <p:cNvPr id="828" name="CustomShape 10"/>
          <p:cNvSpPr/>
          <p:nvPr/>
        </p:nvSpPr>
        <p:spPr>
          <a:xfrm>
            <a:off x="1664280" y="233496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Sang dữ liệu số </a:t>
            </a:r>
            <a:endParaRPr b="0" lang="en-US" sz="1700" spc="-1" strike="noStrike">
              <a:latin typeface="Arial"/>
            </a:endParaRPr>
          </a:p>
        </p:txBody>
      </p:sp>
      <p:sp>
        <p:nvSpPr>
          <p:cNvPr id="829" name="CustomShape 11"/>
          <p:cNvSpPr/>
          <p:nvPr/>
        </p:nvSpPr>
        <p:spPr>
          <a:xfrm>
            <a:off x="762120" y="2972160"/>
            <a:ext cx="4086000" cy="2019240"/>
          </a:xfrm>
          <a:prstGeom prst="rect">
            <a:avLst/>
          </a:prstGeom>
          <a:noFill/>
          <a:ln>
            <a:noFill/>
          </a:ln>
        </p:spPr>
        <p:style>
          <a:lnRef idx="0"/>
          <a:fillRef idx="0"/>
          <a:effectRef idx="0"/>
          <a:fontRef idx="minor"/>
        </p:style>
        <p:txBody>
          <a:bodyPr>
            <a:noAutofit/>
          </a:bodyPr>
          <a:p>
            <a:pPr marL="228600" indent="-228240">
              <a:lnSpc>
                <a:spcPct val="150000"/>
              </a:lnSpc>
              <a:spcAft>
                <a:spcPts val="2999"/>
              </a:spcAft>
              <a:buClr>
                <a:srgbClr val="7030a0"/>
              </a:buClr>
              <a:buFont typeface="Arial"/>
              <a:buAutoNum type="arabicPeriod"/>
            </a:pPr>
            <a:r>
              <a:rPr b="0" lang="vi-VN" sz="1600" spc="-1" strike="noStrike">
                <a:solidFill>
                  <a:srgbClr val="3f3f3f"/>
                </a:solidFill>
                <a:latin typeface="Roboto"/>
                <a:ea typeface="Roboto"/>
              </a:rPr>
              <a:t>Sang integer:</a:t>
            </a:r>
            <a:endParaRPr b="0" lang="en-US" sz="1600" spc="-1" strike="noStrike">
              <a:latin typeface="Arial"/>
            </a:endParaRPr>
          </a:p>
          <a:p>
            <a:pPr marL="228600" indent="-228240">
              <a:lnSpc>
                <a:spcPct val="150000"/>
              </a:lnSpc>
              <a:spcAft>
                <a:spcPts val="2999"/>
              </a:spcAft>
              <a:buClr>
                <a:srgbClr val="7030a0"/>
              </a:buClr>
              <a:buFont typeface="Arial"/>
              <a:buAutoNum type="arabicPeriod"/>
            </a:pPr>
            <a:r>
              <a:rPr b="0" lang="vi-VN" sz="1600" spc="-1" strike="noStrike">
                <a:solidFill>
                  <a:srgbClr val="3f3f3f"/>
                </a:solidFill>
                <a:latin typeface="Roboto"/>
                <a:ea typeface="Roboto"/>
              </a:rPr>
              <a:t>Sang float:</a:t>
            </a:r>
            <a:endParaRPr b="0" lang="en-US" sz="1600" spc="-1" strike="noStrike">
              <a:latin typeface="Arial"/>
            </a:endParaRPr>
          </a:p>
          <a:p>
            <a:pPr marL="228600" indent="-228240">
              <a:lnSpc>
                <a:spcPct val="150000"/>
              </a:lnSpc>
              <a:spcAft>
                <a:spcPts val="2999"/>
              </a:spcAft>
              <a:buClr>
                <a:srgbClr val="7030a0"/>
              </a:buClr>
              <a:buFont typeface="Arial"/>
              <a:buAutoNum type="arabicPeriod"/>
            </a:pPr>
            <a:r>
              <a:rPr b="0" lang="vi-VN" sz="1600" spc="-1" strike="noStrike">
                <a:solidFill>
                  <a:srgbClr val="3f3f3f"/>
                </a:solidFill>
                <a:latin typeface="Roboto"/>
                <a:ea typeface="Roboto"/>
              </a:rPr>
              <a:t>Không thể chuyển sang complex</a:t>
            </a:r>
            <a:endParaRPr b="0" lang="en-US" sz="1600" spc="-1" strike="noStrike">
              <a:latin typeface="Arial"/>
            </a:endParaRPr>
          </a:p>
        </p:txBody>
      </p:sp>
      <p:sp>
        <p:nvSpPr>
          <p:cNvPr id="830" name="CustomShape 12"/>
          <p:cNvSpPr/>
          <p:nvPr/>
        </p:nvSpPr>
        <p:spPr>
          <a:xfrm>
            <a:off x="6095880" y="2102040"/>
            <a:ext cx="806040" cy="806040"/>
          </a:xfrm>
          <a:prstGeom prst="ellipse">
            <a:avLst/>
          </a:prstGeom>
          <a:solidFill>
            <a:srgbClr val="ddccf7"/>
          </a:solidFill>
          <a:ln>
            <a:noFill/>
          </a:ln>
        </p:spPr>
        <p:style>
          <a:lnRef idx="0"/>
          <a:fillRef idx="0"/>
          <a:effectRef idx="0"/>
          <a:fontRef idx="minor"/>
        </p:style>
      </p:sp>
      <p:sp>
        <p:nvSpPr>
          <p:cNvPr id="831" name="CustomShape 13"/>
          <p:cNvSpPr/>
          <p:nvPr/>
        </p:nvSpPr>
        <p:spPr>
          <a:xfrm>
            <a:off x="6188040" y="2184480"/>
            <a:ext cx="634680" cy="634680"/>
          </a:xfrm>
          <a:prstGeom prst="ellipse">
            <a:avLst/>
          </a:prstGeom>
          <a:solidFill>
            <a:srgbClr val="a273e8"/>
          </a:solidFill>
          <a:ln>
            <a:noFill/>
          </a:ln>
        </p:spPr>
        <p:style>
          <a:lnRef idx="0"/>
          <a:fillRef idx="0"/>
          <a:effectRef idx="0"/>
          <a:fontRef idx="minor"/>
        </p:style>
      </p:sp>
      <p:sp>
        <p:nvSpPr>
          <p:cNvPr id="832" name="CustomShape 14"/>
          <p:cNvSpPr/>
          <p:nvPr/>
        </p:nvSpPr>
        <p:spPr>
          <a:xfrm>
            <a:off x="7018560" y="233496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Sang dữ liệu kiểu tập hợp </a:t>
            </a:r>
            <a:endParaRPr b="0" lang="en-US" sz="1700" spc="-1" strike="noStrike">
              <a:latin typeface="Arial"/>
            </a:endParaRPr>
          </a:p>
        </p:txBody>
      </p:sp>
      <p:pic>
        <p:nvPicPr>
          <p:cNvPr id="833" name="Picture 45" descr=""/>
          <p:cNvPicPr/>
          <p:nvPr/>
        </p:nvPicPr>
        <p:blipFill>
          <a:blip r:embed="rId2"/>
          <a:stretch/>
        </p:blipFill>
        <p:spPr>
          <a:xfrm>
            <a:off x="2445480" y="2989080"/>
            <a:ext cx="1796400" cy="478800"/>
          </a:xfrm>
          <a:prstGeom prst="rect">
            <a:avLst/>
          </a:prstGeom>
          <a:ln>
            <a:noFill/>
          </a:ln>
        </p:spPr>
      </p:pic>
      <p:pic>
        <p:nvPicPr>
          <p:cNvPr id="834" name="Picture 46" descr=""/>
          <p:cNvPicPr/>
          <p:nvPr/>
        </p:nvPicPr>
        <p:blipFill>
          <a:blip r:embed="rId3"/>
          <a:stretch/>
        </p:blipFill>
        <p:spPr>
          <a:xfrm>
            <a:off x="2449440" y="3690000"/>
            <a:ext cx="1890360" cy="720000"/>
          </a:xfrm>
          <a:prstGeom prst="rect">
            <a:avLst/>
          </a:prstGeom>
          <a:ln>
            <a:noFill/>
          </a:ln>
        </p:spPr>
      </p:pic>
      <p:sp>
        <p:nvSpPr>
          <p:cNvPr id="835" name="CustomShape 15"/>
          <p:cNvSpPr/>
          <p:nvPr/>
        </p:nvSpPr>
        <p:spPr>
          <a:xfrm>
            <a:off x="6309360" y="2745000"/>
            <a:ext cx="3964680" cy="164412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Có thể chuyển sang list, tuple hay set:</a:t>
            </a:r>
            <a:endParaRPr b="0" lang="en-US" sz="1600" spc="-1" strike="noStrike">
              <a:latin typeface="Arial"/>
            </a:endParaRPr>
          </a:p>
          <a:p>
            <a:pPr>
              <a:lnSpc>
                <a:spcPct val="150000"/>
              </a:lnSpc>
              <a:spcAft>
                <a:spcPts val="1199"/>
              </a:spcAft>
            </a:pPr>
            <a:endParaRPr b="0" lang="en-US" sz="1600" spc="-1" strike="noStrike">
              <a:latin typeface="Arial"/>
            </a:endParaRPr>
          </a:p>
          <a:p>
            <a:pPr>
              <a:lnSpc>
                <a:spcPct val="150000"/>
              </a:lnSpc>
              <a:spcAft>
                <a:spcPts val="1199"/>
              </a:spcAft>
            </a:pP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Không thể chuyển sang dict</a:t>
            </a:r>
            <a:endParaRPr b="0" lang="en-US" sz="1600" spc="-1" strike="noStrike">
              <a:latin typeface="Arial"/>
            </a:endParaRPr>
          </a:p>
        </p:txBody>
      </p:sp>
      <p:pic>
        <p:nvPicPr>
          <p:cNvPr id="836" name="Picture 49" descr=""/>
          <p:cNvPicPr/>
          <p:nvPr/>
        </p:nvPicPr>
        <p:blipFill>
          <a:blip r:embed="rId4"/>
          <a:stretch/>
        </p:blipFill>
        <p:spPr>
          <a:xfrm>
            <a:off x="6492240" y="3470760"/>
            <a:ext cx="4529880" cy="1009800"/>
          </a:xfrm>
          <a:prstGeom prst="rect">
            <a:avLst/>
          </a:prstGeom>
          <a:ln>
            <a:noFill/>
          </a:ln>
        </p:spPr>
      </p:pic>
      <p:sp>
        <p:nvSpPr>
          <p:cNvPr id="837" name="CustomShape 16"/>
          <p:cNvSpPr/>
          <p:nvPr/>
        </p:nvSpPr>
        <p:spPr>
          <a:xfrm>
            <a:off x="741600" y="1357920"/>
            <a:ext cx="7676280" cy="507600"/>
          </a:xfrm>
          <a:prstGeom prst="rect">
            <a:avLst/>
          </a:prstGeom>
          <a:noFill/>
          <a:ln>
            <a:noFill/>
          </a:ln>
        </p:spPr>
        <p:style>
          <a:lnRef idx="0"/>
          <a:fillRef idx="0"/>
          <a:effectRef idx="0"/>
          <a:fontRef idx="minor"/>
        </p:style>
        <p:txBody>
          <a:bodyPr>
            <a:noAutofit/>
          </a:bodyPr>
          <a:p>
            <a:pPr marL="285840" indent="-285480">
              <a:lnSpc>
                <a:spcPct val="150000"/>
              </a:lnSpc>
              <a:spcAft>
                <a:spcPts val="1199"/>
              </a:spcAft>
              <a:buClr>
                <a:srgbClr val="7030a0"/>
              </a:buClr>
              <a:buFont typeface="Arial"/>
              <a:buChar char="•"/>
            </a:pPr>
            <a:r>
              <a:rPr b="0" lang="vi-VN" sz="1600" spc="-1" strike="noStrike">
                <a:solidFill>
                  <a:srgbClr val="3f3f3f"/>
                </a:solidFill>
                <a:latin typeface="Roboto"/>
                <a:ea typeface="Roboto"/>
              </a:rPr>
              <a:t>Tất cả các dữ liệu khác đều có thể chuyển sang dạng chuỗi bằng hàm </a:t>
            </a:r>
            <a:r>
              <a:rPr b="1" lang="vi-VN" sz="1600" spc="-1" strike="noStrike">
                <a:solidFill>
                  <a:srgbClr val="7030a0"/>
                </a:solidFill>
                <a:latin typeface="Roboto"/>
                <a:ea typeface="Roboto"/>
              </a:rPr>
              <a:t>str()</a:t>
            </a:r>
            <a:endParaRPr b="0" lang="en-US" sz="1600" spc="-1" strike="noStrike">
              <a:latin typeface="Arial"/>
            </a:endParaRPr>
          </a:p>
        </p:txBody>
      </p:sp>
      <p:sp>
        <p:nvSpPr>
          <p:cNvPr id="838" name="CustomShape 17"/>
          <p:cNvSpPr/>
          <p:nvPr/>
        </p:nvSpPr>
        <p:spPr>
          <a:xfrm>
            <a:off x="2769840" y="5542560"/>
            <a:ext cx="806040" cy="806040"/>
          </a:xfrm>
          <a:prstGeom prst="ellipse">
            <a:avLst/>
          </a:prstGeom>
          <a:solidFill>
            <a:srgbClr val="ddccf7"/>
          </a:solidFill>
          <a:ln>
            <a:noFill/>
          </a:ln>
        </p:spPr>
        <p:style>
          <a:lnRef idx="0"/>
          <a:fillRef idx="0"/>
          <a:effectRef idx="0"/>
          <a:fontRef idx="minor"/>
        </p:style>
      </p:sp>
      <p:sp>
        <p:nvSpPr>
          <p:cNvPr id="839" name="CustomShape 18"/>
          <p:cNvSpPr/>
          <p:nvPr/>
        </p:nvSpPr>
        <p:spPr>
          <a:xfrm>
            <a:off x="2862000" y="5625000"/>
            <a:ext cx="634680" cy="634680"/>
          </a:xfrm>
          <a:prstGeom prst="ellipse">
            <a:avLst/>
          </a:prstGeom>
          <a:solidFill>
            <a:srgbClr val="a273e8"/>
          </a:solidFill>
          <a:ln>
            <a:noFill/>
          </a:ln>
        </p:spPr>
        <p:style>
          <a:lnRef idx="0"/>
          <a:fillRef idx="0"/>
          <a:effectRef idx="0"/>
          <a:fontRef idx="minor"/>
        </p:style>
      </p:sp>
      <p:sp>
        <p:nvSpPr>
          <p:cNvPr id="840" name="CustomShape 19"/>
          <p:cNvSpPr/>
          <p:nvPr/>
        </p:nvSpPr>
        <p:spPr>
          <a:xfrm>
            <a:off x="3692160" y="577548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Chuyển sang boolean</a:t>
            </a:r>
            <a:endParaRPr b="0" lang="en-US" sz="1700" spc="-1" strike="noStrike">
              <a:latin typeface="Arial"/>
            </a:endParaRPr>
          </a:p>
        </p:txBody>
      </p:sp>
      <p:sp>
        <p:nvSpPr>
          <p:cNvPr id="841" name="CustomShape 20"/>
          <p:cNvSpPr/>
          <p:nvPr/>
        </p:nvSpPr>
        <p:spPr>
          <a:xfrm>
            <a:off x="6126480" y="5212080"/>
            <a:ext cx="5404320" cy="878040"/>
          </a:xfrm>
          <a:prstGeom prst="rect">
            <a:avLst/>
          </a:prstGeom>
          <a:noFill/>
          <a:ln>
            <a:noFill/>
          </a:ln>
        </p:spPr>
        <p:style>
          <a:lnRef idx="0"/>
          <a:fillRef idx="0"/>
          <a:effectRef idx="0"/>
          <a:fontRef idx="minor"/>
        </p:style>
        <p:txBody>
          <a:bodyPr>
            <a:noAutofit/>
          </a:bodyPr>
          <a:p>
            <a:pPr marL="285840" indent="-285480">
              <a:lnSpc>
                <a:spcPct val="150000"/>
              </a:lnSpc>
              <a:buClr>
                <a:srgbClr val="7030a0"/>
              </a:buClr>
              <a:buFont typeface="Arial"/>
              <a:buChar char="•"/>
            </a:pPr>
            <a:r>
              <a:rPr b="1" lang="vi-VN" sz="1600" spc="-1" strike="noStrike">
                <a:solidFill>
                  <a:srgbClr val="7030a0"/>
                </a:solidFill>
                <a:latin typeface="Roboto"/>
                <a:ea typeface="Roboto"/>
              </a:rPr>
              <a:t>bool(text) = False </a:t>
            </a:r>
            <a:r>
              <a:rPr b="0" lang="vi-VN" sz="1600" spc="-1" strike="noStrike">
                <a:solidFill>
                  <a:srgbClr val="181717"/>
                </a:solidFill>
                <a:latin typeface="Roboto"/>
                <a:ea typeface="Roboto"/>
              </a:rPr>
              <a:t>nếu giá trị </a:t>
            </a:r>
            <a:r>
              <a:rPr b="1" lang="vi-VN" sz="1600" spc="-1" strike="noStrike">
                <a:solidFill>
                  <a:srgbClr val="7030a0"/>
                </a:solidFill>
                <a:latin typeface="Roboto"/>
                <a:ea typeface="Roboto"/>
              </a:rPr>
              <a:t>text</a:t>
            </a:r>
            <a:r>
              <a:rPr b="0" lang="vi-VN" sz="1600" spc="-1" strike="noStrike">
                <a:solidFill>
                  <a:srgbClr val="181717"/>
                </a:solidFill>
                <a:latin typeface="Roboto"/>
                <a:ea typeface="Roboto"/>
              </a:rPr>
              <a:t> bằng </a:t>
            </a:r>
            <a:r>
              <a:rPr b="1" lang="vi-VN" sz="1600" spc="-1" strike="noStrike">
                <a:solidFill>
                  <a:srgbClr val="7030a0"/>
                </a:solidFill>
                <a:latin typeface="Roboto"/>
                <a:ea typeface="Roboto"/>
              </a:rPr>
              <a:t>””</a:t>
            </a:r>
            <a:r>
              <a:rPr b="0" lang="vi-VN" sz="1600" spc="-1" strike="noStrike">
                <a:solidFill>
                  <a:srgbClr val="181717"/>
                </a:solidFill>
                <a:latin typeface="Roboto"/>
                <a:ea typeface="Roboto"/>
              </a:rPr>
              <a:t> (chuỗi rỗng)</a:t>
            </a:r>
            <a:endParaRPr b="0" lang="en-US" sz="1600" spc="-1" strike="noStrike">
              <a:latin typeface="Arial"/>
            </a:endParaRPr>
          </a:p>
          <a:p>
            <a:pPr marL="285840" indent="-285480">
              <a:lnSpc>
                <a:spcPct val="150000"/>
              </a:lnSpc>
              <a:buClr>
                <a:srgbClr val="7030a0"/>
              </a:buClr>
              <a:buFont typeface="Arial"/>
              <a:buChar char="•"/>
            </a:pPr>
            <a:r>
              <a:rPr b="1" lang="vi-VN" sz="1600" spc="-1" strike="noStrike">
                <a:solidFill>
                  <a:srgbClr val="7030a0"/>
                </a:solidFill>
                <a:latin typeface="Roboto"/>
                <a:ea typeface="Roboto"/>
              </a:rPr>
              <a:t>bool(text) = True </a:t>
            </a:r>
            <a:r>
              <a:rPr b="0" lang="vi-VN" sz="1600" spc="-1" strike="noStrike">
                <a:solidFill>
                  <a:srgbClr val="181717"/>
                </a:solidFill>
                <a:latin typeface="Roboto"/>
                <a:ea typeface="Roboto"/>
              </a:rPr>
              <a:t>nếu giá trị </a:t>
            </a:r>
            <a:r>
              <a:rPr b="1" lang="vi-VN" sz="1600" spc="-1" strike="noStrike">
                <a:solidFill>
                  <a:srgbClr val="7030a0"/>
                </a:solidFill>
                <a:latin typeface="Roboto"/>
                <a:ea typeface="Roboto"/>
              </a:rPr>
              <a:t>text</a:t>
            </a:r>
            <a:r>
              <a:rPr b="0" lang="vi-VN" sz="1600" spc="-1" strike="noStrike">
                <a:solidFill>
                  <a:srgbClr val="181717"/>
                </a:solidFill>
                <a:latin typeface="Roboto"/>
                <a:ea typeface="Roboto"/>
              </a:rPr>
              <a:t> khác </a:t>
            </a:r>
            <a:r>
              <a:rPr b="1" lang="vi-VN" sz="1600" spc="-1" strike="noStrike">
                <a:solidFill>
                  <a:srgbClr val="7030a0"/>
                </a:solidFill>
                <a:latin typeface="Roboto"/>
                <a:ea typeface="Roboto"/>
              </a:rPr>
              <a:t>“”</a:t>
            </a:r>
            <a:r>
              <a:rPr b="0" lang="vi-VN" sz="1600" spc="-1" strike="noStrike">
                <a:solidFill>
                  <a:srgbClr val="181717"/>
                </a:solidFill>
                <a:latin typeface="Roboto"/>
                <a:ea typeface="Roboto"/>
              </a:rPr>
              <a:t> (chuỗi rỗng)</a:t>
            </a:r>
            <a:endParaRPr b="0" lang="en-US" sz="1600" spc="-1" strike="noStrike">
              <a:latin typeface="Arial"/>
            </a:endParaRPr>
          </a:p>
          <a:p>
            <a:pPr>
              <a:lnSpc>
                <a:spcPct val="150000"/>
              </a:lnSpc>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720" dur="indefinite" restart="never" nodeType="tmRoot">
          <p:childTnLst>
            <p:seq>
              <p:cTn id="721" dur="indefinite" nodeType="mainSeq">
                <p:childTnLst>
                  <p:par>
                    <p:cTn id="722" fill="hold">
                      <p:stCondLst>
                        <p:cond delay="indefinite"/>
                      </p:stCondLst>
                      <p:childTnLst>
                        <p:par>
                          <p:cTn id="723" fill="hold">
                            <p:stCondLst>
                              <p:cond delay="0"/>
                            </p:stCondLst>
                            <p:childTnLst>
                              <p:par>
                                <p:cTn id="724" nodeType="clickEffect" fill="hold" presetClass="entr" presetID="9">
                                  <p:stCondLst>
                                    <p:cond delay="0"/>
                                  </p:stCondLst>
                                  <p:childTnLst>
                                    <p:set>
                                      <p:cBhvr>
                                        <p:cTn id="725" dur="1" fill="hold">
                                          <p:stCondLst>
                                            <p:cond delay="0"/>
                                          </p:stCondLst>
                                        </p:cTn>
                                        <p:tgtEl>
                                          <p:spTgt spid="837"/>
                                        </p:tgtEl>
                                        <p:attrNameLst>
                                          <p:attrName>style.visibility</p:attrName>
                                        </p:attrNameLst>
                                      </p:cBhvr>
                                      <p:to>
                                        <p:strVal val="visible"/>
                                      </p:to>
                                    </p:set>
                                    <p:animEffect filter="dissolve" transition="in">
                                      <p:cBhvr additive="repl">
                                        <p:cTn id="726" dur="500"/>
                                        <p:tgtEl>
                                          <p:spTgt spid="837"/>
                                        </p:tgtEl>
                                      </p:cBhvr>
                                    </p:animEffect>
                                  </p:childTnLst>
                                </p:cTn>
                              </p:par>
                            </p:childTnLst>
                          </p:cTn>
                        </p:par>
                      </p:childTnLst>
                    </p:cTn>
                  </p:par>
                  <p:par>
                    <p:cTn id="727" fill="hold">
                      <p:stCondLst>
                        <p:cond delay="indefinite"/>
                      </p:stCondLst>
                      <p:childTnLst>
                        <p:par>
                          <p:cTn id="728" fill="hold">
                            <p:stCondLst>
                              <p:cond delay="0"/>
                            </p:stCondLst>
                            <p:childTnLst>
                              <p:par>
                                <p:cTn id="729" nodeType="clickEffect" fill="hold" presetClass="entr" presetID="2" presetSubtype="8">
                                  <p:stCondLst>
                                    <p:cond delay="0"/>
                                  </p:stCondLst>
                                  <p:childTnLst>
                                    <p:set>
                                      <p:cBhvr>
                                        <p:cTn id="730" dur="1" fill="hold">
                                          <p:stCondLst>
                                            <p:cond delay="0"/>
                                          </p:stCondLst>
                                        </p:cTn>
                                        <p:tgtEl>
                                          <p:spTgt spid="826"/>
                                        </p:tgtEl>
                                        <p:attrNameLst>
                                          <p:attrName>style.visibility</p:attrName>
                                        </p:attrNameLst>
                                      </p:cBhvr>
                                      <p:to>
                                        <p:strVal val="visible"/>
                                      </p:to>
                                    </p:set>
                                    <p:anim calcmode="lin" valueType="num">
                                      <p:cBhvr additive="repl">
                                        <p:cTn id="731" dur="500" fill="hold"/>
                                        <p:tgtEl>
                                          <p:spTgt spid="826"/>
                                        </p:tgtEl>
                                        <p:attrNameLst>
                                          <p:attrName>ppt_x</p:attrName>
                                        </p:attrNameLst>
                                      </p:cBhvr>
                                      <p:tavLst>
                                        <p:tav tm="0">
                                          <p:val>
                                            <p:strVal val="0-#ppt_w/2"/>
                                          </p:val>
                                        </p:tav>
                                        <p:tav tm="100000">
                                          <p:val>
                                            <p:strVal val="#ppt_x"/>
                                          </p:val>
                                        </p:tav>
                                      </p:tavLst>
                                    </p:anim>
                                    <p:anim calcmode="lin" valueType="num">
                                      <p:cBhvr additive="repl">
                                        <p:cTn id="732" dur="500" fill="hold"/>
                                        <p:tgtEl>
                                          <p:spTgt spid="826"/>
                                        </p:tgtEl>
                                        <p:attrNameLst>
                                          <p:attrName>ppt_y</p:attrName>
                                        </p:attrNameLst>
                                      </p:cBhvr>
                                      <p:tavLst>
                                        <p:tav tm="0">
                                          <p:val>
                                            <p:strVal val="#ppt_y"/>
                                          </p:val>
                                        </p:tav>
                                        <p:tav tm="100000">
                                          <p:val>
                                            <p:strVal val="#ppt_y"/>
                                          </p:val>
                                        </p:tav>
                                      </p:tavLst>
                                    </p:anim>
                                  </p:childTnLst>
                                </p:cTn>
                              </p:par>
                              <p:par>
                                <p:cTn id="733" nodeType="withEffect" fill="hold" presetClass="entr" presetID="2" presetSubtype="8">
                                  <p:stCondLst>
                                    <p:cond delay="0"/>
                                  </p:stCondLst>
                                  <p:childTnLst>
                                    <p:set>
                                      <p:cBhvr>
                                        <p:cTn id="734" dur="1" fill="hold">
                                          <p:stCondLst>
                                            <p:cond delay="0"/>
                                          </p:stCondLst>
                                        </p:cTn>
                                        <p:tgtEl>
                                          <p:spTgt spid="827"/>
                                        </p:tgtEl>
                                        <p:attrNameLst>
                                          <p:attrName>style.visibility</p:attrName>
                                        </p:attrNameLst>
                                      </p:cBhvr>
                                      <p:to>
                                        <p:strVal val="visible"/>
                                      </p:to>
                                    </p:set>
                                    <p:anim calcmode="lin" valueType="num">
                                      <p:cBhvr additive="repl">
                                        <p:cTn id="735" dur="500" fill="hold"/>
                                        <p:tgtEl>
                                          <p:spTgt spid="827"/>
                                        </p:tgtEl>
                                        <p:attrNameLst>
                                          <p:attrName>ppt_x</p:attrName>
                                        </p:attrNameLst>
                                      </p:cBhvr>
                                      <p:tavLst>
                                        <p:tav tm="0">
                                          <p:val>
                                            <p:strVal val="0-#ppt_w/2"/>
                                          </p:val>
                                        </p:tav>
                                        <p:tav tm="100000">
                                          <p:val>
                                            <p:strVal val="#ppt_x"/>
                                          </p:val>
                                        </p:tav>
                                      </p:tavLst>
                                    </p:anim>
                                    <p:anim calcmode="lin" valueType="num">
                                      <p:cBhvr additive="repl">
                                        <p:cTn id="736" dur="500" fill="hold"/>
                                        <p:tgtEl>
                                          <p:spTgt spid="827"/>
                                        </p:tgtEl>
                                        <p:attrNameLst>
                                          <p:attrName>ppt_y</p:attrName>
                                        </p:attrNameLst>
                                      </p:cBhvr>
                                      <p:tavLst>
                                        <p:tav tm="0">
                                          <p:val>
                                            <p:strVal val="#ppt_y"/>
                                          </p:val>
                                        </p:tav>
                                        <p:tav tm="100000">
                                          <p:val>
                                            <p:strVal val="#ppt_y"/>
                                          </p:val>
                                        </p:tav>
                                      </p:tavLst>
                                    </p:anim>
                                  </p:childTnLst>
                                </p:cTn>
                              </p:par>
                              <p:par>
                                <p:cTn id="737" nodeType="withEffect" fill="hold" presetClass="entr" presetID="2" presetSubtype="8">
                                  <p:stCondLst>
                                    <p:cond delay="0"/>
                                  </p:stCondLst>
                                  <p:childTnLst>
                                    <p:set>
                                      <p:cBhvr>
                                        <p:cTn id="738" dur="1" fill="hold">
                                          <p:stCondLst>
                                            <p:cond delay="0"/>
                                          </p:stCondLst>
                                        </p:cTn>
                                        <p:tgtEl>
                                          <p:spTgt spid="828"/>
                                        </p:tgtEl>
                                        <p:attrNameLst>
                                          <p:attrName>style.visibility</p:attrName>
                                        </p:attrNameLst>
                                      </p:cBhvr>
                                      <p:to>
                                        <p:strVal val="visible"/>
                                      </p:to>
                                    </p:set>
                                    <p:anim calcmode="lin" valueType="num">
                                      <p:cBhvr additive="repl">
                                        <p:cTn id="739" dur="500" fill="hold"/>
                                        <p:tgtEl>
                                          <p:spTgt spid="828"/>
                                        </p:tgtEl>
                                        <p:attrNameLst>
                                          <p:attrName>ppt_x</p:attrName>
                                        </p:attrNameLst>
                                      </p:cBhvr>
                                      <p:tavLst>
                                        <p:tav tm="0">
                                          <p:val>
                                            <p:strVal val="0-#ppt_w/2"/>
                                          </p:val>
                                        </p:tav>
                                        <p:tav tm="100000">
                                          <p:val>
                                            <p:strVal val="#ppt_x"/>
                                          </p:val>
                                        </p:tav>
                                      </p:tavLst>
                                    </p:anim>
                                    <p:anim calcmode="lin" valueType="num">
                                      <p:cBhvr additive="repl">
                                        <p:cTn id="740" dur="500" fill="hold"/>
                                        <p:tgtEl>
                                          <p:spTgt spid="828"/>
                                        </p:tgtEl>
                                        <p:attrNameLst>
                                          <p:attrName>ppt_y</p:attrName>
                                        </p:attrNameLst>
                                      </p:cBhvr>
                                      <p:tavLst>
                                        <p:tav tm="0">
                                          <p:val>
                                            <p:strVal val="#ppt_y"/>
                                          </p:val>
                                        </p:tav>
                                        <p:tav tm="100000">
                                          <p:val>
                                            <p:strVal val="#ppt_y"/>
                                          </p:val>
                                        </p:tav>
                                      </p:tavLst>
                                    </p:anim>
                                  </p:childTnLst>
                                </p:cTn>
                              </p:par>
                              <p:par>
                                <p:cTn id="741" nodeType="withEffect" fill="hold" presetClass="entr" presetID="2" presetSubtype="8">
                                  <p:stCondLst>
                                    <p:cond delay="0"/>
                                  </p:stCondLst>
                                  <p:childTnLst>
                                    <p:set>
                                      <p:cBhvr>
                                        <p:cTn id="742" dur="1" fill="hold">
                                          <p:stCondLst>
                                            <p:cond delay="0"/>
                                          </p:stCondLst>
                                        </p:cTn>
                                        <p:tgtEl>
                                          <p:spTgt spid="829"/>
                                        </p:tgtEl>
                                        <p:attrNameLst>
                                          <p:attrName>style.visibility</p:attrName>
                                        </p:attrNameLst>
                                      </p:cBhvr>
                                      <p:to>
                                        <p:strVal val="visible"/>
                                      </p:to>
                                    </p:set>
                                    <p:anim calcmode="lin" valueType="num">
                                      <p:cBhvr additive="repl">
                                        <p:cTn id="743" dur="500" fill="hold"/>
                                        <p:tgtEl>
                                          <p:spTgt spid="829"/>
                                        </p:tgtEl>
                                        <p:attrNameLst>
                                          <p:attrName>ppt_x</p:attrName>
                                        </p:attrNameLst>
                                      </p:cBhvr>
                                      <p:tavLst>
                                        <p:tav tm="0">
                                          <p:val>
                                            <p:strVal val="0-#ppt_w/2"/>
                                          </p:val>
                                        </p:tav>
                                        <p:tav tm="100000">
                                          <p:val>
                                            <p:strVal val="#ppt_x"/>
                                          </p:val>
                                        </p:tav>
                                      </p:tavLst>
                                    </p:anim>
                                    <p:anim calcmode="lin" valueType="num">
                                      <p:cBhvr additive="repl">
                                        <p:cTn id="744" dur="500" fill="hold"/>
                                        <p:tgtEl>
                                          <p:spTgt spid="829"/>
                                        </p:tgtEl>
                                        <p:attrNameLst>
                                          <p:attrName>ppt_y</p:attrName>
                                        </p:attrNameLst>
                                      </p:cBhvr>
                                      <p:tavLst>
                                        <p:tav tm="0">
                                          <p:val>
                                            <p:strVal val="#ppt_y"/>
                                          </p:val>
                                        </p:tav>
                                        <p:tav tm="100000">
                                          <p:val>
                                            <p:strVal val="#ppt_y"/>
                                          </p:val>
                                        </p:tav>
                                      </p:tavLst>
                                    </p:anim>
                                  </p:childTnLst>
                                </p:cTn>
                              </p:par>
                              <p:par>
                                <p:cTn id="745" nodeType="withEffect" fill="hold" presetClass="entr" presetID="2" presetSubtype="8">
                                  <p:stCondLst>
                                    <p:cond delay="0"/>
                                  </p:stCondLst>
                                  <p:childTnLst>
                                    <p:set>
                                      <p:cBhvr>
                                        <p:cTn id="746" dur="1" fill="hold">
                                          <p:stCondLst>
                                            <p:cond delay="0"/>
                                          </p:stCondLst>
                                        </p:cTn>
                                        <p:tgtEl>
                                          <p:spTgt spid="833"/>
                                        </p:tgtEl>
                                        <p:attrNameLst>
                                          <p:attrName>style.visibility</p:attrName>
                                        </p:attrNameLst>
                                      </p:cBhvr>
                                      <p:to>
                                        <p:strVal val="visible"/>
                                      </p:to>
                                    </p:set>
                                    <p:anim calcmode="lin" valueType="num">
                                      <p:cBhvr additive="repl">
                                        <p:cTn id="747" dur="500" fill="hold"/>
                                        <p:tgtEl>
                                          <p:spTgt spid="833"/>
                                        </p:tgtEl>
                                        <p:attrNameLst>
                                          <p:attrName>ppt_x</p:attrName>
                                        </p:attrNameLst>
                                      </p:cBhvr>
                                      <p:tavLst>
                                        <p:tav tm="0">
                                          <p:val>
                                            <p:strVal val="0-#ppt_w/2"/>
                                          </p:val>
                                        </p:tav>
                                        <p:tav tm="100000">
                                          <p:val>
                                            <p:strVal val="#ppt_x"/>
                                          </p:val>
                                        </p:tav>
                                      </p:tavLst>
                                    </p:anim>
                                    <p:anim calcmode="lin" valueType="num">
                                      <p:cBhvr additive="repl">
                                        <p:cTn id="748" dur="500" fill="hold"/>
                                        <p:tgtEl>
                                          <p:spTgt spid="833"/>
                                        </p:tgtEl>
                                        <p:attrNameLst>
                                          <p:attrName>ppt_y</p:attrName>
                                        </p:attrNameLst>
                                      </p:cBhvr>
                                      <p:tavLst>
                                        <p:tav tm="0">
                                          <p:val>
                                            <p:strVal val="#ppt_y"/>
                                          </p:val>
                                        </p:tav>
                                        <p:tav tm="100000">
                                          <p:val>
                                            <p:strVal val="#ppt_y"/>
                                          </p:val>
                                        </p:tav>
                                      </p:tavLst>
                                    </p:anim>
                                  </p:childTnLst>
                                </p:cTn>
                              </p:par>
                              <p:par>
                                <p:cTn id="749" nodeType="withEffect" fill="hold" presetClass="entr" presetID="2" presetSubtype="8">
                                  <p:stCondLst>
                                    <p:cond delay="0"/>
                                  </p:stCondLst>
                                  <p:childTnLst>
                                    <p:set>
                                      <p:cBhvr>
                                        <p:cTn id="750" dur="1" fill="hold">
                                          <p:stCondLst>
                                            <p:cond delay="0"/>
                                          </p:stCondLst>
                                        </p:cTn>
                                        <p:tgtEl>
                                          <p:spTgt spid="834"/>
                                        </p:tgtEl>
                                        <p:attrNameLst>
                                          <p:attrName>style.visibility</p:attrName>
                                        </p:attrNameLst>
                                      </p:cBhvr>
                                      <p:to>
                                        <p:strVal val="visible"/>
                                      </p:to>
                                    </p:set>
                                    <p:anim calcmode="lin" valueType="num">
                                      <p:cBhvr additive="repl">
                                        <p:cTn id="751" dur="500" fill="hold"/>
                                        <p:tgtEl>
                                          <p:spTgt spid="834"/>
                                        </p:tgtEl>
                                        <p:attrNameLst>
                                          <p:attrName>ppt_x</p:attrName>
                                        </p:attrNameLst>
                                      </p:cBhvr>
                                      <p:tavLst>
                                        <p:tav tm="0">
                                          <p:val>
                                            <p:strVal val="0-#ppt_w/2"/>
                                          </p:val>
                                        </p:tav>
                                        <p:tav tm="100000">
                                          <p:val>
                                            <p:strVal val="#ppt_x"/>
                                          </p:val>
                                        </p:tav>
                                      </p:tavLst>
                                    </p:anim>
                                    <p:anim calcmode="lin" valueType="num">
                                      <p:cBhvr additive="repl">
                                        <p:cTn id="752" dur="500" fill="hold"/>
                                        <p:tgtEl>
                                          <p:spTgt spid="834"/>
                                        </p:tgtEl>
                                        <p:attrNameLst>
                                          <p:attrName>ppt_y</p:attrName>
                                        </p:attrNameLst>
                                      </p:cBhvr>
                                      <p:tavLst>
                                        <p:tav tm="0">
                                          <p:val>
                                            <p:strVal val="#ppt_y"/>
                                          </p:val>
                                        </p:tav>
                                        <p:tav tm="100000">
                                          <p:val>
                                            <p:strVal val="#ppt_y"/>
                                          </p:val>
                                        </p:tav>
                                      </p:tavLst>
                                    </p:anim>
                                  </p:childTnLst>
                                </p:cTn>
                              </p:par>
                            </p:childTnLst>
                          </p:cTn>
                        </p:par>
                      </p:childTnLst>
                    </p:cTn>
                  </p:par>
                  <p:par>
                    <p:cTn id="753" fill="hold">
                      <p:stCondLst>
                        <p:cond delay="indefinite"/>
                      </p:stCondLst>
                      <p:childTnLst>
                        <p:par>
                          <p:cTn id="754" fill="hold">
                            <p:stCondLst>
                              <p:cond delay="0"/>
                            </p:stCondLst>
                            <p:childTnLst>
                              <p:par>
                                <p:cTn id="755" nodeType="clickEffect" fill="hold" presetClass="entr" presetID="2" presetSubtype="2">
                                  <p:stCondLst>
                                    <p:cond delay="0"/>
                                  </p:stCondLst>
                                  <p:childTnLst>
                                    <p:set>
                                      <p:cBhvr>
                                        <p:cTn id="756" dur="1" fill="hold">
                                          <p:stCondLst>
                                            <p:cond delay="0"/>
                                          </p:stCondLst>
                                        </p:cTn>
                                        <p:tgtEl>
                                          <p:spTgt spid="830"/>
                                        </p:tgtEl>
                                        <p:attrNameLst>
                                          <p:attrName>style.visibility</p:attrName>
                                        </p:attrNameLst>
                                      </p:cBhvr>
                                      <p:to>
                                        <p:strVal val="visible"/>
                                      </p:to>
                                    </p:set>
                                    <p:anim calcmode="lin" valueType="num">
                                      <p:cBhvr additive="repl">
                                        <p:cTn id="757" dur="500" fill="hold"/>
                                        <p:tgtEl>
                                          <p:spTgt spid="830"/>
                                        </p:tgtEl>
                                        <p:attrNameLst>
                                          <p:attrName>ppt_x</p:attrName>
                                        </p:attrNameLst>
                                      </p:cBhvr>
                                      <p:tavLst>
                                        <p:tav tm="0">
                                          <p:val>
                                            <p:strVal val="1+#ppt_w/2"/>
                                          </p:val>
                                        </p:tav>
                                        <p:tav tm="100000">
                                          <p:val>
                                            <p:strVal val="#ppt_x"/>
                                          </p:val>
                                        </p:tav>
                                      </p:tavLst>
                                    </p:anim>
                                    <p:anim calcmode="lin" valueType="num">
                                      <p:cBhvr additive="repl">
                                        <p:cTn id="758" dur="500" fill="hold"/>
                                        <p:tgtEl>
                                          <p:spTgt spid="830"/>
                                        </p:tgtEl>
                                        <p:attrNameLst>
                                          <p:attrName>ppt_y</p:attrName>
                                        </p:attrNameLst>
                                      </p:cBhvr>
                                      <p:tavLst>
                                        <p:tav tm="0">
                                          <p:val>
                                            <p:strVal val="#ppt_y"/>
                                          </p:val>
                                        </p:tav>
                                        <p:tav tm="100000">
                                          <p:val>
                                            <p:strVal val="#ppt_y"/>
                                          </p:val>
                                        </p:tav>
                                      </p:tavLst>
                                    </p:anim>
                                  </p:childTnLst>
                                </p:cTn>
                              </p:par>
                              <p:par>
                                <p:cTn id="759" nodeType="withEffect" fill="hold" presetClass="entr" presetID="2" presetSubtype="2">
                                  <p:stCondLst>
                                    <p:cond delay="0"/>
                                  </p:stCondLst>
                                  <p:childTnLst>
                                    <p:set>
                                      <p:cBhvr>
                                        <p:cTn id="760" dur="1" fill="hold">
                                          <p:stCondLst>
                                            <p:cond delay="0"/>
                                          </p:stCondLst>
                                        </p:cTn>
                                        <p:tgtEl>
                                          <p:spTgt spid="831"/>
                                        </p:tgtEl>
                                        <p:attrNameLst>
                                          <p:attrName>style.visibility</p:attrName>
                                        </p:attrNameLst>
                                      </p:cBhvr>
                                      <p:to>
                                        <p:strVal val="visible"/>
                                      </p:to>
                                    </p:set>
                                    <p:anim calcmode="lin" valueType="num">
                                      <p:cBhvr additive="repl">
                                        <p:cTn id="761" dur="500" fill="hold"/>
                                        <p:tgtEl>
                                          <p:spTgt spid="831"/>
                                        </p:tgtEl>
                                        <p:attrNameLst>
                                          <p:attrName>ppt_x</p:attrName>
                                        </p:attrNameLst>
                                      </p:cBhvr>
                                      <p:tavLst>
                                        <p:tav tm="0">
                                          <p:val>
                                            <p:strVal val="1+#ppt_w/2"/>
                                          </p:val>
                                        </p:tav>
                                        <p:tav tm="100000">
                                          <p:val>
                                            <p:strVal val="#ppt_x"/>
                                          </p:val>
                                        </p:tav>
                                      </p:tavLst>
                                    </p:anim>
                                    <p:anim calcmode="lin" valueType="num">
                                      <p:cBhvr additive="repl">
                                        <p:cTn id="762" dur="500" fill="hold"/>
                                        <p:tgtEl>
                                          <p:spTgt spid="831"/>
                                        </p:tgtEl>
                                        <p:attrNameLst>
                                          <p:attrName>ppt_y</p:attrName>
                                        </p:attrNameLst>
                                      </p:cBhvr>
                                      <p:tavLst>
                                        <p:tav tm="0">
                                          <p:val>
                                            <p:strVal val="#ppt_y"/>
                                          </p:val>
                                        </p:tav>
                                        <p:tav tm="100000">
                                          <p:val>
                                            <p:strVal val="#ppt_y"/>
                                          </p:val>
                                        </p:tav>
                                      </p:tavLst>
                                    </p:anim>
                                  </p:childTnLst>
                                </p:cTn>
                              </p:par>
                              <p:par>
                                <p:cTn id="763" nodeType="withEffect" fill="hold" presetClass="entr" presetID="2" presetSubtype="2">
                                  <p:stCondLst>
                                    <p:cond delay="0"/>
                                  </p:stCondLst>
                                  <p:childTnLst>
                                    <p:set>
                                      <p:cBhvr>
                                        <p:cTn id="764" dur="1" fill="hold">
                                          <p:stCondLst>
                                            <p:cond delay="0"/>
                                          </p:stCondLst>
                                        </p:cTn>
                                        <p:tgtEl>
                                          <p:spTgt spid="832"/>
                                        </p:tgtEl>
                                        <p:attrNameLst>
                                          <p:attrName>style.visibility</p:attrName>
                                        </p:attrNameLst>
                                      </p:cBhvr>
                                      <p:to>
                                        <p:strVal val="visible"/>
                                      </p:to>
                                    </p:set>
                                    <p:anim calcmode="lin" valueType="num">
                                      <p:cBhvr additive="repl">
                                        <p:cTn id="765" dur="500" fill="hold"/>
                                        <p:tgtEl>
                                          <p:spTgt spid="832"/>
                                        </p:tgtEl>
                                        <p:attrNameLst>
                                          <p:attrName>ppt_x</p:attrName>
                                        </p:attrNameLst>
                                      </p:cBhvr>
                                      <p:tavLst>
                                        <p:tav tm="0">
                                          <p:val>
                                            <p:strVal val="1+#ppt_w/2"/>
                                          </p:val>
                                        </p:tav>
                                        <p:tav tm="100000">
                                          <p:val>
                                            <p:strVal val="#ppt_x"/>
                                          </p:val>
                                        </p:tav>
                                      </p:tavLst>
                                    </p:anim>
                                    <p:anim calcmode="lin" valueType="num">
                                      <p:cBhvr additive="repl">
                                        <p:cTn id="766" dur="500" fill="hold"/>
                                        <p:tgtEl>
                                          <p:spTgt spid="832"/>
                                        </p:tgtEl>
                                        <p:attrNameLst>
                                          <p:attrName>ppt_y</p:attrName>
                                        </p:attrNameLst>
                                      </p:cBhvr>
                                      <p:tavLst>
                                        <p:tav tm="0">
                                          <p:val>
                                            <p:strVal val="#ppt_y"/>
                                          </p:val>
                                        </p:tav>
                                        <p:tav tm="100000">
                                          <p:val>
                                            <p:strVal val="#ppt_y"/>
                                          </p:val>
                                        </p:tav>
                                      </p:tavLst>
                                    </p:anim>
                                  </p:childTnLst>
                                </p:cTn>
                              </p:par>
                              <p:par>
                                <p:cTn id="767" nodeType="withEffect" fill="hold" presetClass="entr" presetID="2" presetSubtype="2">
                                  <p:stCondLst>
                                    <p:cond delay="0"/>
                                  </p:stCondLst>
                                  <p:childTnLst>
                                    <p:set>
                                      <p:cBhvr>
                                        <p:cTn id="768" dur="1" fill="hold">
                                          <p:stCondLst>
                                            <p:cond delay="0"/>
                                          </p:stCondLst>
                                        </p:cTn>
                                        <p:tgtEl>
                                          <p:spTgt spid="835"/>
                                        </p:tgtEl>
                                        <p:attrNameLst>
                                          <p:attrName>style.visibility</p:attrName>
                                        </p:attrNameLst>
                                      </p:cBhvr>
                                      <p:to>
                                        <p:strVal val="visible"/>
                                      </p:to>
                                    </p:set>
                                    <p:anim calcmode="lin" valueType="num">
                                      <p:cBhvr additive="repl">
                                        <p:cTn id="769" dur="500" fill="hold"/>
                                        <p:tgtEl>
                                          <p:spTgt spid="835"/>
                                        </p:tgtEl>
                                        <p:attrNameLst>
                                          <p:attrName>ppt_x</p:attrName>
                                        </p:attrNameLst>
                                      </p:cBhvr>
                                      <p:tavLst>
                                        <p:tav tm="0">
                                          <p:val>
                                            <p:strVal val="1+#ppt_w/2"/>
                                          </p:val>
                                        </p:tav>
                                        <p:tav tm="100000">
                                          <p:val>
                                            <p:strVal val="#ppt_x"/>
                                          </p:val>
                                        </p:tav>
                                      </p:tavLst>
                                    </p:anim>
                                    <p:anim calcmode="lin" valueType="num">
                                      <p:cBhvr additive="repl">
                                        <p:cTn id="770" dur="500" fill="hold"/>
                                        <p:tgtEl>
                                          <p:spTgt spid="835"/>
                                        </p:tgtEl>
                                        <p:attrNameLst>
                                          <p:attrName>ppt_y</p:attrName>
                                        </p:attrNameLst>
                                      </p:cBhvr>
                                      <p:tavLst>
                                        <p:tav tm="0">
                                          <p:val>
                                            <p:strVal val="#ppt_y"/>
                                          </p:val>
                                        </p:tav>
                                        <p:tav tm="100000">
                                          <p:val>
                                            <p:strVal val="#ppt_y"/>
                                          </p:val>
                                        </p:tav>
                                      </p:tavLst>
                                    </p:anim>
                                  </p:childTnLst>
                                </p:cTn>
                              </p:par>
                              <p:par>
                                <p:cTn id="771" nodeType="withEffect" fill="hold" presetClass="entr" presetID="2" presetSubtype="2">
                                  <p:stCondLst>
                                    <p:cond delay="0"/>
                                  </p:stCondLst>
                                  <p:childTnLst>
                                    <p:set>
                                      <p:cBhvr>
                                        <p:cTn id="772" dur="1" fill="hold">
                                          <p:stCondLst>
                                            <p:cond delay="0"/>
                                          </p:stCondLst>
                                        </p:cTn>
                                        <p:tgtEl>
                                          <p:spTgt spid="836"/>
                                        </p:tgtEl>
                                        <p:attrNameLst>
                                          <p:attrName>style.visibility</p:attrName>
                                        </p:attrNameLst>
                                      </p:cBhvr>
                                      <p:to>
                                        <p:strVal val="visible"/>
                                      </p:to>
                                    </p:set>
                                    <p:anim calcmode="lin" valueType="num">
                                      <p:cBhvr additive="repl">
                                        <p:cTn id="773" dur="500" fill="hold"/>
                                        <p:tgtEl>
                                          <p:spTgt spid="836"/>
                                        </p:tgtEl>
                                        <p:attrNameLst>
                                          <p:attrName>ppt_x</p:attrName>
                                        </p:attrNameLst>
                                      </p:cBhvr>
                                      <p:tavLst>
                                        <p:tav tm="0">
                                          <p:val>
                                            <p:strVal val="1+#ppt_w/2"/>
                                          </p:val>
                                        </p:tav>
                                        <p:tav tm="100000">
                                          <p:val>
                                            <p:strVal val="#ppt_x"/>
                                          </p:val>
                                        </p:tav>
                                      </p:tavLst>
                                    </p:anim>
                                    <p:anim calcmode="lin" valueType="num">
                                      <p:cBhvr additive="repl">
                                        <p:cTn id="774" dur="500" fill="hold"/>
                                        <p:tgtEl>
                                          <p:spTgt spid="836"/>
                                        </p:tgtEl>
                                        <p:attrNameLst>
                                          <p:attrName>ppt_y</p:attrName>
                                        </p:attrNameLst>
                                      </p:cBhvr>
                                      <p:tavLst>
                                        <p:tav tm="0">
                                          <p:val>
                                            <p:strVal val="#ppt_y"/>
                                          </p:val>
                                        </p:tav>
                                        <p:tav tm="100000">
                                          <p:val>
                                            <p:strVal val="#ppt_y"/>
                                          </p:val>
                                        </p:tav>
                                      </p:tavLst>
                                    </p:anim>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9">
                                  <p:stCondLst>
                                    <p:cond delay="0"/>
                                  </p:stCondLst>
                                  <p:childTnLst>
                                    <p:set>
                                      <p:cBhvr>
                                        <p:cTn id="778" dur="1" fill="hold">
                                          <p:stCondLst>
                                            <p:cond delay="0"/>
                                          </p:stCondLst>
                                        </p:cTn>
                                        <p:tgtEl>
                                          <p:spTgt spid="838"/>
                                        </p:tgtEl>
                                        <p:attrNameLst>
                                          <p:attrName>style.visibility</p:attrName>
                                        </p:attrNameLst>
                                      </p:cBhvr>
                                      <p:to>
                                        <p:strVal val="visible"/>
                                      </p:to>
                                    </p:set>
                                    <p:animEffect filter="dissolve" transition="in">
                                      <p:cBhvr additive="repl">
                                        <p:cTn id="779" dur="500"/>
                                        <p:tgtEl>
                                          <p:spTgt spid="838"/>
                                        </p:tgtEl>
                                      </p:cBhvr>
                                    </p:animEffect>
                                  </p:childTnLst>
                                </p:cTn>
                              </p:par>
                              <p:par>
                                <p:cTn id="780" nodeType="withEffect" fill="hold" presetClass="entr" presetID="9">
                                  <p:stCondLst>
                                    <p:cond delay="0"/>
                                  </p:stCondLst>
                                  <p:childTnLst>
                                    <p:set>
                                      <p:cBhvr>
                                        <p:cTn id="781" dur="1" fill="hold">
                                          <p:stCondLst>
                                            <p:cond delay="0"/>
                                          </p:stCondLst>
                                        </p:cTn>
                                        <p:tgtEl>
                                          <p:spTgt spid="839"/>
                                        </p:tgtEl>
                                        <p:attrNameLst>
                                          <p:attrName>style.visibility</p:attrName>
                                        </p:attrNameLst>
                                      </p:cBhvr>
                                      <p:to>
                                        <p:strVal val="visible"/>
                                      </p:to>
                                    </p:set>
                                    <p:animEffect filter="dissolve" transition="in">
                                      <p:cBhvr additive="repl">
                                        <p:cTn id="782" dur="500"/>
                                        <p:tgtEl>
                                          <p:spTgt spid="839"/>
                                        </p:tgtEl>
                                      </p:cBhvr>
                                    </p:animEffect>
                                  </p:childTnLst>
                                </p:cTn>
                              </p:par>
                              <p:par>
                                <p:cTn id="783" nodeType="withEffect" fill="hold" presetClass="entr" presetID="9">
                                  <p:stCondLst>
                                    <p:cond delay="0"/>
                                  </p:stCondLst>
                                  <p:childTnLst>
                                    <p:set>
                                      <p:cBhvr>
                                        <p:cTn id="784" dur="1" fill="hold">
                                          <p:stCondLst>
                                            <p:cond delay="0"/>
                                          </p:stCondLst>
                                        </p:cTn>
                                        <p:tgtEl>
                                          <p:spTgt spid="840"/>
                                        </p:tgtEl>
                                        <p:attrNameLst>
                                          <p:attrName>style.visibility</p:attrName>
                                        </p:attrNameLst>
                                      </p:cBhvr>
                                      <p:to>
                                        <p:strVal val="visible"/>
                                      </p:to>
                                    </p:set>
                                    <p:animEffect filter="dissolve" transition="in">
                                      <p:cBhvr additive="repl">
                                        <p:cTn id="785" dur="500"/>
                                        <p:tgtEl>
                                          <p:spTgt spid="840"/>
                                        </p:tgtEl>
                                      </p:cBhvr>
                                    </p:animEffect>
                                  </p:childTnLst>
                                </p:cTn>
                              </p:par>
                              <p:par>
                                <p:cTn id="786" nodeType="withEffect" fill="hold" presetClass="entr" presetID="9">
                                  <p:stCondLst>
                                    <p:cond delay="0"/>
                                  </p:stCondLst>
                                  <p:childTnLst>
                                    <p:set>
                                      <p:cBhvr>
                                        <p:cTn id="787" dur="1" fill="hold">
                                          <p:stCondLst>
                                            <p:cond delay="0"/>
                                          </p:stCondLst>
                                        </p:cTn>
                                        <p:tgtEl>
                                          <p:spTgt spid="841"/>
                                        </p:tgtEl>
                                        <p:attrNameLst>
                                          <p:attrName>style.visibility</p:attrName>
                                        </p:attrNameLst>
                                      </p:cBhvr>
                                      <p:to>
                                        <p:strVal val="visible"/>
                                      </p:to>
                                    </p:set>
                                    <p:animEffect filter="dissolve" transition="in">
                                      <p:cBhvr additive="repl">
                                        <p:cTn id="788" dur="5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1154160" y="-1374840"/>
            <a:ext cx="13352040" cy="8816760"/>
          </a:xfrm>
          <a:prstGeom prst="rect">
            <a:avLst/>
          </a:prstGeom>
          <a:noFill/>
          <a:ln>
            <a:noFill/>
          </a:ln>
        </p:spPr>
        <p:style>
          <a:lnRef idx="0"/>
          <a:fillRef idx="0"/>
          <a:effectRef idx="0"/>
          <a:fontRef idx="minor"/>
        </p:style>
      </p:sp>
      <p:sp>
        <p:nvSpPr>
          <p:cNvPr id="843" name="CustomShape 2"/>
          <p:cNvSpPr/>
          <p:nvPr/>
        </p:nvSpPr>
        <p:spPr>
          <a:xfrm>
            <a:off x="46080" y="-22320"/>
            <a:ext cx="12151800" cy="6837120"/>
          </a:xfrm>
          <a:prstGeom prst="rect">
            <a:avLst/>
          </a:prstGeom>
          <a:noFill/>
          <a:ln>
            <a:noFill/>
          </a:ln>
        </p:spPr>
        <p:style>
          <a:lnRef idx="0"/>
          <a:fillRef idx="0"/>
          <a:effectRef idx="0"/>
          <a:fontRef idx="minor"/>
        </p:style>
      </p:sp>
      <p:sp>
        <p:nvSpPr>
          <p:cNvPr id="844" name="CustomShape 3"/>
          <p:cNvSpPr/>
          <p:nvPr/>
        </p:nvSpPr>
        <p:spPr>
          <a:xfrm>
            <a:off x="9367920" y="-1403280"/>
            <a:ext cx="2749320" cy="275724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grpSp>
        <p:nvGrpSpPr>
          <p:cNvPr id="845" name="Group 4"/>
          <p:cNvGrpSpPr/>
          <p:nvPr/>
        </p:nvGrpSpPr>
        <p:grpSpPr>
          <a:xfrm>
            <a:off x="-1226160" y="5045760"/>
            <a:ext cx="2404800" cy="2404800"/>
            <a:chOff x="-1226160" y="5045760"/>
            <a:chExt cx="2404800" cy="2404800"/>
          </a:xfrm>
        </p:grpSpPr>
        <p:sp>
          <p:nvSpPr>
            <p:cNvPr id="846" name="CustomShape 5"/>
            <p:cNvSpPr/>
            <p:nvPr/>
          </p:nvSpPr>
          <p:spPr>
            <a:xfrm>
              <a:off x="-1226160" y="5045760"/>
              <a:ext cx="2257200" cy="2404800"/>
            </a:xfrm>
            <a:custGeom>
              <a:avLst/>
              <a:gdLst/>
              <a:ahLst/>
              <a:rect l="l" t="t" r="r" b="b"/>
              <a:pathLst>
                <a:path w="1427" h="1520">
                  <a:moveTo>
                    <a:pt x="760" y="0"/>
                  </a:moveTo>
                  <a:cubicBezTo>
                    <a:pt x="655" y="0"/>
                    <a:pt x="555" y="21"/>
                    <a:pt x="464" y="60"/>
                  </a:cubicBezTo>
                  <a:cubicBezTo>
                    <a:pt x="328" y="118"/>
                    <a:pt x="212" y="214"/>
                    <a:pt x="130" y="335"/>
                  </a:cubicBezTo>
                  <a:cubicBezTo>
                    <a:pt x="89" y="396"/>
                    <a:pt x="56" y="463"/>
                    <a:pt x="34" y="534"/>
                  </a:cubicBezTo>
                  <a:cubicBezTo>
                    <a:pt x="12" y="605"/>
                    <a:pt x="0" y="682"/>
                    <a:pt x="0" y="760"/>
                  </a:cubicBezTo>
                  <a:cubicBezTo>
                    <a:pt x="0" y="865"/>
                    <a:pt x="21" y="965"/>
                    <a:pt x="60" y="1056"/>
                  </a:cubicBezTo>
                  <a:cubicBezTo>
                    <a:pt x="118" y="1192"/>
                    <a:pt x="214" y="1308"/>
                    <a:pt x="335" y="1390"/>
                  </a:cubicBezTo>
                  <a:cubicBezTo>
                    <a:pt x="396" y="1431"/>
                    <a:pt x="463" y="1464"/>
                    <a:pt x="534" y="1486"/>
                  </a:cubicBezTo>
                  <a:cubicBezTo>
                    <a:pt x="605" y="1508"/>
                    <a:pt x="681" y="1520"/>
                    <a:pt x="760" y="1520"/>
                  </a:cubicBezTo>
                  <a:cubicBezTo>
                    <a:pt x="760" y="1520"/>
                    <a:pt x="760" y="1520"/>
                    <a:pt x="760" y="1520"/>
                  </a:cubicBezTo>
                  <a:cubicBezTo>
                    <a:pt x="760" y="1520"/>
                    <a:pt x="760" y="1520"/>
                    <a:pt x="760" y="1520"/>
                  </a:cubicBezTo>
                  <a:cubicBezTo>
                    <a:pt x="865" y="1520"/>
                    <a:pt x="965" y="1499"/>
                    <a:pt x="1056" y="1460"/>
                  </a:cubicBezTo>
                  <a:cubicBezTo>
                    <a:pt x="1192" y="1402"/>
                    <a:pt x="1308" y="1306"/>
                    <a:pt x="1390" y="1185"/>
                  </a:cubicBezTo>
                  <a:cubicBezTo>
                    <a:pt x="1403" y="1165"/>
                    <a:pt x="1416" y="1145"/>
                    <a:pt x="1427" y="1124"/>
                  </a:cubicBezTo>
                  <a:cubicBezTo>
                    <a:pt x="1186" y="1124"/>
                    <a:pt x="1186" y="1124"/>
                    <a:pt x="1186" y="1124"/>
                  </a:cubicBezTo>
                  <a:cubicBezTo>
                    <a:pt x="1153" y="1162"/>
                    <a:pt x="1115" y="1196"/>
                    <a:pt x="1073" y="1224"/>
                  </a:cubicBezTo>
                  <a:cubicBezTo>
                    <a:pt x="1028" y="1255"/>
                    <a:pt x="979" y="1279"/>
                    <a:pt x="927" y="1295"/>
                  </a:cubicBezTo>
                  <a:cubicBezTo>
                    <a:pt x="874" y="1311"/>
                    <a:pt x="818" y="1320"/>
                    <a:pt x="760" y="1320"/>
                  </a:cubicBezTo>
                  <a:cubicBezTo>
                    <a:pt x="682" y="1320"/>
                    <a:pt x="609" y="1304"/>
                    <a:pt x="542" y="1276"/>
                  </a:cubicBezTo>
                  <a:cubicBezTo>
                    <a:pt x="442" y="1234"/>
                    <a:pt x="356" y="1162"/>
                    <a:pt x="296" y="1073"/>
                  </a:cubicBezTo>
                  <a:cubicBezTo>
                    <a:pt x="265" y="1028"/>
                    <a:pt x="241" y="979"/>
                    <a:pt x="225" y="927"/>
                  </a:cubicBezTo>
                  <a:cubicBezTo>
                    <a:pt x="209" y="874"/>
                    <a:pt x="200" y="818"/>
                    <a:pt x="200" y="760"/>
                  </a:cubicBezTo>
                  <a:cubicBezTo>
                    <a:pt x="200" y="682"/>
                    <a:pt x="216" y="609"/>
                    <a:pt x="244" y="542"/>
                  </a:cubicBezTo>
                  <a:cubicBezTo>
                    <a:pt x="286" y="442"/>
                    <a:pt x="358" y="356"/>
                    <a:pt x="447" y="296"/>
                  </a:cubicBezTo>
                  <a:cubicBezTo>
                    <a:pt x="492" y="265"/>
                    <a:pt x="541" y="241"/>
                    <a:pt x="593" y="225"/>
                  </a:cubicBezTo>
                  <a:cubicBezTo>
                    <a:pt x="646" y="209"/>
                    <a:pt x="702" y="200"/>
                    <a:pt x="760" y="200"/>
                  </a:cubicBezTo>
                  <a:cubicBezTo>
                    <a:pt x="760" y="0"/>
                    <a:pt x="760" y="0"/>
                    <a:pt x="760" y="0"/>
                  </a:cubicBezTo>
                </a:path>
              </a:pathLst>
            </a:custGeom>
            <a:solidFill>
              <a:srgbClr val="80dae4"/>
            </a:solidFill>
            <a:ln>
              <a:noFill/>
            </a:ln>
          </p:spPr>
          <p:style>
            <a:lnRef idx="0"/>
            <a:fillRef idx="0"/>
            <a:effectRef idx="0"/>
            <a:fontRef idx="minor"/>
          </p:style>
        </p:sp>
        <p:sp>
          <p:nvSpPr>
            <p:cNvPr id="847" name="CustomShape 6"/>
            <p:cNvSpPr/>
            <p:nvPr/>
          </p:nvSpPr>
          <p:spPr>
            <a:xfrm>
              <a:off x="-24480" y="5045760"/>
              <a:ext cx="1203120" cy="1777680"/>
            </a:xfrm>
            <a:custGeom>
              <a:avLst/>
              <a:gdLst/>
              <a:ahLst/>
              <a:rect l="l" t="t" r="r" b="b"/>
              <a:pathLst>
                <a:path w="760" h="1124">
                  <a:moveTo>
                    <a:pt x="0" y="0"/>
                  </a:moveTo>
                  <a:cubicBezTo>
                    <a:pt x="0" y="0"/>
                    <a:pt x="0" y="0"/>
                    <a:pt x="0" y="0"/>
                  </a:cubicBezTo>
                  <a:cubicBezTo>
                    <a:pt x="0" y="0"/>
                    <a:pt x="0" y="0"/>
                    <a:pt x="0" y="0"/>
                  </a:cubicBezTo>
                  <a:cubicBezTo>
                    <a:pt x="0" y="0"/>
                    <a:pt x="0" y="0"/>
                    <a:pt x="0" y="0"/>
                  </a:cubicBezTo>
                  <a:cubicBezTo>
                    <a:pt x="0" y="200"/>
                    <a:pt x="0" y="200"/>
                    <a:pt x="0" y="200"/>
                  </a:cubicBezTo>
                  <a:cubicBezTo>
                    <a:pt x="0" y="200"/>
                    <a:pt x="0" y="200"/>
                    <a:pt x="0" y="200"/>
                  </a:cubicBezTo>
                  <a:cubicBezTo>
                    <a:pt x="78" y="200"/>
                    <a:pt x="151" y="216"/>
                    <a:pt x="218" y="244"/>
                  </a:cubicBezTo>
                  <a:cubicBezTo>
                    <a:pt x="318" y="286"/>
                    <a:pt x="404" y="358"/>
                    <a:pt x="464" y="447"/>
                  </a:cubicBezTo>
                  <a:cubicBezTo>
                    <a:pt x="495" y="492"/>
                    <a:pt x="519" y="541"/>
                    <a:pt x="535" y="593"/>
                  </a:cubicBezTo>
                  <a:cubicBezTo>
                    <a:pt x="551" y="646"/>
                    <a:pt x="560" y="702"/>
                    <a:pt x="560" y="760"/>
                  </a:cubicBezTo>
                  <a:cubicBezTo>
                    <a:pt x="560" y="838"/>
                    <a:pt x="544" y="911"/>
                    <a:pt x="516" y="978"/>
                  </a:cubicBezTo>
                  <a:cubicBezTo>
                    <a:pt x="493" y="1031"/>
                    <a:pt x="463" y="1081"/>
                    <a:pt x="426" y="1124"/>
                  </a:cubicBezTo>
                  <a:cubicBezTo>
                    <a:pt x="667" y="1124"/>
                    <a:pt x="667" y="1124"/>
                    <a:pt x="667" y="1124"/>
                  </a:cubicBezTo>
                  <a:cubicBezTo>
                    <a:pt x="691" y="1080"/>
                    <a:pt x="711" y="1034"/>
                    <a:pt x="726" y="986"/>
                  </a:cubicBezTo>
                  <a:cubicBezTo>
                    <a:pt x="748" y="915"/>
                    <a:pt x="760" y="838"/>
                    <a:pt x="760" y="760"/>
                  </a:cubicBezTo>
                  <a:cubicBezTo>
                    <a:pt x="760" y="655"/>
                    <a:pt x="739" y="555"/>
                    <a:pt x="700" y="464"/>
                  </a:cubicBezTo>
                  <a:cubicBezTo>
                    <a:pt x="642" y="328"/>
                    <a:pt x="546" y="212"/>
                    <a:pt x="425" y="130"/>
                  </a:cubicBezTo>
                  <a:cubicBezTo>
                    <a:pt x="364" y="89"/>
                    <a:pt x="297" y="56"/>
                    <a:pt x="226" y="34"/>
                  </a:cubicBezTo>
                  <a:cubicBezTo>
                    <a:pt x="155" y="12"/>
                    <a:pt x="79" y="0"/>
                    <a:pt x="0" y="0"/>
                  </a:cubicBezTo>
                </a:path>
              </a:pathLst>
            </a:custGeom>
            <a:solidFill>
              <a:srgbClr val="80dae4"/>
            </a:solidFill>
            <a:ln>
              <a:noFill/>
            </a:ln>
          </p:spPr>
          <p:style>
            <a:lnRef idx="0"/>
            <a:fillRef idx="0"/>
            <a:effectRef idx="0"/>
            <a:fontRef idx="minor"/>
          </p:style>
        </p:sp>
      </p:grpSp>
      <p:sp>
        <p:nvSpPr>
          <p:cNvPr id="848" name="CustomShape 7"/>
          <p:cNvSpPr/>
          <p:nvPr/>
        </p:nvSpPr>
        <p:spPr>
          <a:xfrm>
            <a:off x="741600" y="444600"/>
            <a:ext cx="666504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Chuyển đổi dữ liệu tập hợp</a:t>
            </a:r>
            <a:endParaRPr b="0" lang="en-US" sz="3300" spc="-1" strike="noStrike">
              <a:latin typeface="Arial"/>
            </a:endParaRPr>
          </a:p>
        </p:txBody>
      </p:sp>
      <p:pic>
        <p:nvPicPr>
          <p:cNvPr id="849" name="Google Shape;321;p22" descr=""/>
          <p:cNvPicPr/>
          <p:nvPr/>
        </p:nvPicPr>
        <p:blipFill>
          <a:blip r:embed="rId1"/>
          <a:stretch/>
        </p:blipFill>
        <p:spPr>
          <a:xfrm>
            <a:off x="1828800" y="1014120"/>
            <a:ext cx="4088880" cy="122040"/>
          </a:xfrm>
          <a:prstGeom prst="rect">
            <a:avLst/>
          </a:prstGeom>
          <a:ln>
            <a:noFill/>
          </a:ln>
        </p:spPr>
      </p:pic>
      <p:sp>
        <p:nvSpPr>
          <p:cNvPr id="850" name="CustomShape 8"/>
          <p:cNvSpPr/>
          <p:nvPr/>
        </p:nvSpPr>
        <p:spPr>
          <a:xfrm>
            <a:off x="741600" y="1619280"/>
            <a:ext cx="806040" cy="806040"/>
          </a:xfrm>
          <a:prstGeom prst="ellipse">
            <a:avLst/>
          </a:prstGeom>
          <a:solidFill>
            <a:srgbClr val="ddccf7"/>
          </a:solidFill>
          <a:ln>
            <a:noFill/>
          </a:ln>
        </p:spPr>
        <p:style>
          <a:lnRef idx="0"/>
          <a:fillRef idx="0"/>
          <a:effectRef idx="0"/>
          <a:fontRef idx="minor"/>
        </p:style>
      </p:sp>
      <p:sp>
        <p:nvSpPr>
          <p:cNvPr id="851" name="CustomShape 9"/>
          <p:cNvSpPr/>
          <p:nvPr/>
        </p:nvSpPr>
        <p:spPr>
          <a:xfrm>
            <a:off x="833760" y="1701720"/>
            <a:ext cx="634680" cy="634680"/>
          </a:xfrm>
          <a:prstGeom prst="ellipse">
            <a:avLst/>
          </a:prstGeom>
          <a:solidFill>
            <a:srgbClr val="a273e8"/>
          </a:solidFill>
          <a:ln>
            <a:noFill/>
          </a:ln>
        </p:spPr>
        <p:style>
          <a:lnRef idx="0"/>
          <a:fillRef idx="0"/>
          <a:effectRef idx="0"/>
          <a:fontRef idx="minor"/>
        </p:style>
      </p:sp>
      <p:sp>
        <p:nvSpPr>
          <p:cNvPr id="852" name="CustomShape 10"/>
          <p:cNvSpPr/>
          <p:nvPr/>
        </p:nvSpPr>
        <p:spPr>
          <a:xfrm>
            <a:off x="1664280" y="185220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Giữa các kiểu tập hợp</a:t>
            </a:r>
            <a:endParaRPr b="0" lang="en-US" sz="1700" spc="-1" strike="noStrike">
              <a:latin typeface="Arial"/>
            </a:endParaRPr>
          </a:p>
        </p:txBody>
      </p:sp>
      <p:sp>
        <p:nvSpPr>
          <p:cNvPr id="853" name="CustomShape 11"/>
          <p:cNvSpPr/>
          <p:nvPr/>
        </p:nvSpPr>
        <p:spPr>
          <a:xfrm>
            <a:off x="1361160" y="2581560"/>
            <a:ext cx="80604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List</a:t>
            </a:r>
            <a:endParaRPr b="0" lang="en-US" sz="1600" spc="-1" strike="noStrike">
              <a:latin typeface="Arial"/>
            </a:endParaRPr>
          </a:p>
        </p:txBody>
      </p:sp>
      <p:sp>
        <p:nvSpPr>
          <p:cNvPr id="854" name="CustomShape 12"/>
          <p:cNvSpPr/>
          <p:nvPr/>
        </p:nvSpPr>
        <p:spPr>
          <a:xfrm>
            <a:off x="3568680" y="2581560"/>
            <a:ext cx="80604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Tuple</a:t>
            </a:r>
            <a:endParaRPr b="0" lang="en-US" sz="1600" spc="-1" strike="noStrike">
              <a:latin typeface="Arial"/>
            </a:endParaRPr>
          </a:p>
        </p:txBody>
      </p:sp>
      <p:sp>
        <p:nvSpPr>
          <p:cNvPr id="855" name="CustomShape 13"/>
          <p:cNvSpPr/>
          <p:nvPr/>
        </p:nvSpPr>
        <p:spPr>
          <a:xfrm>
            <a:off x="2167560" y="2760120"/>
            <a:ext cx="1400760" cy="360"/>
          </a:xfrm>
          <a:custGeom>
            <a:avLst/>
            <a:gdLst/>
            <a:ahLst/>
            <a:rect l="l" t="t" r="r" b="b"/>
            <a:pathLst>
              <a:path w="21600" h="21600">
                <a:moveTo>
                  <a:pt x="0" y="0"/>
                </a:moveTo>
                <a:lnTo>
                  <a:pt x="21600" y="21600"/>
                </a:lnTo>
              </a:path>
            </a:pathLst>
          </a:custGeom>
          <a:noFill/>
          <a:ln w="38160">
            <a:solidFill>
              <a:srgbClr val="7030a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56" name="CustomShape 14"/>
          <p:cNvSpPr/>
          <p:nvPr/>
        </p:nvSpPr>
        <p:spPr>
          <a:xfrm>
            <a:off x="1428120" y="4285800"/>
            <a:ext cx="68976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Set</a:t>
            </a:r>
            <a:endParaRPr b="0" lang="en-US" sz="1600" spc="-1" strike="noStrike">
              <a:latin typeface="Arial"/>
            </a:endParaRPr>
          </a:p>
        </p:txBody>
      </p:sp>
      <p:sp>
        <p:nvSpPr>
          <p:cNvPr id="857" name="CustomShape 15"/>
          <p:cNvSpPr/>
          <p:nvPr/>
        </p:nvSpPr>
        <p:spPr>
          <a:xfrm flipH="1" flipV="1">
            <a:off x="3970800" y="2938680"/>
            <a:ext cx="360" cy="1347120"/>
          </a:xfrm>
          <a:custGeom>
            <a:avLst/>
            <a:gdLst/>
            <a:ahLst/>
            <a:rect l="l" t="t" r="r" b="b"/>
            <a:pathLst>
              <a:path w="21600" h="21600">
                <a:moveTo>
                  <a:pt x="0" y="0"/>
                </a:moveTo>
                <a:lnTo>
                  <a:pt x="21600" y="21600"/>
                </a:lnTo>
              </a:path>
            </a:pathLst>
          </a:custGeom>
          <a:noFill/>
          <a:ln w="38160">
            <a:solidFill>
              <a:srgbClr val="7030a0"/>
            </a:solidFill>
            <a:round/>
            <a:tailEnd len="med" type="triangle" w="med"/>
          </a:ln>
        </p:spPr>
        <p:style>
          <a:lnRef idx="1">
            <a:schemeClr val="accent1"/>
          </a:lnRef>
          <a:fillRef idx="0">
            <a:schemeClr val="accent1"/>
          </a:fillRef>
          <a:effectRef idx="0">
            <a:schemeClr val="accent1"/>
          </a:effectRef>
          <a:fontRef idx="minor"/>
        </p:style>
      </p:sp>
      <p:sp>
        <p:nvSpPr>
          <p:cNvPr id="858" name="CustomShape 16"/>
          <p:cNvSpPr/>
          <p:nvPr/>
        </p:nvSpPr>
        <p:spPr>
          <a:xfrm>
            <a:off x="3437640" y="4285800"/>
            <a:ext cx="1068120" cy="356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1600" spc="-1" strike="noStrike">
                <a:solidFill>
                  <a:srgbClr val="343434"/>
                </a:solidFill>
                <a:latin typeface="Roboto"/>
                <a:ea typeface="Roboto"/>
              </a:rPr>
              <a:t>Dictionary</a:t>
            </a:r>
            <a:endParaRPr b="0" lang="en-US" sz="1600" spc="-1" strike="noStrike">
              <a:latin typeface="Arial"/>
            </a:endParaRPr>
          </a:p>
        </p:txBody>
      </p:sp>
      <p:sp>
        <p:nvSpPr>
          <p:cNvPr id="859" name="CustomShape 17"/>
          <p:cNvSpPr/>
          <p:nvPr/>
        </p:nvSpPr>
        <p:spPr>
          <a:xfrm flipH="1" flipV="1">
            <a:off x="1763280" y="2938680"/>
            <a:ext cx="2207160" cy="1347120"/>
          </a:xfrm>
          <a:custGeom>
            <a:avLst/>
            <a:gdLst/>
            <a:ahLst/>
            <a:rect l="l" t="t" r="r" b="b"/>
            <a:pathLst>
              <a:path w="21600" h="21600">
                <a:moveTo>
                  <a:pt x="0" y="0"/>
                </a:moveTo>
                <a:lnTo>
                  <a:pt x="21600" y="21600"/>
                </a:lnTo>
              </a:path>
            </a:pathLst>
          </a:custGeom>
          <a:noFill/>
          <a:ln w="38160">
            <a:solidFill>
              <a:srgbClr val="7030a0"/>
            </a:solidFill>
            <a:round/>
            <a:tailEnd len="med" type="triangle" w="med"/>
          </a:ln>
        </p:spPr>
        <p:style>
          <a:lnRef idx="1">
            <a:schemeClr val="accent1"/>
          </a:lnRef>
          <a:fillRef idx="0">
            <a:schemeClr val="accent1"/>
          </a:fillRef>
          <a:effectRef idx="0">
            <a:schemeClr val="accent1"/>
          </a:effectRef>
          <a:fontRef idx="minor"/>
        </p:style>
      </p:sp>
      <p:sp>
        <p:nvSpPr>
          <p:cNvPr id="860" name="CustomShape 18"/>
          <p:cNvSpPr/>
          <p:nvPr/>
        </p:nvSpPr>
        <p:spPr>
          <a:xfrm flipH="1">
            <a:off x="2117880" y="4464360"/>
            <a:ext cx="1318680" cy="360"/>
          </a:xfrm>
          <a:custGeom>
            <a:avLst/>
            <a:gdLst/>
            <a:ahLst/>
            <a:rect l="l" t="t" r="r" b="b"/>
            <a:pathLst>
              <a:path w="21600" h="21600">
                <a:moveTo>
                  <a:pt x="0" y="0"/>
                </a:moveTo>
                <a:lnTo>
                  <a:pt x="21600" y="21600"/>
                </a:lnTo>
              </a:path>
            </a:pathLst>
          </a:custGeom>
          <a:noFill/>
          <a:ln w="38160">
            <a:solidFill>
              <a:srgbClr val="7030a0"/>
            </a:solidFill>
            <a:round/>
            <a:tailEnd len="med" type="triangle" w="med"/>
          </a:ln>
        </p:spPr>
        <p:style>
          <a:lnRef idx="1">
            <a:schemeClr val="accent1"/>
          </a:lnRef>
          <a:fillRef idx="0">
            <a:schemeClr val="accent1"/>
          </a:fillRef>
          <a:effectRef idx="0">
            <a:schemeClr val="accent1"/>
          </a:effectRef>
          <a:fontRef idx="minor"/>
        </p:style>
      </p:sp>
      <p:sp>
        <p:nvSpPr>
          <p:cNvPr id="861" name="CustomShape 19"/>
          <p:cNvSpPr/>
          <p:nvPr/>
        </p:nvSpPr>
        <p:spPr>
          <a:xfrm>
            <a:off x="1764360" y="2938680"/>
            <a:ext cx="8640" cy="1347120"/>
          </a:xfrm>
          <a:custGeom>
            <a:avLst/>
            <a:gdLst/>
            <a:ahLst/>
            <a:rect l="l" t="t" r="r" b="b"/>
            <a:pathLst>
              <a:path w="21600" h="21600">
                <a:moveTo>
                  <a:pt x="0" y="0"/>
                </a:moveTo>
                <a:lnTo>
                  <a:pt x="21600" y="21600"/>
                </a:lnTo>
              </a:path>
            </a:pathLst>
          </a:custGeom>
          <a:noFill/>
          <a:ln w="38160">
            <a:solidFill>
              <a:srgbClr val="7030a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62" name="CustomShape 20"/>
          <p:cNvSpPr/>
          <p:nvPr/>
        </p:nvSpPr>
        <p:spPr>
          <a:xfrm>
            <a:off x="5825160" y="1442880"/>
            <a:ext cx="4543920" cy="4711320"/>
          </a:xfrm>
          <a:prstGeom prst="rect">
            <a:avLst/>
          </a:prstGeom>
          <a:noFill/>
          <a:ln>
            <a:noFill/>
          </a:ln>
        </p:spPr>
        <p:style>
          <a:lnRef idx="0"/>
          <a:fillRef idx="0"/>
          <a:effectRef idx="0"/>
          <a:fontRef idx="minor"/>
        </p:style>
        <p:txBody>
          <a:bodyPr>
            <a:noAutofit/>
          </a:bodyPr>
          <a:p>
            <a:pPr marL="343080" indent="-34272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Dictionary có thể chuyển đổi sang list, tuple hay set, tuy nhiên chỉ tạo ra tập hợp các key, các value bị bỏ qua. VD</a:t>
            </a:r>
            <a:endParaRPr b="0" lang="en-US" sz="1600" spc="-1" strike="noStrike">
              <a:latin typeface="Arial"/>
            </a:endParaRPr>
          </a:p>
          <a:p>
            <a:pPr>
              <a:lnSpc>
                <a:spcPct val="150000"/>
              </a:lnSpc>
              <a:spcAft>
                <a:spcPts val="1199"/>
              </a:spcAft>
            </a:pPr>
            <a:endParaRPr b="0" lang="en-US" sz="1600" spc="-1" strike="noStrike">
              <a:latin typeface="Arial"/>
            </a:endParaRPr>
          </a:p>
          <a:p>
            <a:pPr marL="343080" indent="-34272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List, tuple hay set có thể chuyển đổi sang dictionary, tuy nhiên mỗi phần tử trong list, tuple hay set đó phải là 1 list hoặc tuple con gồm 2 phần tử: key, value. VD:</a:t>
            </a:r>
            <a:endParaRPr b="0" lang="en-US" sz="1600" spc="-1" strike="noStrike">
              <a:latin typeface="Arial"/>
            </a:endParaRPr>
          </a:p>
        </p:txBody>
      </p:sp>
      <p:pic>
        <p:nvPicPr>
          <p:cNvPr id="863" name="Picture 47" descr=""/>
          <p:cNvPicPr/>
          <p:nvPr/>
        </p:nvPicPr>
        <p:blipFill>
          <a:blip r:embed="rId2"/>
          <a:stretch/>
        </p:blipFill>
        <p:spPr>
          <a:xfrm>
            <a:off x="6553080" y="4802400"/>
            <a:ext cx="2891880" cy="1681920"/>
          </a:xfrm>
          <a:prstGeom prst="rect">
            <a:avLst/>
          </a:prstGeom>
          <a:ln>
            <a:noFill/>
          </a:ln>
        </p:spPr>
      </p:pic>
      <p:pic>
        <p:nvPicPr>
          <p:cNvPr id="864" name="Picture 48" descr=""/>
          <p:cNvPicPr/>
          <p:nvPr/>
        </p:nvPicPr>
        <p:blipFill>
          <a:blip r:embed="rId3"/>
          <a:stretch/>
        </p:blipFill>
        <p:spPr>
          <a:xfrm>
            <a:off x="6553080" y="2706840"/>
            <a:ext cx="4477680" cy="461160"/>
          </a:xfrm>
          <a:prstGeom prst="rect">
            <a:avLst/>
          </a:prstGeom>
          <a:ln>
            <a:noFill/>
          </a:ln>
        </p:spPr>
      </p:pic>
    </p:spTree>
  </p:cSld>
  <mc:AlternateContent>
    <mc:Choice Requires="p14">
      <p:transition spd="slow" p14:dur="2000"/>
    </mc:Choice>
    <mc:Fallback>
      <p:transition spd="slow"/>
    </mc:Fallback>
  </mc:AlternateContent>
  <p:timing>
    <p:tnLst>
      <p:par>
        <p:cTn id="789" dur="indefinite" restart="never" nodeType="tmRoot">
          <p:childTnLst>
            <p:seq>
              <p:cTn id="790" dur="indefinite" nodeType="mainSeq">
                <p:childTnLst>
                  <p:par>
                    <p:cTn id="791" fill="hold">
                      <p:stCondLst>
                        <p:cond delay="indefinite"/>
                      </p:stCondLst>
                      <p:childTnLst>
                        <p:par>
                          <p:cTn id="792" fill="hold">
                            <p:stCondLst>
                              <p:cond delay="0"/>
                            </p:stCondLst>
                            <p:childTnLst>
                              <p:par>
                                <p:cTn id="793" nodeType="clickEffect" fill="hold" presetClass="entr" presetID="3" presetSubtype="10">
                                  <p:stCondLst>
                                    <p:cond delay="0"/>
                                  </p:stCondLst>
                                  <p:childTnLst>
                                    <p:set>
                                      <p:cBhvr>
                                        <p:cTn id="794" dur="1" fill="hold">
                                          <p:stCondLst>
                                            <p:cond delay="0"/>
                                          </p:stCondLst>
                                        </p:cTn>
                                        <p:tgtEl>
                                          <p:spTgt spid="850"/>
                                        </p:tgtEl>
                                        <p:attrNameLst>
                                          <p:attrName>style.visibility</p:attrName>
                                        </p:attrNameLst>
                                      </p:cBhvr>
                                      <p:to>
                                        <p:strVal val="visible"/>
                                      </p:to>
                                    </p:set>
                                    <p:animEffect filter="blinds(horizontal)" transition="in">
                                      <p:cBhvr additive="repl">
                                        <p:cTn id="795" dur="500"/>
                                        <p:tgtEl>
                                          <p:spTgt spid="850"/>
                                        </p:tgtEl>
                                      </p:cBhvr>
                                    </p:animEffect>
                                  </p:childTnLst>
                                </p:cTn>
                              </p:par>
                              <p:par>
                                <p:cTn id="796" nodeType="withEffect" fill="hold" presetClass="entr" presetID="3" presetSubtype="10">
                                  <p:stCondLst>
                                    <p:cond delay="0"/>
                                  </p:stCondLst>
                                  <p:childTnLst>
                                    <p:set>
                                      <p:cBhvr>
                                        <p:cTn id="797" dur="1" fill="hold">
                                          <p:stCondLst>
                                            <p:cond delay="0"/>
                                          </p:stCondLst>
                                        </p:cTn>
                                        <p:tgtEl>
                                          <p:spTgt spid="851"/>
                                        </p:tgtEl>
                                        <p:attrNameLst>
                                          <p:attrName>style.visibility</p:attrName>
                                        </p:attrNameLst>
                                      </p:cBhvr>
                                      <p:to>
                                        <p:strVal val="visible"/>
                                      </p:to>
                                    </p:set>
                                    <p:animEffect filter="blinds(horizontal)" transition="in">
                                      <p:cBhvr additive="repl">
                                        <p:cTn id="798" dur="500"/>
                                        <p:tgtEl>
                                          <p:spTgt spid="851"/>
                                        </p:tgtEl>
                                      </p:cBhvr>
                                    </p:animEffect>
                                  </p:childTnLst>
                                </p:cTn>
                              </p:par>
                              <p:par>
                                <p:cTn id="799" nodeType="withEffect" fill="hold" presetClass="entr" presetID="3" presetSubtype="10">
                                  <p:stCondLst>
                                    <p:cond delay="0"/>
                                  </p:stCondLst>
                                  <p:childTnLst>
                                    <p:set>
                                      <p:cBhvr>
                                        <p:cTn id="800" dur="1" fill="hold">
                                          <p:stCondLst>
                                            <p:cond delay="0"/>
                                          </p:stCondLst>
                                        </p:cTn>
                                        <p:tgtEl>
                                          <p:spTgt spid="852"/>
                                        </p:tgtEl>
                                        <p:attrNameLst>
                                          <p:attrName>style.visibility</p:attrName>
                                        </p:attrNameLst>
                                      </p:cBhvr>
                                      <p:to>
                                        <p:strVal val="visible"/>
                                      </p:to>
                                    </p:set>
                                    <p:animEffect filter="blinds(horizontal)" transition="in">
                                      <p:cBhvr additive="repl">
                                        <p:cTn id="801" dur="500"/>
                                        <p:tgtEl>
                                          <p:spTgt spid="852"/>
                                        </p:tgtEl>
                                      </p:cBhvr>
                                    </p:animEffect>
                                  </p:childTnLst>
                                </p:cTn>
                              </p:par>
                              <p:par>
                                <p:cTn id="802" nodeType="withEffect" fill="hold" presetClass="entr" presetID="3" presetSubtype="10">
                                  <p:stCondLst>
                                    <p:cond delay="0"/>
                                  </p:stCondLst>
                                  <p:childTnLst>
                                    <p:set>
                                      <p:cBhvr>
                                        <p:cTn id="803" dur="1" fill="hold">
                                          <p:stCondLst>
                                            <p:cond delay="0"/>
                                          </p:stCondLst>
                                        </p:cTn>
                                        <p:tgtEl>
                                          <p:spTgt spid="853"/>
                                        </p:tgtEl>
                                        <p:attrNameLst>
                                          <p:attrName>style.visibility</p:attrName>
                                        </p:attrNameLst>
                                      </p:cBhvr>
                                      <p:to>
                                        <p:strVal val="visible"/>
                                      </p:to>
                                    </p:set>
                                    <p:animEffect filter="blinds(horizontal)" transition="in">
                                      <p:cBhvr additive="repl">
                                        <p:cTn id="804" dur="500"/>
                                        <p:tgtEl>
                                          <p:spTgt spid="853"/>
                                        </p:tgtEl>
                                      </p:cBhvr>
                                    </p:animEffect>
                                  </p:childTnLst>
                                </p:cTn>
                              </p:par>
                              <p:par>
                                <p:cTn id="805" nodeType="withEffect" fill="hold" presetClass="entr" presetID="3" presetSubtype="10">
                                  <p:stCondLst>
                                    <p:cond delay="0"/>
                                  </p:stCondLst>
                                  <p:childTnLst>
                                    <p:set>
                                      <p:cBhvr>
                                        <p:cTn id="806" dur="1" fill="hold">
                                          <p:stCondLst>
                                            <p:cond delay="0"/>
                                          </p:stCondLst>
                                        </p:cTn>
                                        <p:tgtEl>
                                          <p:spTgt spid="854"/>
                                        </p:tgtEl>
                                        <p:attrNameLst>
                                          <p:attrName>style.visibility</p:attrName>
                                        </p:attrNameLst>
                                      </p:cBhvr>
                                      <p:to>
                                        <p:strVal val="visible"/>
                                      </p:to>
                                    </p:set>
                                    <p:animEffect filter="blinds(horizontal)" transition="in">
                                      <p:cBhvr additive="repl">
                                        <p:cTn id="807" dur="500"/>
                                        <p:tgtEl>
                                          <p:spTgt spid="854"/>
                                        </p:tgtEl>
                                      </p:cBhvr>
                                    </p:animEffect>
                                  </p:childTnLst>
                                </p:cTn>
                              </p:par>
                              <p:par>
                                <p:cTn id="808" nodeType="withEffect" fill="hold" presetClass="entr" presetID="3" presetSubtype="10">
                                  <p:stCondLst>
                                    <p:cond delay="0"/>
                                  </p:stCondLst>
                                  <p:childTnLst>
                                    <p:set>
                                      <p:cBhvr>
                                        <p:cTn id="809" dur="1" fill="hold">
                                          <p:stCondLst>
                                            <p:cond delay="0"/>
                                          </p:stCondLst>
                                        </p:cTn>
                                        <p:tgtEl>
                                          <p:spTgt spid="855"/>
                                        </p:tgtEl>
                                        <p:attrNameLst>
                                          <p:attrName>style.visibility</p:attrName>
                                        </p:attrNameLst>
                                      </p:cBhvr>
                                      <p:to>
                                        <p:strVal val="visible"/>
                                      </p:to>
                                    </p:set>
                                    <p:animEffect filter="blinds(horizontal)" transition="in">
                                      <p:cBhvr additive="repl">
                                        <p:cTn id="810" dur="500"/>
                                        <p:tgtEl>
                                          <p:spTgt spid="855"/>
                                        </p:tgtEl>
                                      </p:cBhvr>
                                    </p:animEffect>
                                  </p:childTnLst>
                                </p:cTn>
                              </p:par>
                              <p:par>
                                <p:cTn id="811" nodeType="withEffect" fill="hold" presetClass="entr" presetID="3" presetSubtype="10">
                                  <p:stCondLst>
                                    <p:cond delay="0"/>
                                  </p:stCondLst>
                                  <p:childTnLst>
                                    <p:set>
                                      <p:cBhvr>
                                        <p:cTn id="812" dur="1" fill="hold">
                                          <p:stCondLst>
                                            <p:cond delay="0"/>
                                          </p:stCondLst>
                                        </p:cTn>
                                        <p:tgtEl>
                                          <p:spTgt spid="856"/>
                                        </p:tgtEl>
                                        <p:attrNameLst>
                                          <p:attrName>style.visibility</p:attrName>
                                        </p:attrNameLst>
                                      </p:cBhvr>
                                      <p:to>
                                        <p:strVal val="visible"/>
                                      </p:to>
                                    </p:set>
                                    <p:animEffect filter="blinds(horizontal)" transition="in">
                                      <p:cBhvr additive="repl">
                                        <p:cTn id="813" dur="500"/>
                                        <p:tgtEl>
                                          <p:spTgt spid="856"/>
                                        </p:tgtEl>
                                      </p:cBhvr>
                                    </p:animEffect>
                                  </p:childTnLst>
                                </p:cTn>
                              </p:par>
                              <p:par>
                                <p:cTn id="814" nodeType="withEffect" fill="hold" presetClass="entr" presetID="3" presetSubtype="10">
                                  <p:stCondLst>
                                    <p:cond delay="0"/>
                                  </p:stCondLst>
                                  <p:childTnLst>
                                    <p:set>
                                      <p:cBhvr>
                                        <p:cTn id="815" dur="1" fill="hold">
                                          <p:stCondLst>
                                            <p:cond delay="0"/>
                                          </p:stCondLst>
                                        </p:cTn>
                                        <p:tgtEl>
                                          <p:spTgt spid="857"/>
                                        </p:tgtEl>
                                        <p:attrNameLst>
                                          <p:attrName>style.visibility</p:attrName>
                                        </p:attrNameLst>
                                      </p:cBhvr>
                                      <p:to>
                                        <p:strVal val="visible"/>
                                      </p:to>
                                    </p:set>
                                    <p:animEffect filter="blinds(horizontal)" transition="in">
                                      <p:cBhvr additive="repl">
                                        <p:cTn id="816" dur="500"/>
                                        <p:tgtEl>
                                          <p:spTgt spid="857"/>
                                        </p:tgtEl>
                                      </p:cBhvr>
                                    </p:animEffect>
                                  </p:childTnLst>
                                </p:cTn>
                              </p:par>
                              <p:par>
                                <p:cTn id="817" nodeType="withEffect" fill="hold" presetClass="entr" presetID="3" presetSubtype="10">
                                  <p:stCondLst>
                                    <p:cond delay="0"/>
                                  </p:stCondLst>
                                  <p:childTnLst>
                                    <p:set>
                                      <p:cBhvr>
                                        <p:cTn id="818" dur="1" fill="hold">
                                          <p:stCondLst>
                                            <p:cond delay="0"/>
                                          </p:stCondLst>
                                        </p:cTn>
                                        <p:tgtEl>
                                          <p:spTgt spid="858"/>
                                        </p:tgtEl>
                                        <p:attrNameLst>
                                          <p:attrName>style.visibility</p:attrName>
                                        </p:attrNameLst>
                                      </p:cBhvr>
                                      <p:to>
                                        <p:strVal val="visible"/>
                                      </p:to>
                                    </p:set>
                                    <p:animEffect filter="blinds(horizontal)" transition="in">
                                      <p:cBhvr additive="repl">
                                        <p:cTn id="819" dur="500"/>
                                        <p:tgtEl>
                                          <p:spTgt spid="858"/>
                                        </p:tgtEl>
                                      </p:cBhvr>
                                    </p:animEffect>
                                  </p:childTnLst>
                                </p:cTn>
                              </p:par>
                              <p:par>
                                <p:cTn id="820" nodeType="withEffect" fill="hold" presetClass="entr" presetID="3" presetSubtype="10">
                                  <p:stCondLst>
                                    <p:cond delay="0"/>
                                  </p:stCondLst>
                                  <p:childTnLst>
                                    <p:set>
                                      <p:cBhvr>
                                        <p:cTn id="821" dur="1" fill="hold">
                                          <p:stCondLst>
                                            <p:cond delay="0"/>
                                          </p:stCondLst>
                                        </p:cTn>
                                        <p:tgtEl>
                                          <p:spTgt spid="859"/>
                                        </p:tgtEl>
                                        <p:attrNameLst>
                                          <p:attrName>style.visibility</p:attrName>
                                        </p:attrNameLst>
                                      </p:cBhvr>
                                      <p:to>
                                        <p:strVal val="visible"/>
                                      </p:to>
                                    </p:set>
                                    <p:animEffect filter="blinds(horizontal)" transition="in">
                                      <p:cBhvr additive="repl">
                                        <p:cTn id="822" dur="500"/>
                                        <p:tgtEl>
                                          <p:spTgt spid="859"/>
                                        </p:tgtEl>
                                      </p:cBhvr>
                                    </p:animEffect>
                                  </p:childTnLst>
                                </p:cTn>
                              </p:par>
                              <p:par>
                                <p:cTn id="823" nodeType="withEffect" fill="hold" presetClass="entr" presetID="3" presetSubtype="10">
                                  <p:stCondLst>
                                    <p:cond delay="0"/>
                                  </p:stCondLst>
                                  <p:childTnLst>
                                    <p:set>
                                      <p:cBhvr>
                                        <p:cTn id="824" dur="1" fill="hold">
                                          <p:stCondLst>
                                            <p:cond delay="0"/>
                                          </p:stCondLst>
                                        </p:cTn>
                                        <p:tgtEl>
                                          <p:spTgt spid="860"/>
                                        </p:tgtEl>
                                        <p:attrNameLst>
                                          <p:attrName>style.visibility</p:attrName>
                                        </p:attrNameLst>
                                      </p:cBhvr>
                                      <p:to>
                                        <p:strVal val="visible"/>
                                      </p:to>
                                    </p:set>
                                    <p:animEffect filter="blinds(horizontal)" transition="in">
                                      <p:cBhvr additive="repl">
                                        <p:cTn id="825" dur="500"/>
                                        <p:tgtEl>
                                          <p:spTgt spid="860"/>
                                        </p:tgtEl>
                                      </p:cBhvr>
                                    </p:animEffect>
                                  </p:childTnLst>
                                </p:cTn>
                              </p:par>
                              <p:par>
                                <p:cTn id="826" nodeType="withEffect" fill="hold" presetClass="entr" presetID="3" presetSubtype="10">
                                  <p:stCondLst>
                                    <p:cond delay="0"/>
                                  </p:stCondLst>
                                  <p:childTnLst>
                                    <p:set>
                                      <p:cBhvr>
                                        <p:cTn id="827" dur="1" fill="hold">
                                          <p:stCondLst>
                                            <p:cond delay="0"/>
                                          </p:stCondLst>
                                        </p:cTn>
                                        <p:tgtEl>
                                          <p:spTgt spid="861"/>
                                        </p:tgtEl>
                                        <p:attrNameLst>
                                          <p:attrName>style.visibility</p:attrName>
                                        </p:attrNameLst>
                                      </p:cBhvr>
                                      <p:to>
                                        <p:strVal val="visible"/>
                                      </p:to>
                                    </p:set>
                                    <p:animEffect filter="blinds(horizontal)" transition="in">
                                      <p:cBhvr additive="repl">
                                        <p:cTn id="828" dur="500"/>
                                        <p:tgtEl>
                                          <p:spTgt spid="861"/>
                                        </p:tgtEl>
                                      </p:cBhvr>
                                    </p:animEffect>
                                  </p:childTnLst>
                                </p:cTn>
                              </p:par>
                              <p:par>
                                <p:cTn id="829" nodeType="withEffect" fill="hold" presetClass="entr" presetID="3" presetSubtype="10">
                                  <p:stCondLst>
                                    <p:cond delay="0"/>
                                  </p:stCondLst>
                                  <p:childTnLst>
                                    <p:set>
                                      <p:cBhvr>
                                        <p:cTn id="830" dur="1" fill="hold">
                                          <p:stCondLst>
                                            <p:cond delay="0"/>
                                          </p:stCondLst>
                                        </p:cTn>
                                        <p:tgtEl>
                                          <p:spTgt spid="862"/>
                                        </p:tgtEl>
                                        <p:attrNameLst>
                                          <p:attrName>style.visibility</p:attrName>
                                        </p:attrNameLst>
                                      </p:cBhvr>
                                      <p:to>
                                        <p:strVal val="visible"/>
                                      </p:to>
                                    </p:set>
                                    <p:animEffect filter="blinds(horizontal)" transition="in">
                                      <p:cBhvr additive="repl">
                                        <p:cTn id="831" dur="500"/>
                                        <p:tgtEl>
                                          <p:spTgt spid="862"/>
                                        </p:tgtEl>
                                      </p:cBhvr>
                                    </p:animEffect>
                                  </p:childTnLst>
                                </p:cTn>
                              </p:par>
                              <p:par>
                                <p:cTn id="832" nodeType="withEffect" fill="hold" presetClass="entr" presetID="3" presetSubtype="10">
                                  <p:stCondLst>
                                    <p:cond delay="0"/>
                                  </p:stCondLst>
                                  <p:childTnLst>
                                    <p:set>
                                      <p:cBhvr>
                                        <p:cTn id="833" dur="1" fill="hold">
                                          <p:stCondLst>
                                            <p:cond delay="0"/>
                                          </p:stCondLst>
                                        </p:cTn>
                                        <p:tgtEl>
                                          <p:spTgt spid="863"/>
                                        </p:tgtEl>
                                        <p:attrNameLst>
                                          <p:attrName>style.visibility</p:attrName>
                                        </p:attrNameLst>
                                      </p:cBhvr>
                                      <p:to>
                                        <p:strVal val="visible"/>
                                      </p:to>
                                    </p:set>
                                    <p:animEffect filter="blinds(horizontal)" transition="in">
                                      <p:cBhvr additive="repl">
                                        <p:cTn id="834" dur="500"/>
                                        <p:tgtEl>
                                          <p:spTgt spid="863"/>
                                        </p:tgtEl>
                                      </p:cBhvr>
                                    </p:animEffect>
                                  </p:childTnLst>
                                </p:cTn>
                              </p:par>
                              <p:par>
                                <p:cTn id="835" nodeType="withEffect" fill="hold" presetClass="entr" presetID="3" presetSubtype="10">
                                  <p:stCondLst>
                                    <p:cond delay="0"/>
                                  </p:stCondLst>
                                  <p:childTnLst>
                                    <p:set>
                                      <p:cBhvr>
                                        <p:cTn id="836" dur="1" fill="hold">
                                          <p:stCondLst>
                                            <p:cond delay="0"/>
                                          </p:stCondLst>
                                        </p:cTn>
                                        <p:tgtEl>
                                          <p:spTgt spid="864"/>
                                        </p:tgtEl>
                                        <p:attrNameLst>
                                          <p:attrName>style.visibility</p:attrName>
                                        </p:attrNameLst>
                                      </p:cBhvr>
                                      <p:to>
                                        <p:strVal val="visible"/>
                                      </p:to>
                                    </p:set>
                                    <p:animEffect filter="blinds(horizontal)" transition="in">
                                      <p:cBhvr additive="repl">
                                        <p:cTn id="837" dur="500"/>
                                        <p:tgtEl>
                                          <p:spTgt spid="8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CustomShape 1"/>
          <p:cNvSpPr/>
          <p:nvPr/>
        </p:nvSpPr>
        <p:spPr>
          <a:xfrm>
            <a:off x="-1154160" y="-1374840"/>
            <a:ext cx="13352040" cy="8816760"/>
          </a:xfrm>
          <a:prstGeom prst="rect">
            <a:avLst/>
          </a:prstGeom>
          <a:noFill/>
          <a:ln>
            <a:noFill/>
          </a:ln>
        </p:spPr>
        <p:style>
          <a:lnRef idx="0"/>
          <a:fillRef idx="0"/>
          <a:effectRef idx="0"/>
          <a:fontRef idx="minor"/>
        </p:style>
      </p:sp>
      <p:sp>
        <p:nvSpPr>
          <p:cNvPr id="866" name="CustomShape 2"/>
          <p:cNvSpPr/>
          <p:nvPr/>
        </p:nvSpPr>
        <p:spPr>
          <a:xfrm>
            <a:off x="46080" y="-22320"/>
            <a:ext cx="12151800" cy="6837120"/>
          </a:xfrm>
          <a:prstGeom prst="rect">
            <a:avLst/>
          </a:prstGeom>
          <a:noFill/>
          <a:ln>
            <a:noFill/>
          </a:ln>
        </p:spPr>
        <p:style>
          <a:lnRef idx="0"/>
          <a:fillRef idx="0"/>
          <a:effectRef idx="0"/>
          <a:fontRef idx="minor"/>
        </p:style>
      </p:sp>
      <p:sp>
        <p:nvSpPr>
          <p:cNvPr id="867" name="CustomShape 3"/>
          <p:cNvSpPr/>
          <p:nvPr/>
        </p:nvSpPr>
        <p:spPr>
          <a:xfrm>
            <a:off x="9367920" y="-1403280"/>
            <a:ext cx="2749320" cy="275724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grpSp>
        <p:nvGrpSpPr>
          <p:cNvPr id="868" name="Group 4"/>
          <p:cNvGrpSpPr/>
          <p:nvPr/>
        </p:nvGrpSpPr>
        <p:grpSpPr>
          <a:xfrm>
            <a:off x="-1226160" y="5045760"/>
            <a:ext cx="2404800" cy="2404800"/>
            <a:chOff x="-1226160" y="5045760"/>
            <a:chExt cx="2404800" cy="2404800"/>
          </a:xfrm>
        </p:grpSpPr>
        <p:sp>
          <p:nvSpPr>
            <p:cNvPr id="869" name="CustomShape 5"/>
            <p:cNvSpPr/>
            <p:nvPr/>
          </p:nvSpPr>
          <p:spPr>
            <a:xfrm>
              <a:off x="-1226160" y="5045760"/>
              <a:ext cx="2257200" cy="2404800"/>
            </a:xfrm>
            <a:custGeom>
              <a:avLst/>
              <a:gdLst/>
              <a:ahLst/>
              <a:rect l="l" t="t" r="r" b="b"/>
              <a:pathLst>
                <a:path w="1427" h="1520">
                  <a:moveTo>
                    <a:pt x="760" y="0"/>
                  </a:moveTo>
                  <a:cubicBezTo>
                    <a:pt x="655" y="0"/>
                    <a:pt x="555" y="21"/>
                    <a:pt x="464" y="60"/>
                  </a:cubicBezTo>
                  <a:cubicBezTo>
                    <a:pt x="328" y="118"/>
                    <a:pt x="212" y="214"/>
                    <a:pt x="130" y="335"/>
                  </a:cubicBezTo>
                  <a:cubicBezTo>
                    <a:pt x="89" y="396"/>
                    <a:pt x="56" y="463"/>
                    <a:pt x="34" y="534"/>
                  </a:cubicBezTo>
                  <a:cubicBezTo>
                    <a:pt x="12" y="605"/>
                    <a:pt x="0" y="682"/>
                    <a:pt x="0" y="760"/>
                  </a:cubicBezTo>
                  <a:cubicBezTo>
                    <a:pt x="0" y="865"/>
                    <a:pt x="21" y="965"/>
                    <a:pt x="60" y="1056"/>
                  </a:cubicBezTo>
                  <a:cubicBezTo>
                    <a:pt x="118" y="1192"/>
                    <a:pt x="214" y="1308"/>
                    <a:pt x="335" y="1390"/>
                  </a:cubicBezTo>
                  <a:cubicBezTo>
                    <a:pt x="396" y="1431"/>
                    <a:pt x="463" y="1464"/>
                    <a:pt x="534" y="1486"/>
                  </a:cubicBezTo>
                  <a:cubicBezTo>
                    <a:pt x="605" y="1508"/>
                    <a:pt x="681" y="1520"/>
                    <a:pt x="760" y="1520"/>
                  </a:cubicBezTo>
                  <a:cubicBezTo>
                    <a:pt x="760" y="1520"/>
                    <a:pt x="760" y="1520"/>
                    <a:pt x="760" y="1520"/>
                  </a:cubicBezTo>
                  <a:cubicBezTo>
                    <a:pt x="760" y="1520"/>
                    <a:pt x="760" y="1520"/>
                    <a:pt x="760" y="1520"/>
                  </a:cubicBezTo>
                  <a:cubicBezTo>
                    <a:pt x="865" y="1520"/>
                    <a:pt x="965" y="1499"/>
                    <a:pt x="1056" y="1460"/>
                  </a:cubicBezTo>
                  <a:cubicBezTo>
                    <a:pt x="1192" y="1402"/>
                    <a:pt x="1308" y="1306"/>
                    <a:pt x="1390" y="1185"/>
                  </a:cubicBezTo>
                  <a:cubicBezTo>
                    <a:pt x="1403" y="1165"/>
                    <a:pt x="1416" y="1145"/>
                    <a:pt x="1427" y="1124"/>
                  </a:cubicBezTo>
                  <a:cubicBezTo>
                    <a:pt x="1186" y="1124"/>
                    <a:pt x="1186" y="1124"/>
                    <a:pt x="1186" y="1124"/>
                  </a:cubicBezTo>
                  <a:cubicBezTo>
                    <a:pt x="1153" y="1162"/>
                    <a:pt x="1115" y="1196"/>
                    <a:pt x="1073" y="1224"/>
                  </a:cubicBezTo>
                  <a:cubicBezTo>
                    <a:pt x="1028" y="1255"/>
                    <a:pt x="979" y="1279"/>
                    <a:pt x="927" y="1295"/>
                  </a:cubicBezTo>
                  <a:cubicBezTo>
                    <a:pt x="874" y="1311"/>
                    <a:pt x="818" y="1320"/>
                    <a:pt x="760" y="1320"/>
                  </a:cubicBezTo>
                  <a:cubicBezTo>
                    <a:pt x="682" y="1320"/>
                    <a:pt x="609" y="1304"/>
                    <a:pt x="542" y="1276"/>
                  </a:cubicBezTo>
                  <a:cubicBezTo>
                    <a:pt x="442" y="1234"/>
                    <a:pt x="356" y="1162"/>
                    <a:pt x="296" y="1073"/>
                  </a:cubicBezTo>
                  <a:cubicBezTo>
                    <a:pt x="265" y="1028"/>
                    <a:pt x="241" y="979"/>
                    <a:pt x="225" y="927"/>
                  </a:cubicBezTo>
                  <a:cubicBezTo>
                    <a:pt x="209" y="874"/>
                    <a:pt x="200" y="818"/>
                    <a:pt x="200" y="760"/>
                  </a:cubicBezTo>
                  <a:cubicBezTo>
                    <a:pt x="200" y="682"/>
                    <a:pt x="216" y="609"/>
                    <a:pt x="244" y="542"/>
                  </a:cubicBezTo>
                  <a:cubicBezTo>
                    <a:pt x="286" y="442"/>
                    <a:pt x="358" y="356"/>
                    <a:pt x="447" y="296"/>
                  </a:cubicBezTo>
                  <a:cubicBezTo>
                    <a:pt x="492" y="265"/>
                    <a:pt x="541" y="241"/>
                    <a:pt x="593" y="225"/>
                  </a:cubicBezTo>
                  <a:cubicBezTo>
                    <a:pt x="646" y="209"/>
                    <a:pt x="702" y="200"/>
                    <a:pt x="760" y="200"/>
                  </a:cubicBezTo>
                  <a:cubicBezTo>
                    <a:pt x="760" y="0"/>
                    <a:pt x="760" y="0"/>
                    <a:pt x="760" y="0"/>
                  </a:cubicBezTo>
                </a:path>
              </a:pathLst>
            </a:custGeom>
            <a:solidFill>
              <a:srgbClr val="80dae4"/>
            </a:solidFill>
            <a:ln>
              <a:noFill/>
            </a:ln>
          </p:spPr>
          <p:style>
            <a:lnRef idx="0"/>
            <a:fillRef idx="0"/>
            <a:effectRef idx="0"/>
            <a:fontRef idx="minor"/>
          </p:style>
        </p:sp>
        <p:sp>
          <p:nvSpPr>
            <p:cNvPr id="870" name="CustomShape 6"/>
            <p:cNvSpPr/>
            <p:nvPr/>
          </p:nvSpPr>
          <p:spPr>
            <a:xfrm>
              <a:off x="-24480" y="5045760"/>
              <a:ext cx="1203120" cy="1777680"/>
            </a:xfrm>
            <a:custGeom>
              <a:avLst/>
              <a:gdLst/>
              <a:ahLst/>
              <a:rect l="l" t="t" r="r" b="b"/>
              <a:pathLst>
                <a:path w="760" h="1124">
                  <a:moveTo>
                    <a:pt x="0" y="0"/>
                  </a:moveTo>
                  <a:cubicBezTo>
                    <a:pt x="0" y="0"/>
                    <a:pt x="0" y="0"/>
                    <a:pt x="0" y="0"/>
                  </a:cubicBezTo>
                  <a:cubicBezTo>
                    <a:pt x="0" y="0"/>
                    <a:pt x="0" y="0"/>
                    <a:pt x="0" y="0"/>
                  </a:cubicBezTo>
                  <a:cubicBezTo>
                    <a:pt x="0" y="0"/>
                    <a:pt x="0" y="0"/>
                    <a:pt x="0" y="0"/>
                  </a:cubicBezTo>
                  <a:cubicBezTo>
                    <a:pt x="0" y="200"/>
                    <a:pt x="0" y="200"/>
                    <a:pt x="0" y="200"/>
                  </a:cubicBezTo>
                  <a:cubicBezTo>
                    <a:pt x="0" y="200"/>
                    <a:pt x="0" y="200"/>
                    <a:pt x="0" y="200"/>
                  </a:cubicBezTo>
                  <a:cubicBezTo>
                    <a:pt x="78" y="200"/>
                    <a:pt x="151" y="216"/>
                    <a:pt x="218" y="244"/>
                  </a:cubicBezTo>
                  <a:cubicBezTo>
                    <a:pt x="318" y="286"/>
                    <a:pt x="404" y="358"/>
                    <a:pt x="464" y="447"/>
                  </a:cubicBezTo>
                  <a:cubicBezTo>
                    <a:pt x="495" y="492"/>
                    <a:pt x="519" y="541"/>
                    <a:pt x="535" y="593"/>
                  </a:cubicBezTo>
                  <a:cubicBezTo>
                    <a:pt x="551" y="646"/>
                    <a:pt x="560" y="702"/>
                    <a:pt x="560" y="760"/>
                  </a:cubicBezTo>
                  <a:cubicBezTo>
                    <a:pt x="560" y="838"/>
                    <a:pt x="544" y="911"/>
                    <a:pt x="516" y="978"/>
                  </a:cubicBezTo>
                  <a:cubicBezTo>
                    <a:pt x="493" y="1031"/>
                    <a:pt x="463" y="1081"/>
                    <a:pt x="426" y="1124"/>
                  </a:cubicBezTo>
                  <a:cubicBezTo>
                    <a:pt x="667" y="1124"/>
                    <a:pt x="667" y="1124"/>
                    <a:pt x="667" y="1124"/>
                  </a:cubicBezTo>
                  <a:cubicBezTo>
                    <a:pt x="691" y="1080"/>
                    <a:pt x="711" y="1034"/>
                    <a:pt x="726" y="986"/>
                  </a:cubicBezTo>
                  <a:cubicBezTo>
                    <a:pt x="748" y="915"/>
                    <a:pt x="760" y="838"/>
                    <a:pt x="760" y="760"/>
                  </a:cubicBezTo>
                  <a:cubicBezTo>
                    <a:pt x="760" y="655"/>
                    <a:pt x="739" y="555"/>
                    <a:pt x="700" y="464"/>
                  </a:cubicBezTo>
                  <a:cubicBezTo>
                    <a:pt x="642" y="328"/>
                    <a:pt x="546" y="212"/>
                    <a:pt x="425" y="130"/>
                  </a:cubicBezTo>
                  <a:cubicBezTo>
                    <a:pt x="364" y="89"/>
                    <a:pt x="297" y="56"/>
                    <a:pt x="226" y="34"/>
                  </a:cubicBezTo>
                  <a:cubicBezTo>
                    <a:pt x="155" y="12"/>
                    <a:pt x="79" y="0"/>
                    <a:pt x="0" y="0"/>
                  </a:cubicBezTo>
                </a:path>
              </a:pathLst>
            </a:custGeom>
            <a:solidFill>
              <a:srgbClr val="80dae4"/>
            </a:solidFill>
            <a:ln>
              <a:noFill/>
            </a:ln>
          </p:spPr>
          <p:style>
            <a:lnRef idx="0"/>
            <a:fillRef idx="0"/>
            <a:effectRef idx="0"/>
            <a:fontRef idx="minor"/>
          </p:style>
        </p:sp>
      </p:grpSp>
      <p:sp>
        <p:nvSpPr>
          <p:cNvPr id="871" name="CustomShape 7"/>
          <p:cNvSpPr/>
          <p:nvPr/>
        </p:nvSpPr>
        <p:spPr>
          <a:xfrm>
            <a:off x="741600" y="444600"/>
            <a:ext cx="675648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Chuyển đổi dữ liệu tập hợp</a:t>
            </a:r>
            <a:endParaRPr b="0" lang="en-US" sz="3300" spc="-1" strike="noStrike">
              <a:latin typeface="Arial"/>
            </a:endParaRPr>
          </a:p>
        </p:txBody>
      </p:sp>
      <p:pic>
        <p:nvPicPr>
          <p:cNvPr id="872" name="Google Shape;321;p22" descr=""/>
          <p:cNvPicPr/>
          <p:nvPr/>
        </p:nvPicPr>
        <p:blipFill>
          <a:blip r:embed="rId1"/>
          <a:stretch/>
        </p:blipFill>
        <p:spPr>
          <a:xfrm>
            <a:off x="1488960" y="1005840"/>
            <a:ext cx="4088880" cy="122040"/>
          </a:xfrm>
          <a:prstGeom prst="rect">
            <a:avLst/>
          </a:prstGeom>
          <a:ln>
            <a:noFill/>
          </a:ln>
        </p:spPr>
      </p:pic>
      <p:sp>
        <p:nvSpPr>
          <p:cNvPr id="873" name="CustomShape 8"/>
          <p:cNvSpPr/>
          <p:nvPr/>
        </p:nvSpPr>
        <p:spPr>
          <a:xfrm>
            <a:off x="3235320" y="2489400"/>
            <a:ext cx="806040" cy="806040"/>
          </a:xfrm>
          <a:prstGeom prst="ellipse">
            <a:avLst/>
          </a:prstGeom>
          <a:solidFill>
            <a:srgbClr val="ddccf7"/>
          </a:solidFill>
          <a:ln>
            <a:noFill/>
          </a:ln>
        </p:spPr>
        <p:style>
          <a:lnRef idx="0"/>
          <a:fillRef idx="0"/>
          <a:effectRef idx="0"/>
          <a:fontRef idx="minor"/>
        </p:style>
      </p:sp>
      <p:sp>
        <p:nvSpPr>
          <p:cNvPr id="874" name="CustomShape 9"/>
          <p:cNvSpPr/>
          <p:nvPr/>
        </p:nvSpPr>
        <p:spPr>
          <a:xfrm>
            <a:off x="3327480" y="2571840"/>
            <a:ext cx="634680" cy="634680"/>
          </a:xfrm>
          <a:prstGeom prst="ellipse">
            <a:avLst/>
          </a:prstGeom>
          <a:solidFill>
            <a:srgbClr val="a273e8"/>
          </a:solidFill>
          <a:ln>
            <a:noFill/>
          </a:ln>
        </p:spPr>
        <p:style>
          <a:lnRef idx="0"/>
          <a:fillRef idx="0"/>
          <a:effectRef idx="0"/>
          <a:fontRef idx="minor"/>
        </p:style>
      </p:sp>
      <p:sp>
        <p:nvSpPr>
          <p:cNvPr id="875" name="CustomShape 10"/>
          <p:cNvSpPr/>
          <p:nvPr/>
        </p:nvSpPr>
        <p:spPr>
          <a:xfrm>
            <a:off x="4158000" y="2722320"/>
            <a:ext cx="3296880" cy="261360"/>
          </a:xfrm>
          <a:prstGeom prst="rect">
            <a:avLst/>
          </a:prstGeom>
          <a:noFill/>
          <a:ln>
            <a:noFill/>
          </a:ln>
        </p:spPr>
        <p:style>
          <a:lnRef idx="0"/>
          <a:fillRef idx="0"/>
          <a:effectRef idx="0"/>
          <a:fontRef idx="minor"/>
        </p:style>
        <p:txBody>
          <a:bodyPr lIns="0" rIns="0" tIns="0" bIns="0">
            <a:noAutofit/>
          </a:bodyPr>
          <a:p>
            <a:pPr>
              <a:lnSpc>
                <a:spcPct val="100000"/>
              </a:lnSpc>
            </a:pPr>
            <a:r>
              <a:rPr b="1" lang="en-US" sz="1700" spc="-1" strike="noStrike">
                <a:solidFill>
                  <a:srgbClr val="a273e8"/>
                </a:solidFill>
                <a:latin typeface="Roboto"/>
                <a:ea typeface="Roboto"/>
              </a:rPr>
              <a:t>Chuyển sang boolean</a:t>
            </a:r>
            <a:endParaRPr b="0" lang="en-US" sz="1700" spc="-1" strike="noStrike">
              <a:latin typeface="Arial"/>
            </a:endParaRPr>
          </a:p>
        </p:txBody>
      </p:sp>
      <p:sp>
        <p:nvSpPr>
          <p:cNvPr id="876" name="CustomShape 11"/>
          <p:cNvSpPr/>
          <p:nvPr/>
        </p:nvSpPr>
        <p:spPr>
          <a:xfrm>
            <a:off x="4042080" y="3017520"/>
            <a:ext cx="5686200" cy="878040"/>
          </a:xfrm>
          <a:prstGeom prst="rect">
            <a:avLst/>
          </a:prstGeom>
          <a:noFill/>
          <a:ln>
            <a:noFill/>
          </a:ln>
        </p:spPr>
        <p:style>
          <a:lnRef idx="0"/>
          <a:fillRef idx="0"/>
          <a:effectRef idx="0"/>
          <a:fontRef idx="minor"/>
        </p:style>
        <p:txBody>
          <a:bodyPr>
            <a:noAutofit/>
          </a:bodyPr>
          <a:p>
            <a:pPr marL="285840" indent="-285480">
              <a:lnSpc>
                <a:spcPct val="150000"/>
              </a:lnSpc>
              <a:buClr>
                <a:srgbClr val="7030a0"/>
              </a:buClr>
              <a:buFont typeface="Arial"/>
              <a:buChar char="•"/>
            </a:pPr>
            <a:r>
              <a:rPr b="1" lang="vi-VN" sz="1600" spc="-1" strike="noStrike">
                <a:solidFill>
                  <a:srgbClr val="7030a0"/>
                </a:solidFill>
                <a:latin typeface="Roboto"/>
                <a:ea typeface="Roboto"/>
              </a:rPr>
              <a:t>bool(collection) = False </a:t>
            </a:r>
            <a:r>
              <a:rPr b="0" lang="vi-VN" sz="1600" spc="-1" strike="noStrike">
                <a:solidFill>
                  <a:srgbClr val="181717"/>
                </a:solidFill>
                <a:latin typeface="Roboto"/>
                <a:ea typeface="Roboto"/>
              </a:rPr>
              <a:t>nếu </a:t>
            </a:r>
            <a:r>
              <a:rPr b="1" lang="vi-VN" sz="1600" spc="-1" strike="noStrike">
                <a:solidFill>
                  <a:srgbClr val="7030a0"/>
                </a:solidFill>
                <a:latin typeface="Roboto"/>
                <a:ea typeface="Roboto"/>
              </a:rPr>
              <a:t>collection</a:t>
            </a:r>
            <a:r>
              <a:rPr b="0" lang="vi-VN" sz="1600" spc="-1" strike="noStrike">
                <a:solidFill>
                  <a:srgbClr val="181717"/>
                </a:solidFill>
                <a:latin typeface="Roboto"/>
                <a:ea typeface="Roboto"/>
              </a:rPr>
              <a:t> rỗng</a:t>
            </a:r>
            <a:endParaRPr b="0" lang="en-US" sz="1600" spc="-1" strike="noStrike">
              <a:latin typeface="Arial"/>
            </a:endParaRPr>
          </a:p>
          <a:p>
            <a:pPr marL="285840" indent="-285480">
              <a:lnSpc>
                <a:spcPct val="150000"/>
              </a:lnSpc>
              <a:buClr>
                <a:srgbClr val="7030a0"/>
              </a:buClr>
              <a:buFont typeface="Arial"/>
              <a:buChar char="•"/>
            </a:pPr>
            <a:r>
              <a:rPr b="1" lang="vi-VN" sz="1600" spc="-1" strike="noStrike">
                <a:solidFill>
                  <a:srgbClr val="7030a0"/>
                </a:solidFill>
                <a:latin typeface="Roboto"/>
                <a:ea typeface="Roboto"/>
              </a:rPr>
              <a:t>bool(collection) = True </a:t>
            </a:r>
            <a:r>
              <a:rPr b="0" lang="vi-VN" sz="1600" spc="-1" strike="noStrike">
                <a:solidFill>
                  <a:srgbClr val="181717"/>
                </a:solidFill>
                <a:latin typeface="Roboto"/>
                <a:ea typeface="Roboto"/>
              </a:rPr>
              <a:t>nếu </a:t>
            </a:r>
            <a:r>
              <a:rPr b="1" lang="vi-VN" sz="1600" spc="-1" strike="noStrike">
                <a:solidFill>
                  <a:srgbClr val="7030a0"/>
                </a:solidFill>
                <a:latin typeface="Roboto"/>
                <a:ea typeface="Roboto"/>
              </a:rPr>
              <a:t>collection</a:t>
            </a:r>
            <a:r>
              <a:rPr b="0" lang="vi-VN" sz="1600" spc="-1" strike="noStrike">
                <a:solidFill>
                  <a:srgbClr val="181717"/>
                </a:solidFill>
                <a:latin typeface="Roboto"/>
                <a:ea typeface="Roboto"/>
              </a:rPr>
              <a:t> có phần tử</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838" dur="indefinite" restart="never" nodeType="tmRoot">
          <p:childTnLst>
            <p:seq>
              <p:cTn id="839" dur="indefinite" nodeType="mainSeq">
                <p:childTnLst>
                  <p:par>
                    <p:cTn id="840" fill="hold">
                      <p:stCondLst>
                        <p:cond delay="indefinite"/>
                      </p:stCondLst>
                      <p:childTnLst>
                        <p:par>
                          <p:cTn id="841" fill="hold">
                            <p:stCondLst>
                              <p:cond delay="0"/>
                            </p:stCondLst>
                            <p:childTnLst>
                              <p:par>
                                <p:cTn id="842" nodeType="clickEffect" fill="hold" presetClass="entr" presetID="9">
                                  <p:stCondLst>
                                    <p:cond delay="0"/>
                                  </p:stCondLst>
                                  <p:childTnLst>
                                    <p:set>
                                      <p:cBhvr>
                                        <p:cTn id="843" dur="1" fill="hold">
                                          <p:stCondLst>
                                            <p:cond delay="0"/>
                                          </p:stCondLst>
                                        </p:cTn>
                                        <p:tgtEl>
                                          <p:spTgt spid="873"/>
                                        </p:tgtEl>
                                        <p:attrNameLst>
                                          <p:attrName>style.visibility</p:attrName>
                                        </p:attrNameLst>
                                      </p:cBhvr>
                                      <p:to>
                                        <p:strVal val="visible"/>
                                      </p:to>
                                    </p:set>
                                    <p:animEffect filter="dissolve" transition="in">
                                      <p:cBhvr additive="repl">
                                        <p:cTn id="844" dur="500"/>
                                        <p:tgtEl>
                                          <p:spTgt spid="873"/>
                                        </p:tgtEl>
                                      </p:cBhvr>
                                    </p:animEffect>
                                  </p:childTnLst>
                                </p:cTn>
                              </p:par>
                              <p:par>
                                <p:cTn id="845" nodeType="withEffect" fill="hold" presetClass="entr" presetID="9">
                                  <p:stCondLst>
                                    <p:cond delay="0"/>
                                  </p:stCondLst>
                                  <p:childTnLst>
                                    <p:set>
                                      <p:cBhvr>
                                        <p:cTn id="846" dur="1" fill="hold">
                                          <p:stCondLst>
                                            <p:cond delay="0"/>
                                          </p:stCondLst>
                                        </p:cTn>
                                        <p:tgtEl>
                                          <p:spTgt spid="874"/>
                                        </p:tgtEl>
                                        <p:attrNameLst>
                                          <p:attrName>style.visibility</p:attrName>
                                        </p:attrNameLst>
                                      </p:cBhvr>
                                      <p:to>
                                        <p:strVal val="visible"/>
                                      </p:to>
                                    </p:set>
                                    <p:animEffect filter="dissolve" transition="in">
                                      <p:cBhvr additive="repl">
                                        <p:cTn id="847" dur="500"/>
                                        <p:tgtEl>
                                          <p:spTgt spid="874"/>
                                        </p:tgtEl>
                                      </p:cBhvr>
                                    </p:animEffect>
                                  </p:childTnLst>
                                </p:cTn>
                              </p:par>
                              <p:par>
                                <p:cTn id="848" nodeType="withEffect" fill="hold" presetClass="entr" presetID="9">
                                  <p:stCondLst>
                                    <p:cond delay="0"/>
                                  </p:stCondLst>
                                  <p:childTnLst>
                                    <p:set>
                                      <p:cBhvr>
                                        <p:cTn id="849" dur="1" fill="hold">
                                          <p:stCondLst>
                                            <p:cond delay="0"/>
                                          </p:stCondLst>
                                        </p:cTn>
                                        <p:tgtEl>
                                          <p:spTgt spid="875"/>
                                        </p:tgtEl>
                                        <p:attrNameLst>
                                          <p:attrName>style.visibility</p:attrName>
                                        </p:attrNameLst>
                                      </p:cBhvr>
                                      <p:to>
                                        <p:strVal val="visible"/>
                                      </p:to>
                                    </p:set>
                                    <p:animEffect filter="dissolve" transition="in">
                                      <p:cBhvr additive="repl">
                                        <p:cTn id="850" dur="500"/>
                                        <p:tgtEl>
                                          <p:spTgt spid="875"/>
                                        </p:tgtEl>
                                      </p:cBhvr>
                                    </p:animEffect>
                                  </p:childTnLst>
                                </p:cTn>
                              </p:par>
                              <p:par>
                                <p:cTn id="851" nodeType="withEffect" fill="hold" presetClass="entr" presetID="9">
                                  <p:stCondLst>
                                    <p:cond delay="0"/>
                                  </p:stCondLst>
                                  <p:childTnLst>
                                    <p:set>
                                      <p:cBhvr>
                                        <p:cTn id="852" dur="1" fill="hold">
                                          <p:stCondLst>
                                            <p:cond delay="0"/>
                                          </p:stCondLst>
                                        </p:cTn>
                                        <p:tgtEl>
                                          <p:spTgt spid="876"/>
                                        </p:tgtEl>
                                        <p:attrNameLst>
                                          <p:attrName>style.visibility</p:attrName>
                                        </p:attrNameLst>
                                      </p:cBhvr>
                                      <p:to>
                                        <p:strVal val="visible"/>
                                      </p:to>
                                    </p:set>
                                    <p:animEffect filter="dissolve" transition="in">
                                      <p:cBhvr additive="repl">
                                        <p:cTn id="853" dur="500"/>
                                        <p:tgtEl>
                                          <p:spTgt spid="8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TextShape 1"/>
          <p:cNvSpPr txBox="1"/>
          <p:nvPr/>
        </p:nvSpPr>
        <p:spPr>
          <a:xfrm>
            <a:off x="838080" y="365040"/>
            <a:ext cx="10515240" cy="1325160"/>
          </a:xfrm>
          <a:prstGeom prst="rect">
            <a:avLst/>
          </a:prstGeom>
          <a:noFill/>
          <a:ln>
            <a:noFill/>
          </a:ln>
        </p:spPr>
        <p:txBody>
          <a:bodyPr anchor="ctr">
            <a:noAutofit/>
          </a:bodyPr>
          <a:p>
            <a:endParaRPr b="0" lang="en-US" sz="1400" spc="-1" strike="noStrike">
              <a:solidFill>
                <a:srgbClr val="000000"/>
              </a:solidFill>
              <a:latin typeface="Arial"/>
            </a:endParaRPr>
          </a:p>
        </p:txBody>
      </p:sp>
      <p:sp>
        <p:nvSpPr>
          <p:cNvPr id="878" name="CustomShape 2"/>
          <p:cNvSpPr/>
          <p:nvPr/>
        </p:nvSpPr>
        <p:spPr>
          <a:xfrm>
            <a:off x="-22320" y="-6480"/>
            <a:ext cx="12228120" cy="6879960"/>
          </a:xfrm>
          <a:prstGeom prst="rect">
            <a:avLst/>
          </a:prstGeom>
          <a:solidFill>
            <a:srgbClr val="ffffff"/>
          </a:solidFill>
          <a:ln>
            <a:noFill/>
          </a:ln>
        </p:spPr>
        <p:style>
          <a:lnRef idx="0"/>
          <a:fillRef idx="0"/>
          <a:effectRef idx="0"/>
          <a:fontRef idx="minor"/>
        </p:style>
      </p:sp>
      <p:sp>
        <p:nvSpPr>
          <p:cNvPr id="879" name="CustomShape 3"/>
          <p:cNvSpPr/>
          <p:nvPr/>
        </p:nvSpPr>
        <p:spPr>
          <a:xfrm>
            <a:off x="-22320" y="-6480"/>
            <a:ext cx="12228120" cy="6879960"/>
          </a:xfrm>
          <a:prstGeom prst="rect">
            <a:avLst/>
          </a:prstGeom>
          <a:noFill/>
          <a:ln>
            <a:noFill/>
          </a:ln>
        </p:spPr>
        <p:style>
          <a:lnRef idx="0"/>
          <a:fillRef idx="0"/>
          <a:effectRef idx="0"/>
          <a:fontRef idx="minor"/>
        </p:style>
      </p:sp>
      <p:sp>
        <p:nvSpPr>
          <p:cNvPr id="880" name="CustomShape 4"/>
          <p:cNvSpPr/>
          <p:nvPr/>
        </p:nvSpPr>
        <p:spPr>
          <a:xfrm>
            <a:off x="-22320" y="-6480"/>
            <a:ext cx="12228120" cy="6879960"/>
          </a:xfrm>
          <a:custGeom>
            <a:avLst/>
            <a:gdLst/>
            <a:ahLst/>
            <a:rect l="l" t="t" r="r" b="b"/>
            <a:pathLst>
              <a:path w="7703" h="4334">
                <a:moveTo>
                  <a:pt x="7699" y="4"/>
                </a:moveTo>
                <a:lnTo>
                  <a:pt x="4" y="4"/>
                </a:lnTo>
                <a:lnTo>
                  <a:pt x="4" y="4330"/>
                </a:lnTo>
                <a:lnTo>
                  <a:pt x="7699" y="4330"/>
                </a:lnTo>
                <a:lnTo>
                  <a:pt x="7699" y="4"/>
                </a:lnTo>
                <a:close/>
                <a:moveTo>
                  <a:pt x="7703" y="0"/>
                </a:moveTo>
                <a:lnTo>
                  <a:pt x="7703" y="0"/>
                </a:lnTo>
                <a:lnTo>
                  <a:pt x="7703" y="4334"/>
                </a:lnTo>
                <a:lnTo>
                  <a:pt x="0" y="4334"/>
                </a:lnTo>
                <a:lnTo>
                  <a:pt x="0" y="2"/>
                </a:lnTo>
                <a:lnTo>
                  <a:pt x="2" y="2"/>
                </a:lnTo>
                <a:lnTo>
                  <a:pt x="0" y="2"/>
                </a:lnTo>
                <a:lnTo>
                  <a:pt x="0" y="0"/>
                </a:lnTo>
                <a:lnTo>
                  <a:pt x="0" y="4334"/>
                </a:lnTo>
                <a:lnTo>
                  <a:pt x="7703" y="4334"/>
                </a:lnTo>
                <a:lnTo>
                  <a:pt x="7703" y="0"/>
                </a:lnTo>
                <a:close/>
              </a:path>
            </a:pathLst>
          </a:custGeom>
          <a:solidFill>
            <a:srgbClr val="f0fbfc"/>
          </a:solidFill>
          <a:ln>
            <a:noFill/>
          </a:ln>
        </p:spPr>
        <p:style>
          <a:lnRef idx="0"/>
          <a:fillRef idx="0"/>
          <a:effectRef idx="0"/>
          <a:fontRef idx="minor"/>
        </p:style>
      </p:sp>
      <p:sp>
        <p:nvSpPr>
          <p:cNvPr id="881" name="CustomShape 5"/>
          <p:cNvSpPr/>
          <p:nvPr/>
        </p:nvSpPr>
        <p:spPr>
          <a:xfrm>
            <a:off x="-22320" y="-6480"/>
            <a:ext cx="12228120" cy="6879960"/>
          </a:xfrm>
          <a:custGeom>
            <a:avLst/>
            <a:gdLst/>
            <a:ahLst/>
            <a:rect l="l" t="t" r="r" b="b"/>
            <a:pathLst>
              <a:path w="7703" h="4334">
                <a:moveTo>
                  <a:pt x="7699" y="4"/>
                </a:moveTo>
                <a:lnTo>
                  <a:pt x="4" y="4"/>
                </a:lnTo>
                <a:lnTo>
                  <a:pt x="4" y="4330"/>
                </a:lnTo>
                <a:lnTo>
                  <a:pt x="7699" y="4330"/>
                </a:lnTo>
                <a:lnTo>
                  <a:pt x="7699" y="4"/>
                </a:lnTo>
                <a:moveTo>
                  <a:pt x="7703" y="0"/>
                </a:moveTo>
                <a:lnTo>
                  <a:pt x="7703" y="0"/>
                </a:lnTo>
                <a:lnTo>
                  <a:pt x="7703" y="4334"/>
                </a:lnTo>
                <a:lnTo>
                  <a:pt x="0" y="4334"/>
                </a:lnTo>
                <a:lnTo>
                  <a:pt x="0" y="2"/>
                </a:lnTo>
                <a:lnTo>
                  <a:pt x="2" y="2"/>
                </a:lnTo>
                <a:lnTo>
                  <a:pt x="0" y="2"/>
                </a:lnTo>
                <a:lnTo>
                  <a:pt x="0" y="0"/>
                </a:lnTo>
                <a:lnTo>
                  <a:pt x="0" y="4334"/>
                </a:lnTo>
                <a:lnTo>
                  <a:pt x="7703" y="4334"/>
                </a:lnTo>
                <a:lnTo>
                  <a:pt x="7703" y="0"/>
                </a:lnTo>
              </a:path>
            </a:pathLst>
          </a:custGeom>
          <a:noFill/>
          <a:ln>
            <a:noFill/>
          </a:ln>
        </p:spPr>
        <p:style>
          <a:lnRef idx="0"/>
          <a:fillRef idx="0"/>
          <a:effectRef idx="0"/>
          <a:fontRef idx="minor"/>
        </p:style>
      </p:sp>
      <p:sp>
        <p:nvSpPr>
          <p:cNvPr id="882" name="CustomShape 6"/>
          <p:cNvSpPr/>
          <p:nvPr/>
        </p:nvSpPr>
        <p:spPr>
          <a:xfrm>
            <a:off x="-22320" y="-6480"/>
            <a:ext cx="12228120" cy="360"/>
          </a:xfrm>
          <a:custGeom>
            <a:avLst/>
            <a:gdLst/>
            <a:ahLst/>
            <a:rect l="l" t="t" r="r" b="b"/>
            <a:pathLst>
              <a:path w="7703" h="120000">
                <a:moveTo>
                  <a:pt x="7703" y="0"/>
                </a:moveTo>
                <a:lnTo>
                  <a:pt x="0" y="0"/>
                </a:lnTo>
                <a:lnTo>
                  <a:pt x="7703" y="0"/>
                </a:lnTo>
                <a:lnTo>
                  <a:pt x="7703" y="0"/>
                </a:lnTo>
                <a:close/>
              </a:path>
            </a:pathLst>
          </a:custGeom>
          <a:solidFill>
            <a:srgbClr val="f7f7f7"/>
          </a:solidFill>
          <a:ln>
            <a:noFill/>
          </a:ln>
        </p:spPr>
        <p:style>
          <a:lnRef idx="0"/>
          <a:fillRef idx="0"/>
          <a:effectRef idx="0"/>
          <a:fontRef idx="minor"/>
        </p:style>
      </p:sp>
      <p:sp>
        <p:nvSpPr>
          <p:cNvPr id="883" name="CustomShape 7"/>
          <p:cNvSpPr/>
          <p:nvPr/>
        </p:nvSpPr>
        <p:spPr>
          <a:xfrm>
            <a:off x="-22320" y="-6480"/>
            <a:ext cx="12228120" cy="360"/>
          </a:xfrm>
          <a:custGeom>
            <a:avLst/>
            <a:gdLst/>
            <a:ahLst/>
            <a:rect l="l" t="t" r="r" b="b"/>
            <a:pathLst>
              <a:path w="7703" h="120000">
                <a:moveTo>
                  <a:pt x="7703" y="0"/>
                </a:moveTo>
                <a:lnTo>
                  <a:pt x="0" y="0"/>
                </a:lnTo>
                <a:lnTo>
                  <a:pt x="7703" y="0"/>
                </a:lnTo>
                <a:lnTo>
                  <a:pt x="7703" y="0"/>
                </a:lnTo>
              </a:path>
            </a:pathLst>
          </a:custGeom>
          <a:noFill/>
          <a:ln>
            <a:noFill/>
          </a:ln>
        </p:spPr>
        <p:style>
          <a:lnRef idx="0"/>
          <a:fillRef idx="0"/>
          <a:effectRef idx="0"/>
          <a:fontRef idx="minor"/>
        </p:style>
      </p:sp>
      <p:sp>
        <p:nvSpPr>
          <p:cNvPr id="884" name="CustomShape 8"/>
          <p:cNvSpPr/>
          <p:nvPr/>
        </p:nvSpPr>
        <p:spPr>
          <a:xfrm>
            <a:off x="-22320" y="-6480"/>
            <a:ext cx="12228120" cy="6879960"/>
          </a:xfrm>
          <a:custGeom>
            <a:avLst/>
            <a:gdLst/>
            <a:ahLst/>
            <a:rect l="l" t="t" r="r" b="b"/>
            <a:pathLst>
              <a:path w="7703" h="4334">
                <a:moveTo>
                  <a:pt x="4" y="4"/>
                </a:moveTo>
                <a:lnTo>
                  <a:pt x="7699" y="4"/>
                </a:lnTo>
                <a:lnTo>
                  <a:pt x="7699" y="4330"/>
                </a:lnTo>
                <a:lnTo>
                  <a:pt x="4" y="4330"/>
                </a:lnTo>
                <a:lnTo>
                  <a:pt x="4" y="4"/>
                </a:lnTo>
                <a:close/>
                <a:moveTo>
                  <a:pt x="7703" y="0"/>
                </a:moveTo>
                <a:lnTo>
                  <a:pt x="0" y="0"/>
                </a:lnTo>
                <a:lnTo>
                  <a:pt x="0" y="2"/>
                </a:lnTo>
                <a:lnTo>
                  <a:pt x="2" y="2"/>
                </a:lnTo>
                <a:lnTo>
                  <a:pt x="0" y="2"/>
                </a:lnTo>
                <a:lnTo>
                  <a:pt x="0" y="4334"/>
                </a:lnTo>
                <a:lnTo>
                  <a:pt x="7703" y="4334"/>
                </a:lnTo>
                <a:lnTo>
                  <a:pt x="7703" y="0"/>
                </a:lnTo>
                <a:close/>
              </a:path>
            </a:pathLst>
          </a:custGeom>
          <a:solidFill>
            <a:srgbClr val="f7f7f7"/>
          </a:solidFill>
          <a:ln>
            <a:noFill/>
          </a:ln>
        </p:spPr>
        <p:style>
          <a:lnRef idx="0"/>
          <a:fillRef idx="0"/>
          <a:effectRef idx="0"/>
          <a:fontRef idx="minor"/>
        </p:style>
      </p:sp>
      <p:sp>
        <p:nvSpPr>
          <p:cNvPr id="885" name="CustomShape 9"/>
          <p:cNvSpPr/>
          <p:nvPr/>
        </p:nvSpPr>
        <p:spPr>
          <a:xfrm>
            <a:off x="-22320" y="-6480"/>
            <a:ext cx="12228120" cy="6879960"/>
          </a:xfrm>
          <a:custGeom>
            <a:avLst/>
            <a:gdLst/>
            <a:ahLst/>
            <a:rect l="l" t="t" r="r" b="b"/>
            <a:pathLst>
              <a:path w="7703" h="4334">
                <a:moveTo>
                  <a:pt x="4" y="4"/>
                </a:moveTo>
                <a:lnTo>
                  <a:pt x="7699" y="4"/>
                </a:lnTo>
                <a:lnTo>
                  <a:pt x="7699" y="4330"/>
                </a:lnTo>
                <a:lnTo>
                  <a:pt x="4" y="4330"/>
                </a:lnTo>
                <a:lnTo>
                  <a:pt x="4" y="4"/>
                </a:lnTo>
                <a:moveTo>
                  <a:pt x="7703" y="0"/>
                </a:moveTo>
                <a:lnTo>
                  <a:pt x="0" y="0"/>
                </a:lnTo>
                <a:lnTo>
                  <a:pt x="0" y="2"/>
                </a:lnTo>
                <a:lnTo>
                  <a:pt x="2" y="2"/>
                </a:lnTo>
                <a:lnTo>
                  <a:pt x="0" y="2"/>
                </a:lnTo>
                <a:lnTo>
                  <a:pt x="0" y="4334"/>
                </a:lnTo>
                <a:lnTo>
                  <a:pt x="7703" y="4334"/>
                </a:lnTo>
                <a:lnTo>
                  <a:pt x="7703" y="0"/>
                </a:lnTo>
              </a:path>
            </a:pathLst>
          </a:custGeom>
          <a:noFill/>
          <a:ln>
            <a:noFill/>
          </a:ln>
        </p:spPr>
        <p:style>
          <a:lnRef idx="0"/>
          <a:fillRef idx="0"/>
          <a:effectRef idx="0"/>
          <a:fontRef idx="minor"/>
        </p:style>
      </p:sp>
      <p:sp>
        <p:nvSpPr>
          <p:cNvPr id="886" name="CustomShape 10"/>
          <p:cNvSpPr/>
          <p:nvPr/>
        </p:nvSpPr>
        <p:spPr>
          <a:xfrm rot="13200">
            <a:off x="4160520" y="2499480"/>
            <a:ext cx="4616280" cy="784440"/>
          </a:xfrm>
          <a:prstGeom prst="rect">
            <a:avLst/>
          </a:prstGeom>
          <a:noFill/>
          <a:ln>
            <a:noFill/>
          </a:ln>
        </p:spPr>
        <p:style>
          <a:lnRef idx="0"/>
          <a:fillRef idx="0"/>
          <a:effectRef idx="0"/>
          <a:fontRef idx="minor"/>
        </p:style>
        <p:txBody>
          <a:bodyPr lIns="0" rIns="0" tIns="0" bIns="0">
            <a:noAutofit/>
          </a:bodyPr>
          <a:p>
            <a:pPr>
              <a:lnSpc>
                <a:spcPct val="100000"/>
              </a:lnSpc>
            </a:pPr>
            <a:r>
              <a:rPr b="1" lang="en-US" sz="5100" spc="-1" strike="noStrike">
                <a:solidFill>
                  <a:srgbClr val="343434"/>
                </a:solidFill>
                <a:latin typeface="Roboto"/>
                <a:ea typeface="Roboto"/>
              </a:rPr>
              <a:t>THANK YOU!</a:t>
            </a:r>
            <a:endParaRPr b="0" lang="en-US" sz="5100" spc="-1" strike="noStrike">
              <a:latin typeface="Arial"/>
            </a:endParaRPr>
          </a:p>
        </p:txBody>
      </p:sp>
      <p:grpSp>
        <p:nvGrpSpPr>
          <p:cNvPr id="887" name="Group 11"/>
          <p:cNvGrpSpPr/>
          <p:nvPr/>
        </p:nvGrpSpPr>
        <p:grpSpPr>
          <a:xfrm>
            <a:off x="5159160" y="5219640"/>
            <a:ext cx="1616760" cy="404280"/>
            <a:chOff x="5159160" y="5219640"/>
            <a:chExt cx="1616760" cy="404280"/>
          </a:xfrm>
        </p:grpSpPr>
        <p:sp>
          <p:nvSpPr>
            <p:cNvPr id="888" name="CustomShape 12"/>
            <p:cNvSpPr/>
            <p:nvPr/>
          </p:nvSpPr>
          <p:spPr>
            <a:xfrm>
              <a:off x="5509080" y="5278680"/>
              <a:ext cx="66600" cy="72720"/>
            </a:xfrm>
            <a:custGeom>
              <a:avLst/>
              <a:gdLst/>
              <a:ahLst/>
              <a:rect l="l" t="t" r="r" b="b"/>
              <a:pathLst>
                <a:path w="33" h="36">
                  <a:moveTo>
                    <a:pt x="0" y="18"/>
                  </a:moveTo>
                  <a:cubicBezTo>
                    <a:pt x="0" y="16"/>
                    <a:pt x="0" y="13"/>
                    <a:pt x="1" y="11"/>
                  </a:cubicBezTo>
                  <a:cubicBezTo>
                    <a:pt x="3" y="7"/>
                    <a:pt x="6" y="4"/>
                    <a:pt x="10" y="2"/>
                  </a:cubicBezTo>
                  <a:cubicBezTo>
                    <a:pt x="14" y="0"/>
                    <a:pt x="18" y="0"/>
                    <a:pt x="23" y="2"/>
                  </a:cubicBezTo>
                  <a:cubicBezTo>
                    <a:pt x="24" y="3"/>
                    <a:pt x="26" y="4"/>
                    <a:pt x="28" y="5"/>
                  </a:cubicBezTo>
                  <a:cubicBezTo>
                    <a:pt x="29" y="7"/>
                    <a:pt x="31" y="9"/>
                    <a:pt x="31" y="11"/>
                  </a:cubicBezTo>
                  <a:cubicBezTo>
                    <a:pt x="32" y="13"/>
                    <a:pt x="33" y="16"/>
                    <a:pt x="33" y="18"/>
                  </a:cubicBezTo>
                  <a:cubicBezTo>
                    <a:pt x="33" y="20"/>
                    <a:pt x="32" y="23"/>
                    <a:pt x="31" y="25"/>
                  </a:cubicBezTo>
                  <a:cubicBezTo>
                    <a:pt x="31" y="27"/>
                    <a:pt x="29" y="29"/>
                    <a:pt x="28" y="31"/>
                  </a:cubicBezTo>
                  <a:cubicBezTo>
                    <a:pt x="26" y="32"/>
                    <a:pt x="25" y="33"/>
                    <a:pt x="23" y="34"/>
                  </a:cubicBezTo>
                  <a:cubicBezTo>
                    <a:pt x="18" y="36"/>
                    <a:pt x="14" y="36"/>
                    <a:pt x="10" y="34"/>
                  </a:cubicBezTo>
                  <a:cubicBezTo>
                    <a:pt x="8" y="33"/>
                    <a:pt x="6" y="32"/>
                    <a:pt x="5" y="31"/>
                  </a:cubicBezTo>
                  <a:cubicBezTo>
                    <a:pt x="3" y="29"/>
                    <a:pt x="2" y="27"/>
                    <a:pt x="1" y="25"/>
                  </a:cubicBezTo>
                  <a:cubicBezTo>
                    <a:pt x="0" y="23"/>
                    <a:pt x="0" y="20"/>
                    <a:pt x="0" y="18"/>
                  </a:cubicBezTo>
                  <a:close/>
                </a:path>
              </a:pathLst>
            </a:custGeom>
            <a:solidFill>
              <a:srgbClr val="02b6c9"/>
            </a:solidFill>
            <a:ln>
              <a:noFill/>
            </a:ln>
          </p:spPr>
          <p:style>
            <a:lnRef idx="0"/>
            <a:fillRef idx="0"/>
            <a:effectRef idx="0"/>
            <a:fontRef idx="minor"/>
          </p:style>
        </p:sp>
        <p:sp>
          <p:nvSpPr>
            <p:cNvPr id="889" name="CustomShape 13"/>
            <p:cNvSpPr/>
            <p:nvPr/>
          </p:nvSpPr>
          <p:spPr>
            <a:xfrm>
              <a:off x="5510880" y="5374080"/>
              <a:ext cx="62640" cy="243720"/>
            </a:xfrm>
            <a:custGeom>
              <a:avLst/>
              <a:gdLst/>
              <a:ahLst/>
              <a:rect l="l" t="t" r="r" b="b"/>
              <a:pathLst>
                <a:path w="31" h="119">
                  <a:moveTo>
                    <a:pt x="31" y="102"/>
                  </a:moveTo>
                  <a:cubicBezTo>
                    <a:pt x="31" y="104"/>
                    <a:pt x="30" y="106"/>
                    <a:pt x="29" y="109"/>
                  </a:cubicBezTo>
                  <a:cubicBezTo>
                    <a:pt x="29" y="110"/>
                    <a:pt x="28" y="112"/>
                    <a:pt x="26" y="114"/>
                  </a:cubicBezTo>
                  <a:cubicBezTo>
                    <a:pt x="25" y="115"/>
                    <a:pt x="23" y="116"/>
                    <a:pt x="21" y="117"/>
                  </a:cubicBezTo>
                  <a:cubicBezTo>
                    <a:pt x="18" y="119"/>
                    <a:pt x="13" y="119"/>
                    <a:pt x="9"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1" y="0"/>
                    <a:pt x="14" y="0"/>
                    <a:pt x="16" y="0"/>
                  </a:cubicBezTo>
                  <a:cubicBezTo>
                    <a:pt x="18" y="0"/>
                    <a:pt x="20" y="0"/>
                    <a:pt x="22" y="1"/>
                  </a:cubicBezTo>
                  <a:cubicBezTo>
                    <a:pt x="23" y="2"/>
                    <a:pt x="25" y="3"/>
                    <a:pt x="26" y="5"/>
                  </a:cubicBezTo>
                  <a:cubicBezTo>
                    <a:pt x="28" y="6"/>
                    <a:pt x="29" y="8"/>
                    <a:pt x="30" y="10"/>
                  </a:cubicBezTo>
                  <a:cubicBezTo>
                    <a:pt x="30" y="12"/>
                    <a:pt x="31" y="14"/>
                    <a:pt x="31" y="16"/>
                  </a:cubicBezTo>
                  <a:lnTo>
                    <a:pt x="31" y="102"/>
                  </a:lnTo>
                  <a:close/>
                </a:path>
              </a:pathLst>
            </a:custGeom>
            <a:solidFill>
              <a:srgbClr val="02b6c9"/>
            </a:solidFill>
            <a:ln>
              <a:noFill/>
            </a:ln>
          </p:spPr>
          <p:style>
            <a:lnRef idx="0"/>
            <a:fillRef idx="0"/>
            <a:effectRef idx="0"/>
            <a:fontRef idx="minor"/>
          </p:style>
        </p:sp>
        <p:sp>
          <p:nvSpPr>
            <p:cNvPr id="890" name="CustomShape 14"/>
            <p:cNvSpPr/>
            <p:nvPr/>
          </p:nvSpPr>
          <p:spPr>
            <a:xfrm>
              <a:off x="5626800" y="5278680"/>
              <a:ext cx="66600" cy="72720"/>
            </a:xfrm>
            <a:custGeom>
              <a:avLst/>
              <a:gdLst/>
              <a:ahLst/>
              <a:rect l="l" t="t" r="r" b="b"/>
              <a:pathLst>
                <a:path w="33" h="36">
                  <a:moveTo>
                    <a:pt x="0" y="18"/>
                  </a:moveTo>
                  <a:cubicBezTo>
                    <a:pt x="0" y="16"/>
                    <a:pt x="1" y="13"/>
                    <a:pt x="2" y="11"/>
                  </a:cubicBezTo>
                  <a:cubicBezTo>
                    <a:pt x="3" y="7"/>
                    <a:pt x="6" y="4"/>
                    <a:pt x="10" y="2"/>
                  </a:cubicBezTo>
                  <a:cubicBezTo>
                    <a:pt x="14" y="0"/>
                    <a:pt x="19" y="0"/>
                    <a:pt x="23" y="2"/>
                  </a:cubicBezTo>
                  <a:cubicBezTo>
                    <a:pt x="25" y="3"/>
                    <a:pt x="27" y="4"/>
                    <a:pt x="28" y="5"/>
                  </a:cubicBezTo>
                  <a:cubicBezTo>
                    <a:pt x="30" y="7"/>
                    <a:pt x="31" y="9"/>
                    <a:pt x="32" y="11"/>
                  </a:cubicBezTo>
                  <a:cubicBezTo>
                    <a:pt x="33" y="13"/>
                    <a:pt x="33" y="16"/>
                    <a:pt x="33" y="18"/>
                  </a:cubicBezTo>
                  <a:cubicBezTo>
                    <a:pt x="33" y="20"/>
                    <a:pt x="33" y="23"/>
                    <a:pt x="32" y="25"/>
                  </a:cubicBezTo>
                  <a:cubicBezTo>
                    <a:pt x="31" y="27"/>
                    <a:pt x="30" y="29"/>
                    <a:pt x="28" y="31"/>
                  </a:cubicBezTo>
                  <a:cubicBezTo>
                    <a:pt x="27" y="32"/>
                    <a:pt x="25" y="33"/>
                    <a:pt x="23" y="34"/>
                  </a:cubicBezTo>
                  <a:cubicBezTo>
                    <a:pt x="19" y="36"/>
                    <a:pt x="14" y="36"/>
                    <a:pt x="10" y="34"/>
                  </a:cubicBezTo>
                  <a:cubicBezTo>
                    <a:pt x="8" y="33"/>
                    <a:pt x="7" y="32"/>
                    <a:pt x="5" y="31"/>
                  </a:cubicBezTo>
                  <a:cubicBezTo>
                    <a:pt x="4" y="29"/>
                    <a:pt x="2" y="27"/>
                    <a:pt x="2" y="25"/>
                  </a:cubicBezTo>
                  <a:cubicBezTo>
                    <a:pt x="1" y="23"/>
                    <a:pt x="0" y="20"/>
                    <a:pt x="0" y="18"/>
                  </a:cubicBezTo>
                  <a:close/>
                </a:path>
              </a:pathLst>
            </a:custGeom>
            <a:solidFill>
              <a:srgbClr val="02b6c9"/>
            </a:solidFill>
            <a:ln>
              <a:noFill/>
            </a:ln>
          </p:spPr>
          <p:style>
            <a:lnRef idx="0"/>
            <a:fillRef idx="0"/>
            <a:effectRef idx="0"/>
            <a:fontRef idx="minor"/>
          </p:style>
        </p:sp>
        <p:sp>
          <p:nvSpPr>
            <p:cNvPr id="891" name="CustomShape 15"/>
            <p:cNvSpPr/>
            <p:nvPr/>
          </p:nvSpPr>
          <p:spPr>
            <a:xfrm>
              <a:off x="5628960" y="5374080"/>
              <a:ext cx="62640" cy="243720"/>
            </a:xfrm>
            <a:custGeom>
              <a:avLst/>
              <a:gdLst/>
              <a:ahLst/>
              <a:rect l="l" t="t" r="r" b="b"/>
              <a:pathLst>
                <a:path w="31" h="119">
                  <a:moveTo>
                    <a:pt x="31" y="102"/>
                  </a:moveTo>
                  <a:cubicBezTo>
                    <a:pt x="31" y="104"/>
                    <a:pt x="31" y="106"/>
                    <a:pt x="30" y="109"/>
                  </a:cubicBezTo>
                  <a:cubicBezTo>
                    <a:pt x="29" y="110"/>
                    <a:pt x="28" y="112"/>
                    <a:pt x="27" y="114"/>
                  </a:cubicBezTo>
                  <a:cubicBezTo>
                    <a:pt x="25" y="115"/>
                    <a:pt x="24" y="116"/>
                    <a:pt x="22" y="117"/>
                  </a:cubicBezTo>
                  <a:cubicBezTo>
                    <a:pt x="18" y="119"/>
                    <a:pt x="14" y="119"/>
                    <a:pt x="10"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2" y="0"/>
                    <a:pt x="14" y="0"/>
                    <a:pt x="16" y="0"/>
                  </a:cubicBezTo>
                  <a:cubicBezTo>
                    <a:pt x="18" y="0"/>
                    <a:pt x="20" y="0"/>
                    <a:pt x="22" y="1"/>
                  </a:cubicBezTo>
                  <a:cubicBezTo>
                    <a:pt x="24" y="2"/>
                    <a:pt x="25" y="3"/>
                    <a:pt x="27" y="5"/>
                  </a:cubicBezTo>
                  <a:cubicBezTo>
                    <a:pt x="28" y="6"/>
                    <a:pt x="29" y="8"/>
                    <a:pt x="30" y="10"/>
                  </a:cubicBezTo>
                  <a:cubicBezTo>
                    <a:pt x="31" y="12"/>
                    <a:pt x="31" y="14"/>
                    <a:pt x="31" y="16"/>
                  </a:cubicBezTo>
                  <a:lnTo>
                    <a:pt x="31" y="102"/>
                  </a:lnTo>
                  <a:close/>
                </a:path>
              </a:pathLst>
            </a:custGeom>
            <a:solidFill>
              <a:srgbClr val="02b6c9"/>
            </a:solidFill>
            <a:ln>
              <a:noFill/>
            </a:ln>
          </p:spPr>
          <p:style>
            <a:lnRef idx="0"/>
            <a:fillRef idx="0"/>
            <a:effectRef idx="0"/>
            <a:fontRef idx="minor"/>
          </p:style>
        </p:sp>
        <p:sp>
          <p:nvSpPr>
            <p:cNvPr id="892" name="CustomShape 16"/>
            <p:cNvSpPr/>
            <p:nvPr/>
          </p:nvSpPr>
          <p:spPr>
            <a:xfrm>
              <a:off x="5744880" y="5367960"/>
              <a:ext cx="217440" cy="249840"/>
            </a:xfrm>
            <a:custGeom>
              <a:avLst/>
              <a:gdLst/>
              <a:ahLst/>
              <a:rect l="l" t="t" r="r" b="b"/>
              <a:pathLst>
                <a:path w="107" h="122">
                  <a:moveTo>
                    <a:pt x="107" y="106"/>
                  </a:moveTo>
                  <a:cubicBezTo>
                    <a:pt x="107" y="108"/>
                    <a:pt x="106" y="110"/>
                    <a:pt x="106" y="112"/>
                  </a:cubicBezTo>
                  <a:cubicBezTo>
                    <a:pt x="105" y="114"/>
                    <a:pt x="104" y="116"/>
                    <a:pt x="102" y="117"/>
                  </a:cubicBezTo>
                  <a:cubicBezTo>
                    <a:pt x="101" y="119"/>
                    <a:pt x="100" y="120"/>
                    <a:pt x="98" y="121"/>
                  </a:cubicBezTo>
                  <a:cubicBezTo>
                    <a:pt x="96" y="121"/>
                    <a:pt x="94" y="122"/>
                    <a:pt x="92" y="122"/>
                  </a:cubicBezTo>
                  <a:cubicBezTo>
                    <a:pt x="90" y="122"/>
                    <a:pt x="88" y="121"/>
                    <a:pt x="86" y="121"/>
                  </a:cubicBezTo>
                  <a:cubicBezTo>
                    <a:pt x="84" y="120"/>
                    <a:pt x="82" y="119"/>
                    <a:pt x="81" y="117"/>
                  </a:cubicBezTo>
                  <a:cubicBezTo>
                    <a:pt x="78" y="114"/>
                    <a:pt x="76" y="110"/>
                    <a:pt x="76" y="106"/>
                  </a:cubicBezTo>
                  <a:cubicBezTo>
                    <a:pt x="76" y="60"/>
                    <a:pt x="76" y="60"/>
                    <a:pt x="76" y="60"/>
                  </a:cubicBezTo>
                  <a:cubicBezTo>
                    <a:pt x="76" y="59"/>
                    <a:pt x="76" y="59"/>
                    <a:pt x="76" y="59"/>
                  </a:cubicBezTo>
                  <a:cubicBezTo>
                    <a:pt x="76" y="56"/>
                    <a:pt x="75" y="53"/>
                    <a:pt x="74" y="50"/>
                  </a:cubicBezTo>
                  <a:cubicBezTo>
                    <a:pt x="73" y="47"/>
                    <a:pt x="71" y="44"/>
                    <a:pt x="69" y="42"/>
                  </a:cubicBezTo>
                  <a:cubicBezTo>
                    <a:pt x="67" y="39"/>
                    <a:pt x="65" y="38"/>
                    <a:pt x="62" y="36"/>
                  </a:cubicBezTo>
                  <a:cubicBezTo>
                    <a:pt x="59" y="35"/>
                    <a:pt x="56" y="34"/>
                    <a:pt x="53" y="34"/>
                  </a:cubicBezTo>
                  <a:cubicBezTo>
                    <a:pt x="50" y="34"/>
                    <a:pt x="47" y="35"/>
                    <a:pt x="44" y="36"/>
                  </a:cubicBezTo>
                  <a:cubicBezTo>
                    <a:pt x="41" y="38"/>
                    <a:pt x="39" y="40"/>
                    <a:pt x="37" y="42"/>
                  </a:cubicBezTo>
                  <a:cubicBezTo>
                    <a:pt x="35" y="44"/>
                    <a:pt x="33" y="47"/>
                    <a:pt x="32" y="50"/>
                  </a:cubicBezTo>
                  <a:cubicBezTo>
                    <a:pt x="31" y="53"/>
                    <a:pt x="30" y="57"/>
                    <a:pt x="30" y="60"/>
                  </a:cubicBezTo>
                  <a:cubicBezTo>
                    <a:pt x="30" y="106"/>
                    <a:pt x="30" y="106"/>
                    <a:pt x="30" y="106"/>
                  </a:cubicBezTo>
                  <a:cubicBezTo>
                    <a:pt x="30" y="108"/>
                    <a:pt x="30" y="110"/>
                    <a:pt x="29" y="112"/>
                  </a:cubicBezTo>
                  <a:cubicBezTo>
                    <a:pt x="29" y="114"/>
                    <a:pt x="27" y="116"/>
                    <a:pt x="26" y="117"/>
                  </a:cubicBezTo>
                  <a:cubicBezTo>
                    <a:pt x="25" y="119"/>
                    <a:pt x="23" y="120"/>
                    <a:pt x="21" y="121"/>
                  </a:cubicBezTo>
                  <a:cubicBezTo>
                    <a:pt x="20" y="121"/>
                    <a:pt x="17" y="122"/>
                    <a:pt x="15" y="122"/>
                  </a:cubicBezTo>
                  <a:cubicBezTo>
                    <a:pt x="13" y="122"/>
                    <a:pt x="11" y="121"/>
                    <a:pt x="9" y="121"/>
                  </a:cubicBezTo>
                  <a:cubicBezTo>
                    <a:pt x="8" y="120"/>
                    <a:pt x="6" y="119"/>
                    <a:pt x="5" y="117"/>
                  </a:cubicBezTo>
                  <a:cubicBezTo>
                    <a:pt x="3" y="116"/>
                    <a:pt x="2" y="114"/>
                    <a:pt x="1" y="112"/>
                  </a:cubicBezTo>
                  <a:cubicBezTo>
                    <a:pt x="0" y="110"/>
                    <a:pt x="0" y="108"/>
                    <a:pt x="0" y="106"/>
                  </a:cubicBezTo>
                  <a:cubicBezTo>
                    <a:pt x="0" y="60"/>
                    <a:pt x="0" y="60"/>
                    <a:pt x="0" y="60"/>
                  </a:cubicBezTo>
                  <a:cubicBezTo>
                    <a:pt x="0" y="52"/>
                    <a:pt x="1" y="44"/>
                    <a:pt x="4" y="37"/>
                  </a:cubicBezTo>
                  <a:cubicBezTo>
                    <a:pt x="7" y="30"/>
                    <a:pt x="10" y="24"/>
                    <a:pt x="15" y="18"/>
                  </a:cubicBezTo>
                  <a:cubicBezTo>
                    <a:pt x="20" y="13"/>
                    <a:pt x="26" y="9"/>
                    <a:pt x="32" y="6"/>
                  </a:cubicBezTo>
                  <a:cubicBezTo>
                    <a:pt x="46" y="0"/>
                    <a:pt x="61" y="0"/>
                    <a:pt x="74" y="6"/>
                  </a:cubicBezTo>
                  <a:cubicBezTo>
                    <a:pt x="81" y="9"/>
                    <a:pt x="87" y="13"/>
                    <a:pt x="91" y="18"/>
                  </a:cubicBezTo>
                  <a:cubicBezTo>
                    <a:pt x="96" y="24"/>
                    <a:pt x="100" y="30"/>
                    <a:pt x="103" y="37"/>
                  </a:cubicBezTo>
                  <a:cubicBezTo>
                    <a:pt x="106" y="44"/>
                    <a:pt x="107" y="52"/>
                    <a:pt x="107" y="60"/>
                  </a:cubicBezTo>
                  <a:cubicBezTo>
                    <a:pt x="107" y="106"/>
                    <a:pt x="107" y="106"/>
                    <a:pt x="107" y="106"/>
                  </a:cubicBezTo>
                  <a:close/>
                </a:path>
              </a:pathLst>
            </a:custGeom>
            <a:solidFill>
              <a:srgbClr val="02b6c9"/>
            </a:solidFill>
            <a:ln>
              <a:noFill/>
            </a:ln>
          </p:spPr>
          <p:style>
            <a:lnRef idx="0"/>
            <a:fillRef idx="0"/>
            <a:effectRef idx="0"/>
            <a:fontRef idx="minor"/>
          </p:style>
        </p:sp>
        <p:sp>
          <p:nvSpPr>
            <p:cNvPr id="893" name="CustomShape 17"/>
            <p:cNvSpPr/>
            <p:nvPr/>
          </p:nvSpPr>
          <p:spPr>
            <a:xfrm>
              <a:off x="6275880" y="5367960"/>
              <a:ext cx="239760" cy="255960"/>
            </a:xfrm>
            <a:custGeom>
              <a:avLst/>
              <a:gdLst/>
              <a:ahLst/>
              <a:rect l="l" t="t" r="r" b="b"/>
              <a:pathLst>
                <a:path w="118" h="125">
                  <a:moveTo>
                    <a:pt x="0" y="62"/>
                  </a:moveTo>
                  <a:cubicBezTo>
                    <a:pt x="0" y="54"/>
                    <a:pt x="1" y="46"/>
                    <a:pt x="5" y="38"/>
                  </a:cubicBezTo>
                  <a:cubicBezTo>
                    <a:pt x="7" y="31"/>
                    <a:pt x="11" y="25"/>
                    <a:pt x="17" y="19"/>
                  </a:cubicBezTo>
                  <a:cubicBezTo>
                    <a:pt x="22" y="14"/>
                    <a:pt x="28" y="9"/>
                    <a:pt x="35"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5" y="118"/>
                  </a:cubicBezTo>
                  <a:cubicBezTo>
                    <a:pt x="28" y="115"/>
                    <a:pt x="22" y="111"/>
                    <a:pt x="17" y="105"/>
                  </a:cubicBezTo>
                  <a:cubicBezTo>
                    <a:pt x="6" y="93"/>
                    <a:pt x="0" y="78"/>
                    <a:pt x="0" y="62"/>
                  </a:cubicBezTo>
                  <a:close/>
                  <a:moveTo>
                    <a:pt x="31" y="62"/>
                  </a:moveTo>
                  <a:cubicBezTo>
                    <a:pt x="31" y="66"/>
                    <a:pt x="31" y="70"/>
                    <a:pt x="33" y="73"/>
                  </a:cubicBezTo>
                  <a:cubicBezTo>
                    <a:pt x="34" y="76"/>
                    <a:pt x="36" y="79"/>
                    <a:pt x="38" y="82"/>
                  </a:cubicBezTo>
                  <a:cubicBezTo>
                    <a:pt x="41" y="84"/>
                    <a:pt x="43" y="86"/>
                    <a:pt x="46" y="88"/>
                  </a:cubicBezTo>
                  <a:cubicBezTo>
                    <a:pt x="50" y="89"/>
                    <a:pt x="53" y="90"/>
                    <a:pt x="56" y="90"/>
                  </a:cubicBezTo>
                  <a:cubicBezTo>
                    <a:pt x="60" y="90"/>
                    <a:pt x="63" y="89"/>
                    <a:pt x="66" y="88"/>
                  </a:cubicBezTo>
                  <a:cubicBezTo>
                    <a:pt x="69" y="86"/>
                    <a:pt x="72" y="84"/>
                    <a:pt x="74" y="82"/>
                  </a:cubicBezTo>
                  <a:cubicBezTo>
                    <a:pt x="84" y="71"/>
                    <a:pt x="84" y="54"/>
                    <a:pt x="74" y="43"/>
                  </a:cubicBezTo>
                  <a:cubicBezTo>
                    <a:pt x="72" y="40"/>
                    <a:pt x="69" y="38"/>
                    <a:pt x="66" y="37"/>
                  </a:cubicBezTo>
                  <a:cubicBezTo>
                    <a:pt x="63" y="35"/>
                    <a:pt x="60" y="34"/>
                    <a:pt x="56" y="34"/>
                  </a:cubicBezTo>
                  <a:cubicBezTo>
                    <a:pt x="53" y="34"/>
                    <a:pt x="50" y="35"/>
                    <a:pt x="46" y="37"/>
                  </a:cubicBezTo>
                  <a:cubicBezTo>
                    <a:pt x="43" y="38"/>
                    <a:pt x="41" y="40"/>
                    <a:pt x="38" y="43"/>
                  </a:cubicBezTo>
                  <a:cubicBezTo>
                    <a:pt x="36" y="45"/>
                    <a:pt x="34" y="48"/>
                    <a:pt x="33" y="51"/>
                  </a:cubicBezTo>
                  <a:cubicBezTo>
                    <a:pt x="31" y="55"/>
                    <a:pt x="31" y="58"/>
                    <a:pt x="31" y="62"/>
                  </a:cubicBezTo>
                  <a:close/>
                </a:path>
              </a:pathLst>
            </a:custGeom>
            <a:solidFill>
              <a:srgbClr val="7c4182"/>
            </a:solidFill>
            <a:ln>
              <a:noFill/>
            </a:ln>
          </p:spPr>
          <p:style>
            <a:lnRef idx="0"/>
            <a:fillRef idx="0"/>
            <a:effectRef idx="0"/>
            <a:fontRef idx="minor"/>
          </p:style>
        </p:sp>
        <p:sp>
          <p:nvSpPr>
            <p:cNvPr id="894" name="CustomShape 18"/>
            <p:cNvSpPr/>
            <p:nvPr/>
          </p:nvSpPr>
          <p:spPr>
            <a:xfrm>
              <a:off x="6534360" y="5367960"/>
              <a:ext cx="241560" cy="255960"/>
            </a:xfrm>
            <a:custGeom>
              <a:avLst/>
              <a:gdLst/>
              <a:ahLst/>
              <a:rect l="l" t="t" r="r" b="b"/>
              <a:pathLst>
                <a:path w="118" h="125">
                  <a:moveTo>
                    <a:pt x="0" y="62"/>
                  </a:moveTo>
                  <a:cubicBezTo>
                    <a:pt x="0" y="54"/>
                    <a:pt x="1" y="46"/>
                    <a:pt x="4" y="38"/>
                  </a:cubicBezTo>
                  <a:cubicBezTo>
                    <a:pt x="7" y="31"/>
                    <a:pt x="11" y="25"/>
                    <a:pt x="16" y="19"/>
                  </a:cubicBezTo>
                  <a:cubicBezTo>
                    <a:pt x="21" y="14"/>
                    <a:pt x="27" y="9"/>
                    <a:pt x="34"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4" y="118"/>
                  </a:cubicBezTo>
                  <a:cubicBezTo>
                    <a:pt x="27" y="115"/>
                    <a:pt x="21" y="111"/>
                    <a:pt x="16" y="105"/>
                  </a:cubicBezTo>
                  <a:cubicBezTo>
                    <a:pt x="11" y="100"/>
                    <a:pt x="7" y="93"/>
                    <a:pt x="4" y="86"/>
                  </a:cubicBezTo>
                  <a:cubicBezTo>
                    <a:pt x="1" y="78"/>
                    <a:pt x="0" y="70"/>
                    <a:pt x="0" y="62"/>
                  </a:cubicBezTo>
                  <a:close/>
                  <a:moveTo>
                    <a:pt x="30" y="62"/>
                  </a:moveTo>
                  <a:cubicBezTo>
                    <a:pt x="30" y="66"/>
                    <a:pt x="31" y="70"/>
                    <a:pt x="32" y="73"/>
                  </a:cubicBezTo>
                  <a:cubicBezTo>
                    <a:pt x="34" y="76"/>
                    <a:pt x="36" y="79"/>
                    <a:pt x="38" y="82"/>
                  </a:cubicBezTo>
                  <a:cubicBezTo>
                    <a:pt x="40" y="84"/>
                    <a:pt x="43" y="86"/>
                    <a:pt x="46" y="88"/>
                  </a:cubicBezTo>
                  <a:cubicBezTo>
                    <a:pt x="49" y="89"/>
                    <a:pt x="53" y="90"/>
                    <a:pt x="56" y="90"/>
                  </a:cubicBezTo>
                  <a:cubicBezTo>
                    <a:pt x="59" y="90"/>
                    <a:pt x="63" y="89"/>
                    <a:pt x="66" y="88"/>
                  </a:cubicBezTo>
                  <a:cubicBezTo>
                    <a:pt x="69" y="86"/>
                    <a:pt x="72" y="84"/>
                    <a:pt x="74" y="82"/>
                  </a:cubicBezTo>
                  <a:cubicBezTo>
                    <a:pt x="76" y="79"/>
                    <a:pt x="78" y="76"/>
                    <a:pt x="79" y="73"/>
                  </a:cubicBezTo>
                  <a:cubicBezTo>
                    <a:pt x="84" y="63"/>
                    <a:pt x="81" y="51"/>
                    <a:pt x="74" y="43"/>
                  </a:cubicBezTo>
                  <a:cubicBezTo>
                    <a:pt x="72" y="40"/>
                    <a:pt x="69" y="38"/>
                    <a:pt x="66" y="37"/>
                  </a:cubicBezTo>
                  <a:cubicBezTo>
                    <a:pt x="63" y="35"/>
                    <a:pt x="59" y="34"/>
                    <a:pt x="56" y="34"/>
                  </a:cubicBezTo>
                  <a:cubicBezTo>
                    <a:pt x="53" y="34"/>
                    <a:pt x="49" y="35"/>
                    <a:pt x="46" y="37"/>
                  </a:cubicBezTo>
                  <a:cubicBezTo>
                    <a:pt x="43" y="38"/>
                    <a:pt x="40" y="40"/>
                    <a:pt x="38" y="43"/>
                  </a:cubicBezTo>
                  <a:cubicBezTo>
                    <a:pt x="36" y="45"/>
                    <a:pt x="34" y="48"/>
                    <a:pt x="32" y="51"/>
                  </a:cubicBezTo>
                  <a:cubicBezTo>
                    <a:pt x="31" y="55"/>
                    <a:pt x="30" y="58"/>
                    <a:pt x="30" y="62"/>
                  </a:cubicBezTo>
                  <a:close/>
                </a:path>
              </a:pathLst>
            </a:custGeom>
            <a:solidFill>
              <a:srgbClr val="7c4182"/>
            </a:solidFill>
            <a:ln>
              <a:noFill/>
            </a:ln>
          </p:spPr>
          <p:style>
            <a:lnRef idx="0"/>
            <a:fillRef idx="0"/>
            <a:effectRef idx="0"/>
            <a:fontRef idx="minor"/>
          </p:style>
        </p:sp>
        <p:sp>
          <p:nvSpPr>
            <p:cNvPr id="895" name="CustomShape 19"/>
            <p:cNvSpPr/>
            <p:nvPr/>
          </p:nvSpPr>
          <p:spPr>
            <a:xfrm>
              <a:off x="5159160" y="5219640"/>
              <a:ext cx="325080" cy="398520"/>
            </a:xfrm>
            <a:custGeom>
              <a:avLst/>
              <a:gdLst/>
              <a:ahLst/>
              <a:rect l="l" t="t" r="r" b="b"/>
              <a:pathLst>
                <a:path w="159" h="195">
                  <a:moveTo>
                    <a:pt x="1" y="28"/>
                  </a:moveTo>
                  <a:cubicBezTo>
                    <a:pt x="0" y="25"/>
                    <a:pt x="0" y="22"/>
                    <a:pt x="0" y="20"/>
                  </a:cubicBezTo>
                  <a:cubicBezTo>
                    <a:pt x="0" y="17"/>
                    <a:pt x="0" y="15"/>
                    <a:pt x="1" y="12"/>
                  </a:cubicBezTo>
                  <a:cubicBezTo>
                    <a:pt x="2" y="10"/>
                    <a:pt x="3" y="8"/>
                    <a:pt x="5" y="6"/>
                  </a:cubicBezTo>
                  <a:cubicBezTo>
                    <a:pt x="7" y="4"/>
                    <a:pt x="9" y="3"/>
                    <a:pt x="11" y="2"/>
                  </a:cubicBezTo>
                  <a:cubicBezTo>
                    <a:pt x="13" y="1"/>
                    <a:pt x="16" y="0"/>
                    <a:pt x="18" y="0"/>
                  </a:cubicBezTo>
                  <a:cubicBezTo>
                    <a:pt x="20" y="1"/>
                    <a:pt x="23" y="1"/>
                    <a:pt x="25" y="2"/>
                  </a:cubicBezTo>
                  <a:cubicBezTo>
                    <a:pt x="27" y="3"/>
                    <a:pt x="29" y="4"/>
                    <a:pt x="31" y="6"/>
                  </a:cubicBezTo>
                  <a:cubicBezTo>
                    <a:pt x="32" y="8"/>
                    <a:pt x="34" y="10"/>
                    <a:pt x="35" y="13"/>
                  </a:cubicBezTo>
                  <a:cubicBezTo>
                    <a:pt x="35" y="13"/>
                    <a:pt x="75" y="116"/>
                    <a:pt x="76" y="118"/>
                  </a:cubicBezTo>
                  <a:cubicBezTo>
                    <a:pt x="77" y="120"/>
                    <a:pt x="79" y="120"/>
                    <a:pt x="81" y="120"/>
                  </a:cubicBezTo>
                  <a:cubicBezTo>
                    <a:pt x="82" y="119"/>
                    <a:pt x="83" y="119"/>
                    <a:pt x="83" y="118"/>
                  </a:cubicBezTo>
                  <a:cubicBezTo>
                    <a:pt x="84" y="116"/>
                    <a:pt x="124" y="13"/>
                    <a:pt x="124" y="13"/>
                  </a:cubicBezTo>
                  <a:cubicBezTo>
                    <a:pt x="125" y="10"/>
                    <a:pt x="126" y="8"/>
                    <a:pt x="128" y="6"/>
                  </a:cubicBezTo>
                  <a:cubicBezTo>
                    <a:pt x="130" y="4"/>
                    <a:pt x="132" y="3"/>
                    <a:pt x="134" y="2"/>
                  </a:cubicBezTo>
                  <a:cubicBezTo>
                    <a:pt x="136" y="1"/>
                    <a:pt x="138" y="0"/>
                    <a:pt x="141" y="0"/>
                  </a:cubicBezTo>
                  <a:cubicBezTo>
                    <a:pt x="143" y="0"/>
                    <a:pt x="145" y="1"/>
                    <a:pt x="148" y="2"/>
                  </a:cubicBezTo>
                  <a:cubicBezTo>
                    <a:pt x="150" y="3"/>
                    <a:pt x="152" y="4"/>
                    <a:pt x="154" y="6"/>
                  </a:cubicBezTo>
                  <a:cubicBezTo>
                    <a:pt x="155" y="8"/>
                    <a:pt x="157" y="10"/>
                    <a:pt x="157" y="12"/>
                  </a:cubicBezTo>
                  <a:cubicBezTo>
                    <a:pt x="158" y="15"/>
                    <a:pt x="159" y="17"/>
                    <a:pt x="159" y="20"/>
                  </a:cubicBezTo>
                  <a:cubicBezTo>
                    <a:pt x="159" y="22"/>
                    <a:pt x="158" y="25"/>
                    <a:pt x="157" y="28"/>
                  </a:cubicBezTo>
                  <a:cubicBezTo>
                    <a:pt x="96" y="183"/>
                    <a:pt x="96" y="183"/>
                    <a:pt x="96" y="183"/>
                  </a:cubicBezTo>
                  <a:cubicBezTo>
                    <a:pt x="95" y="186"/>
                    <a:pt x="93" y="189"/>
                    <a:pt x="89" y="192"/>
                  </a:cubicBezTo>
                  <a:cubicBezTo>
                    <a:pt x="87" y="194"/>
                    <a:pt x="83" y="195"/>
                    <a:pt x="80" y="195"/>
                  </a:cubicBezTo>
                  <a:cubicBezTo>
                    <a:pt x="78" y="195"/>
                    <a:pt x="78" y="195"/>
                    <a:pt x="78" y="195"/>
                  </a:cubicBezTo>
                  <a:cubicBezTo>
                    <a:pt x="76" y="195"/>
                    <a:pt x="76" y="195"/>
                    <a:pt x="76" y="195"/>
                  </a:cubicBezTo>
                  <a:cubicBezTo>
                    <a:pt x="73" y="194"/>
                    <a:pt x="71" y="193"/>
                    <a:pt x="68" y="191"/>
                  </a:cubicBezTo>
                  <a:cubicBezTo>
                    <a:pt x="66" y="189"/>
                    <a:pt x="64" y="186"/>
                    <a:pt x="63" y="183"/>
                  </a:cubicBezTo>
                  <a:lnTo>
                    <a:pt x="1" y="28"/>
                  </a:lnTo>
                  <a:close/>
                </a:path>
              </a:pathLst>
            </a:custGeom>
            <a:solidFill>
              <a:srgbClr val="02b6c9"/>
            </a:solidFill>
            <a:ln>
              <a:noFill/>
            </a:ln>
          </p:spPr>
          <p:style>
            <a:lnRef idx="0"/>
            <a:fillRef idx="0"/>
            <a:effectRef idx="0"/>
            <a:fontRef idx="minor"/>
          </p:style>
        </p:sp>
        <p:sp>
          <p:nvSpPr>
            <p:cNvPr id="896" name="CustomShape 20"/>
            <p:cNvSpPr/>
            <p:nvPr/>
          </p:nvSpPr>
          <p:spPr>
            <a:xfrm>
              <a:off x="5991120" y="5219640"/>
              <a:ext cx="239760" cy="404280"/>
            </a:xfrm>
            <a:custGeom>
              <a:avLst/>
              <a:gdLst/>
              <a:ahLst/>
              <a:rect l="l" t="t" r="r" b="b"/>
              <a:pathLst>
                <a:path w="118" h="198">
                  <a:moveTo>
                    <a:pt x="117" y="24"/>
                  </a:moveTo>
                  <a:cubicBezTo>
                    <a:pt x="117" y="18"/>
                    <a:pt x="117" y="18"/>
                    <a:pt x="117" y="18"/>
                  </a:cubicBezTo>
                  <a:cubicBezTo>
                    <a:pt x="118" y="16"/>
                    <a:pt x="117" y="13"/>
                    <a:pt x="116" y="11"/>
                  </a:cubicBezTo>
                  <a:cubicBezTo>
                    <a:pt x="116" y="9"/>
                    <a:pt x="114" y="7"/>
                    <a:pt x="113" y="6"/>
                  </a:cubicBezTo>
                  <a:cubicBezTo>
                    <a:pt x="112" y="4"/>
                    <a:pt x="110" y="3"/>
                    <a:pt x="108" y="2"/>
                  </a:cubicBezTo>
                  <a:cubicBezTo>
                    <a:pt x="104" y="0"/>
                    <a:pt x="100" y="0"/>
                    <a:pt x="96" y="2"/>
                  </a:cubicBezTo>
                  <a:cubicBezTo>
                    <a:pt x="92" y="4"/>
                    <a:pt x="89" y="7"/>
                    <a:pt x="88" y="11"/>
                  </a:cubicBezTo>
                  <a:cubicBezTo>
                    <a:pt x="87" y="13"/>
                    <a:pt x="87" y="16"/>
                    <a:pt x="87" y="18"/>
                  </a:cubicBezTo>
                  <a:cubicBezTo>
                    <a:pt x="87" y="81"/>
                    <a:pt x="87" y="81"/>
                    <a:pt x="87" y="81"/>
                  </a:cubicBezTo>
                  <a:cubicBezTo>
                    <a:pt x="83" y="79"/>
                    <a:pt x="79" y="77"/>
                    <a:pt x="75" y="76"/>
                  </a:cubicBezTo>
                  <a:cubicBezTo>
                    <a:pt x="70" y="75"/>
                    <a:pt x="66" y="74"/>
                    <a:pt x="61" y="74"/>
                  </a:cubicBezTo>
                  <a:cubicBezTo>
                    <a:pt x="54" y="74"/>
                    <a:pt x="46" y="76"/>
                    <a:pt x="39" y="79"/>
                  </a:cubicBezTo>
                  <a:cubicBezTo>
                    <a:pt x="33" y="82"/>
                    <a:pt x="27" y="87"/>
                    <a:pt x="22" y="92"/>
                  </a:cubicBezTo>
                  <a:cubicBezTo>
                    <a:pt x="0" y="117"/>
                    <a:pt x="0" y="154"/>
                    <a:pt x="22" y="178"/>
                  </a:cubicBezTo>
                  <a:cubicBezTo>
                    <a:pt x="27" y="184"/>
                    <a:pt x="33" y="188"/>
                    <a:pt x="39" y="191"/>
                  </a:cubicBezTo>
                  <a:cubicBezTo>
                    <a:pt x="53" y="198"/>
                    <a:pt x="69" y="198"/>
                    <a:pt x="83" y="191"/>
                  </a:cubicBezTo>
                  <a:cubicBezTo>
                    <a:pt x="90" y="188"/>
                    <a:pt x="96" y="184"/>
                    <a:pt x="101" y="178"/>
                  </a:cubicBezTo>
                  <a:cubicBezTo>
                    <a:pt x="106" y="173"/>
                    <a:pt x="110" y="166"/>
                    <a:pt x="113" y="159"/>
                  </a:cubicBezTo>
                  <a:cubicBezTo>
                    <a:pt x="116" y="152"/>
                    <a:pt x="117" y="144"/>
                    <a:pt x="118" y="136"/>
                  </a:cubicBezTo>
                  <a:cubicBezTo>
                    <a:pt x="118" y="24"/>
                    <a:pt x="118" y="24"/>
                    <a:pt x="118" y="24"/>
                  </a:cubicBezTo>
                  <a:lnTo>
                    <a:pt x="117" y="24"/>
                  </a:lnTo>
                  <a:close/>
                  <a:moveTo>
                    <a:pt x="85" y="146"/>
                  </a:moveTo>
                  <a:cubicBezTo>
                    <a:pt x="83" y="149"/>
                    <a:pt x="82" y="152"/>
                    <a:pt x="79" y="155"/>
                  </a:cubicBezTo>
                  <a:cubicBezTo>
                    <a:pt x="77" y="157"/>
                    <a:pt x="74" y="159"/>
                    <a:pt x="71" y="161"/>
                  </a:cubicBezTo>
                  <a:cubicBezTo>
                    <a:pt x="68" y="162"/>
                    <a:pt x="65" y="163"/>
                    <a:pt x="61" y="163"/>
                  </a:cubicBezTo>
                  <a:cubicBezTo>
                    <a:pt x="58" y="163"/>
                    <a:pt x="54" y="162"/>
                    <a:pt x="51" y="161"/>
                  </a:cubicBezTo>
                  <a:cubicBezTo>
                    <a:pt x="48" y="159"/>
                    <a:pt x="45" y="157"/>
                    <a:pt x="43" y="155"/>
                  </a:cubicBezTo>
                  <a:cubicBezTo>
                    <a:pt x="41" y="152"/>
                    <a:pt x="39" y="149"/>
                    <a:pt x="38" y="146"/>
                  </a:cubicBezTo>
                  <a:cubicBezTo>
                    <a:pt x="34" y="136"/>
                    <a:pt x="36" y="124"/>
                    <a:pt x="43" y="116"/>
                  </a:cubicBezTo>
                  <a:cubicBezTo>
                    <a:pt x="45" y="113"/>
                    <a:pt x="48" y="111"/>
                    <a:pt x="51" y="110"/>
                  </a:cubicBezTo>
                  <a:cubicBezTo>
                    <a:pt x="54" y="108"/>
                    <a:pt x="58" y="107"/>
                    <a:pt x="61" y="107"/>
                  </a:cubicBezTo>
                  <a:cubicBezTo>
                    <a:pt x="65" y="107"/>
                    <a:pt x="68" y="108"/>
                    <a:pt x="71" y="110"/>
                  </a:cubicBezTo>
                  <a:cubicBezTo>
                    <a:pt x="74" y="111"/>
                    <a:pt x="77" y="113"/>
                    <a:pt x="79" y="116"/>
                  </a:cubicBezTo>
                  <a:cubicBezTo>
                    <a:pt x="82" y="118"/>
                    <a:pt x="83" y="121"/>
                    <a:pt x="85" y="124"/>
                  </a:cubicBezTo>
                  <a:cubicBezTo>
                    <a:pt x="88" y="131"/>
                    <a:pt x="88" y="139"/>
                    <a:pt x="85" y="146"/>
                  </a:cubicBezTo>
                  <a:close/>
                </a:path>
              </a:pathLst>
            </a:custGeom>
            <a:solidFill>
              <a:srgbClr val="7c4182"/>
            </a:solidFill>
            <a:ln>
              <a:noFill/>
            </a:ln>
          </p:spPr>
          <p:style>
            <a:lnRef idx="0"/>
            <a:fillRef idx="0"/>
            <a:effectRef idx="0"/>
            <a:fontRef idx="minor"/>
          </p:style>
        </p:sp>
      </p:grpSp>
      <p:sp>
        <p:nvSpPr>
          <p:cNvPr id="897" name="CustomShape 21"/>
          <p:cNvSpPr/>
          <p:nvPr/>
        </p:nvSpPr>
        <p:spPr>
          <a:xfrm>
            <a:off x="4970520" y="5747400"/>
            <a:ext cx="2049120" cy="168840"/>
          </a:xfrm>
          <a:prstGeom prst="rect">
            <a:avLst/>
          </a:prstGeom>
          <a:noFill/>
          <a:ln>
            <a:noFill/>
          </a:ln>
        </p:spPr>
        <p:style>
          <a:lnRef idx="0"/>
          <a:fillRef idx="0"/>
          <a:effectRef idx="0"/>
          <a:fontRef idx="minor"/>
        </p:style>
        <p:txBody>
          <a:bodyPr lIns="0" rIns="0" tIns="0" bIns="0">
            <a:noAutofit/>
          </a:bodyPr>
          <a:p>
            <a:pPr>
              <a:lnSpc>
                <a:spcPct val="100000"/>
              </a:lnSpc>
            </a:pPr>
            <a:r>
              <a:rPr b="0" lang="en-US" sz="1100" spc="-1" strike="noStrike">
                <a:solidFill>
                  <a:srgbClr val="343434"/>
                </a:solidFill>
                <a:latin typeface="Roboto"/>
                <a:ea typeface="Roboto"/>
              </a:rPr>
              <a:t>Powering Your Business Growth</a:t>
            </a:r>
            <a:endParaRPr b="0" lang="en-US" sz="1100" spc="-1" strike="noStrike">
              <a:latin typeface="Arial"/>
            </a:endParaRPr>
          </a:p>
        </p:txBody>
      </p:sp>
      <p:sp>
        <p:nvSpPr>
          <p:cNvPr id="898" name="CustomShape 22"/>
          <p:cNvSpPr/>
          <p:nvPr/>
        </p:nvSpPr>
        <p:spPr>
          <a:xfrm>
            <a:off x="9196200" y="-1670040"/>
            <a:ext cx="4569480" cy="45694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899" name="CustomShape 23"/>
          <p:cNvSpPr/>
          <p:nvPr/>
        </p:nvSpPr>
        <p:spPr>
          <a:xfrm>
            <a:off x="-977040" y="5291280"/>
            <a:ext cx="2522880" cy="2522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0"/>
            <a:ext cx="12191760" cy="6859080"/>
          </a:xfrm>
          <a:prstGeom prst="rect">
            <a:avLst/>
          </a:prstGeom>
          <a:solidFill>
            <a:srgbClr val="ffffff"/>
          </a:solidFill>
          <a:ln>
            <a:noFill/>
          </a:ln>
        </p:spPr>
        <p:style>
          <a:lnRef idx="0"/>
          <a:fillRef idx="0"/>
          <a:effectRef idx="0"/>
          <a:fontRef idx="minor"/>
        </p:style>
      </p:sp>
      <p:sp>
        <p:nvSpPr>
          <p:cNvPr id="123" name="CustomShape 2"/>
          <p:cNvSpPr/>
          <p:nvPr/>
        </p:nvSpPr>
        <p:spPr>
          <a:xfrm>
            <a:off x="0" y="0"/>
            <a:ext cx="12191760" cy="6859080"/>
          </a:xfrm>
          <a:prstGeom prst="rect">
            <a:avLst/>
          </a:prstGeom>
          <a:noFill/>
          <a:ln>
            <a:noFill/>
          </a:ln>
        </p:spPr>
        <p:style>
          <a:lnRef idx="0"/>
          <a:fillRef idx="0"/>
          <a:effectRef idx="0"/>
          <a:fontRef idx="minor"/>
        </p:style>
      </p:sp>
      <p:sp>
        <p:nvSpPr>
          <p:cNvPr id="124" name="CustomShape 3"/>
          <p:cNvSpPr/>
          <p:nvPr/>
        </p:nvSpPr>
        <p:spPr>
          <a:xfrm>
            <a:off x="5397480" y="0"/>
            <a:ext cx="6794280" cy="6859080"/>
          </a:xfrm>
          <a:prstGeom prst="rect">
            <a:avLst/>
          </a:prstGeom>
          <a:solidFill>
            <a:srgbClr val="cccccc"/>
          </a:solidFill>
          <a:ln>
            <a:noFill/>
          </a:ln>
        </p:spPr>
        <p:style>
          <a:lnRef idx="0"/>
          <a:fillRef idx="0"/>
          <a:effectRef idx="0"/>
          <a:fontRef idx="minor"/>
        </p:style>
      </p:sp>
      <p:pic>
        <p:nvPicPr>
          <p:cNvPr id="125" name="Google Shape;200;p17" descr=""/>
          <p:cNvPicPr/>
          <p:nvPr/>
        </p:nvPicPr>
        <p:blipFill>
          <a:blip r:embed="rId1"/>
          <a:stretch/>
        </p:blipFill>
        <p:spPr>
          <a:xfrm>
            <a:off x="4781520" y="0"/>
            <a:ext cx="623520" cy="6859080"/>
          </a:xfrm>
          <a:prstGeom prst="rect">
            <a:avLst/>
          </a:prstGeom>
          <a:ln>
            <a:noFill/>
          </a:ln>
        </p:spPr>
      </p:pic>
      <p:sp>
        <p:nvSpPr>
          <p:cNvPr id="126" name="CustomShape 4"/>
          <p:cNvSpPr/>
          <p:nvPr/>
        </p:nvSpPr>
        <p:spPr>
          <a:xfrm>
            <a:off x="466560" y="495000"/>
            <a:ext cx="4379760" cy="119556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Roboto"/>
                <a:ea typeface="Roboto"/>
              </a:rPr>
              <a:t>1- Biến &amp; khai báo biến</a:t>
            </a:r>
            <a:endParaRPr b="0" lang="en-US" sz="4000" spc="-1" strike="noStrike">
              <a:latin typeface="Arial"/>
            </a:endParaRPr>
          </a:p>
        </p:txBody>
      </p:sp>
      <p:sp>
        <p:nvSpPr>
          <p:cNvPr id="127" name="CustomShape 5"/>
          <p:cNvSpPr/>
          <p:nvPr/>
        </p:nvSpPr>
        <p:spPr>
          <a:xfrm>
            <a:off x="387360" y="2185560"/>
            <a:ext cx="4086000" cy="427464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1" lang="vi-VN" sz="1400" spc="-1" strike="noStrike">
                <a:solidFill>
                  <a:srgbClr val="3f3f3f"/>
                </a:solidFill>
                <a:latin typeface="Roboto"/>
                <a:ea typeface="Roboto"/>
              </a:rPr>
              <a:t>Biến là một vị trí trong bộ nhớ được sử dụng để lưu trữ dữ liệu (giá trị)</a:t>
            </a:r>
            <a:endParaRPr b="0" lang="en-US" sz="1400" spc="-1" strike="noStrike">
              <a:latin typeface="Arial"/>
            </a:endParaRPr>
          </a:p>
          <a:p>
            <a:pPr marL="228600" indent="-228240">
              <a:lnSpc>
                <a:spcPct val="150000"/>
              </a:lnSpc>
              <a:spcAft>
                <a:spcPts val="1199"/>
              </a:spcAft>
              <a:buClr>
                <a:srgbClr val="7030a0"/>
              </a:buClr>
              <a:buFont typeface="Arial"/>
              <a:buAutoNum type="arabicPeriod"/>
            </a:pPr>
            <a:r>
              <a:rPr b="1" lang="vi-VN" sz="1400" spc="-1" strike="noStrike">
                <a:solidFill>
                  <a:srgbClr val="3f3f3f"/>
                </a:solidFill>
                <a:latin typeface="Roboto"/>
                <a:ea typeface="Roboto"/>
              </a:rPr>
              <a:t>Dùng toán tử </a:t>
            </a:r>
            <a:r>
              <a:rPr b="1" lang="vi-VN" sz="1400" spc="-1" strike="noStrike">
                <a:solidFill>
                  <a:srgbClr val="7030a0"/>
                </a:solidFill>
                <a:latin typeface="Roboto"/>
                <a:ea typeface="Roboto"/>
              </a:rPr>
              <a:t>=</a:t>
            </a:r>
            <a:r>
              <a:rPr b="1" lang="vi-VN" sz="1400" spc="-1" strike="noStrike">
                <a:solidFill>
                  <a:srgbClr val="3f3f3f"/>
                </a:solidFill>
                <a:latin typeface="Roboto"/>
                <a:ea typeface="Roboto"/>
              </a:rPr>
              <a:t> để khai báo và gán giá trị cho biến. Không cần khai báo biến và kiểu biến trước khi sử dụng như 1 số ngôn ngữ khác</a:t>
            </a:r>
            <a:endParaRPr b="0" lang="en-US" sz="1400" spc="-1" strike="noStrike">
              <a:latin typeface="Arial"/>
            </a:endParaRPr>
          </a:p>
          <a:p>
            <a:pPr marL="228600" indent="-228240">
              <a:lnSpc>
                <a:spcPct val="150000"/>
              </a:lnSpc>
              <a:spcAft>
                <a:spcPts val="1199"/>
              </a:spcAft>
              <a:buClr>
                <a:srgbClr val="7030a0"/>
              </a:buClr>
              <a:buFont typeface="Arial"/>
              <a:buAutoNum type="arabicPeriod"/>
            </a:pPr>
            <a:r>
              <a:rPr b="1" lang="vi-VN" sz="1400" spc="-1" strike="noStrike">
                <a:solidFill>
                  <a:srgbClr val="3f3f3f"/>
                </a:solidFill>
                <a:latin typeface="Roboto"/>
                <a:ea typeface="Roboto"/>
              </a:rPr>
              <a:t>Quy tắc đặt tên biến:</a:t>
            </a:r>
            <a:endParaRPr b="0" lang="en-US" sz="1400" spc="-1" strike="noStrike">
              <a:latin typeface="Arial"/>
            </a:endParaRPr>
          </a:p>
          <a:p>
            <a:pPr lvl="7" marL="357120" indent="-221760">
              <a:lnSpc>
                <a:spcPct val="150000"/>
              </a:lnSpc>
              <a:spcAft>
                <a:spcPts val="1199"/>
              </a:spcAft>
              <a:buClr>
                <a:srgbClr val="7030a0"/>
              </a:buClr>
              <a:buFont typeface="Arial"/>
              <a:buChar char="•"/>
            </a:pPr>
            <a:r>
              <a:rPr b="0" lang="vi-VN" sz="1200" spc="-1" strike="noStrike">
                <a:solidFill>
                  <a:srgbClr val="3f3f3f"/>
                </a:solidFill>
                <a:latin typeface="Roboto"/>
                <a:ea typeface="Roboto"/>
              </a:rPr>
              <a:t>Ký tự cho phép: từ a đến z, từ A đến Z, từ 0 đến 9, và dấu gạch dưới (_)</a:t>
            </a:r>
            <a:endParaRPr b="0" lang="en-US" sz="1200" spc="-1" strike="noStrike">
              <a:latin typeface="Arial"/>
            </a:endParaRPr>
          </a:p>
          <a:p>
            <a:pPr lvl="7" marL="357120" indent="-221760">
              <a:lnSpc>
                <a:spcPct val="150000"/>
              </a:lnSpc>
              <a:spcAft>
                <a:spcPts val="1199"/>
              </a:spcAft>
              <a:buClr>
                <a:srgbClr val="7030a0"/>
              </a:buClr>
              <a:buFont typeface="Arial"/>
              <a:buChar char="•"/>
            </a:pPr>
            <a:r>
              <a:rPr b="0" lang="vi-VN" sz="1200" spc="-1" strike="noStrike">
                <a:solidFill>
                  <a:srgbClr val="3f3f3f"/>
                </a:solidFill>
                <a:latin typeface="Roboto"/>
                <a:ea typeface="Roboto"/>
              </a:rPr>
              <a:t>Không được bắt đầu bằng 1 chữ số</a:t>
            </a:r>
            <a:endParaRPr b="0" lang="en-US" sz="1200" spc="-1" strike="noStrike">
              <a:latin typeface="Arial"/>
            </a:endParaRPr>
          </a:p>
          <a:p>
            <a:pPr lvl="7" marL="357120" indent="-221760">
              <a:lnSpc>
                <a:spcPct val="150000"/>
              </a:lnSpc>
              <a:spcAft>
                <a:spcPts val="1199"/>
              </a:spcAft>
              <a:buClr>
                <a:srgbClr val="7030a0"/>
              </a:buClr>
              <a:buFont typeface="Arial"/>
              <a:buChar char="•"/>
            </a:pPr>
            <a:r>
              <a:rPr b="0" lang="vi-VN" sz="1200" spc="-1" strike="noStrike">
                <a:solidFill>
                  <a:srgbClr val="3f3f3f"/>
                </a:solidFill>
                <a:latin typeface="Roboto"/>
                <a:ea typeface="Roboto"/>
              </a:rPr>
              <a:t>Không được trùng với các keyword mặc định: if, else, is, not, def, class…</a:t>
            </a:r>
            <a:endParaRPr b="0" lang="en-US" sz="1200" spc="-1" strike="noStrike">
              <a:latin typeface="Arial"/>
            </a:endParaRPr>
          </a:p>
        </p:txBody>
      </p:sp>
      <p:pic>
        <p:nvPicPr>
          <p:cNvPr id="128" name="Picture 2" descr=""/>
          <p:cNvPicPr/>
          <p:nvPr/>
        </p:nvPicPr>
        <p:blipFill>
          <a:blip r:embed="rId2"/>
          <a:stretch/>
        </p:blipFill>
        <p:spPr>
          <a:xfrm>
            <a:off x="5977800" y="1027800"/>
            <a:ext cx="5491440" cy="1778400"/>
          </a:xfrm>
          <a:prstGeom prst="rect">
            <a:avLst/>
          </a:prstGeom>
          <a:ln>
            <a:noFill/>
          </a:ln>
        </p:spPr>
      </p:pic>
      <p:pic>
        <p:nvPicPr>
          <p:cNvPr id="129" name="Picture 3" descr=""/>
          <p:cNvPicPr/>
          <p:nvPr/>
        </p:nvPicPr>
        <p:blipFill>
          <a:blip r:embed="rId3"/>
          <a:stretch/>
        </p:blipFill>
        <p:spPr>
          <a:xfrm>
            <a:off x="5977800" y="3661920"/>
            <a:ext cx="4513680" cy="1844640"/>
          </a:xfrm>
          <a:prstGeom prst="rect">
            <a:avLst/>
          </a:prstGeom>
          <a:ln>
            <a:noFill/>
          </a:ln>
        </p:spPr>
      </p:pic>
      <p:pic>
        <p:nvPicPr>
          <p:cNvPr id="130" name="Google Shape;1817;p58" descr=""/>
          <p:cNvPicPr/>
          <p:nvPr/>
        </p:nvPicPr>
        <p:blipFill>
          <a:blip r:embed="rId4"/>
          <a:stretch/>
        </p:blipFill>
        <p:spPr>
          <a:xfrm>
            <a:off x="10674360" y="2066760"/>
            <a:ext cx="609120" cy="609120"/>
          </a:xfrm>
          <a:prstGeom prst="rect">
            <a:avLst/>
          </a:prstGeom>
          <a:ln>
            <a:noFill/>
          </a:ln>
        </p:spPr>
      </p:pic>
      <p:pic>
        <p:nvPicPr>
          <p:cNvPr id="131" name="Google Shape;1826;p58" descr=""/>
          <p:cNvPicPr/>
          <p:nvPr/>
        </p:nvPicPr>
        <p:blipFill>
          <a:blip r:embed="rId5"/>
          <a:stretch/>
        </p:blipFill>
        <p:spPr>
          <a:xfrm>
            <a:off x="9702000" y="4753800"/>
            <a:ext cx="609120" cy="609120"/>
          </a:xfrm>
          <a:prstGeom prst="rect">
            <a:avLst/>
          </a:prstGeom>
          <a:ln>
            <a:noFill/>
          </a:ln>
        </p:spPr>
      </p:pic>
      <p:grpSp>
        <p:nvGrpSpPr>
          <p:cNvPr id="132" name="Group 6"/>
          <p:cNvGrpSpPr/>
          <p:nvPr/>
        </p:nvGrpSpPr>
        <p:grpSpPr>
          <a:xfrm>
            <a:off x="10635480" y="365040"/>
            <a:ext cx="1143360" cy="285120"/>
            <a:chOff x="10635480" y="365040"/>
            <a:chExt cx="1143360" cy="285120"/>
          </a:xfrm>
        </p:grpSpPr>
        <p:sp>
          <p:nvSpPr>
            <p:cNvPr id="133" name="CustomShape 7"/>
            <p:cNvSpPr/>
            <p:nvPr/>
          </p:nvSpPr>
          <p:spPr>
            <a:xfrm>
              <a:off x="10882800" y="407160"/>
              <a:ext cx="46800" cy="5112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134" name="CustomShape 8"/>
            <p:cNvSpPr/>
            <p:nvPr/>
          </p:nvSpPr>
          <p:spPr>
            <a:xfrm>
              <a:off x="10884240" y="474840"/>
              <a:ext cx="43560" cy="1713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135" name="CustomShape 9"/>
            <p:cNvSpPr/>
            <p:nvPr/>
          </p:nvSpPr>
          <p:spPr>
            <a:xfrm>
              <a:off x="10966680" y="406440"/>
              <a:ext cx="47520" cy="5256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136" name="CustomShape 10"/>
            <p:cNvSpPr/>
            <p:nvPr/>
          </p:nvSpPr>
          <p:spPr>
            <a:xfrm>
              <a:off x="10968480" y="474840"/>
              <a:ext cx="43920" cy="1713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137" name="CustomShape 11"/>
            <p:cNvSpPr/>
            <p:nvPr/>
          </p:nvSpPr>
          <p:spPr>
            <a:xfrm>
              <a:off x="11049480" y="470160"/>
              <a:ext cx="154800" cy="1760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138" name="CustomShape 12"/>
            <p:cNvSpPr/>
            <p:nvPr/>
          </p:nvSpPr>
          <p:spPr>
            <a:xfrm>
              <a:off x="11425320" y="470160"/>
              <a:ext cx="169920" cy="18000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139" name="CustomShape 13"/>
            <p:cNvSpPr/>
            <p:nvPr/>
          </p:nvSpPr>
          <p:spPr>
            <a:xfrm>
              <a:off x="11608920" y="470160"/>
              <a:ext cx="169920" cy="18000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140" name="CustomShape 14"/>
            <p:cNvSpPr/>
            <p:nvPr/>
          </p:nvSpPr>
          <p:spPr>
            <a:xfrm>
              <a:off x="10635480" y="365400"/>
              <a:ext cx="229320" cy="28044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141" name="CustomShape 15"/>
            <p:cNvSpPr/>
            <p:nvPr/>
          </p:nvSpPr>
          <p:spPr>
            <a:xfrm>
              <a:off x="11222640" y="365040"/>
              <a:ext cx="169920" cy="28512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2" presetSubtype="8">
                                  <p:stCondLst>
                                    <p:cond delay="0"/>
                                  </p:stCondLst>
                                  <p:childTnLst>
                                    <p:set>
                                      <p:cBhvr>
                                        <p:cTn id="94" dur="1" fill="hold">
                                          <p:stCondLst>
                                            <p:cond delay="0"/>
                                          </p:stCondLst>
                                        </p:cTn>
                                        <p:tgtEl>
                                          <p:spTgt spid="127"/>
                                        </p:tgtEl>
                                        <p:attrNameLst>
                                          <p:attrName>style.visibility</p:attrName>
                                        </p:attrNameLst>
                                      </p:cBhvr>
                                      <p:to>
                                        <p:strVal val="visible"/>
                                      </p:to>
                                    </p:set>
                                    <p:anim calcmode="lin" valueType="num">
                                      <p:cBhvr additive="repl">
                                        <p:cTn id="95" dur="500" fill="hold"/>
                                        <p:tgtEl>
                                          <p:spTgt spid="127"/>
                                        </p:tgtEl>
                                        <p:attrNameLst>
                                          <p:attrName>ppt_x</p:attrName>
                                        </p:attrNameLst>
                                      </p:cBhvr>
                                      <p:tavLst>
                                        <p:tav tm="0">
                                          <p:val>
                                            <p:strVal val="0-#ppt_w/2"/>
                                          </p:val>
                                        </p:tav>
                                        <p:tav tm="100000">
                                          <p:val>
                                            <p:strVal val="#ppt_x"/>
                                          </p:val>
                                        </p:tav>
                                      </p:tavLst>
                                    </p:anim>
                                    <p:anim calcmode="lin" valueType="num">
                                      <p:cBhvr additive="repl">
                                        <p:cTn id="96"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3" presetSubtype="10">
                                  <p:stCondLst>
                                    <p:cond delay="0"/>
                                  </p:stCondLst>
                                  <p:childTnLst>
                                    <p:set>
                                      <p:cBhvr>
                                        <p:cTn id="100" dur="1" fill="hold">
                                          <p:stCondLst>
                                            <p:cond delay="0"/>
                                          </p:stCondLst>
                                        </p:cTn>
                                        <p:tgtEl>
                                          <p:spTgt spid="128"/>
                                        </p:tgtEl>
                                        <p:attrNameLst>
                                          <p:attrName>style.visibility</p:attrName>
                                        </p:attrNameLst>
                                      </p:cBhvr>
                                      <p:to>
                                        <p:strVal val="visible"/>
                                      </p:to>
                                    </p:set>
                                    <p:animEffect filter="blinds(horizontal)" transition="in">
                                      <p:cBhvr additive="repl">
                                        <p:cTn id="101" dur="500"/>
                                        <p:tgtEl>
                                          <p:spTgt spid="128"/>
                                        </p:tgtEl>
                                      </p:cBhvr>
                                    </p:animEffect>
                                  </p:childTnLst>
                                </p:cTn>
                              </p:par>
                              <p:par>
                                <p:cTn id="102" nodeType="withEffect" fill="hold" presetClass="entr" presetID="3" presetSubtype="10">
                                  <p:stCondLst>
                                    <p:cond delay="0"/>
                                  </p:stCondLst>
                                  <p:childTnLst>
                                    <p:set>
                                      <p:cBhvr>
                                        <p:cTn id="103" dur="1" fill="hold">
                                          <p:stCondLst>
                                            <p:cond delay="0"/>
                                          </p:stCondLst>
                                        </p:cTn>
                                        <p:tgtEl>
                                          <p:spTgt spid="130"/>
                                        </p:tgtEl>
                                        <p:attrNameLst>
                                          <p:attrName>style.visibility</p:attrName>
                                        </p:attrNameLst>
                                      </p:cBhvr>
                                      <p:to>
                                        <p:strVal val="visible"/>
                                      </p:to>
                                    </p:set>
                                    <p:animEffect filter="blinds(horizontal)" transition="in">
                                      <p:cBhvr additive="repl">
                                        <p:cTn id="104" dur="500"/>
                                        <p:tgtEl>
                                          <p:spTgt spid="130"/>
                                        </p:tgtEl>
                                      </p:cBhvr>
                                    </p:animEffec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3" presetSubtype="10">
                                  <p:stCondLst>
                                    <p:cond delay="0"/>
                                  </p:stCondLst>
                                  <p:childTnLst>
                                    <p:set>
                                      <p:cBhvr>
                                        <p:cTn id="108" dur="1" fill="hold">
                                          <p:stCondLst>
                                            <p:cond delay="0"/>
                                          </p:stCondLst>
                                        </p:cTn>
                                        <p:tgtEl>
                                          <p:spTgt spid="129"/>
                                        </p:tgtEl>
                                        <p:attrNameLst>
                                          <p:attrName>style.visibility</p:attrName>
                                        </p:attrNameLst>
                                      </p:cBhvr>
                                      <p:to>
                                        <p:strVal val="visible"/>
                                      </p:to>
                                    </p:set>
                                    <p:animEffect filter="blinds(horizontal)" transition="in">
                                      <p:cBhvr additive="repl">
                                        <p:cTn id="109" dur="500"/>
                                        <p:tgtEl>
                                          <p:spTgt spid="129"/>
                                        </p:tgtEl>
                                      </p:cBhvr>
                                    </p:animEffect>
                                  </p:childTnLst>
                                </p:cTn>
                              </p:par>
                              <p:par>
                                <p:cTn id="110" nodeType="withEffect" fill="hold" presetClass="entr" presetID="3" presetSubtype="10">
                                  <p:stCondLst>
                                    <p:cond delay="0"/>
                                  </p:stCondLst>
                                  <p:childTnLst>
                                    <p:set>
                                      <p:cBhvr>
                                        <p:cTn id="111" dur="1" fill="hold">
                                          <p:stCondLst>
                                            <p:cond delay="0"/>
                                          </p:stCondLst>
                                        </p:cTn>
                                        <p:tgtEl>
                                          <p:spTgt spid="131"/>
                                        </p:tgtEl>
                                        <p:attrNameLst>
                                          <p:attrName>style.visibility</p:attrName>
                                        </p:attrNameLst>
                                      </p:cBhvr>
                                      <p:to>
                                        <p:strVal val="visible"/>
                                      </p:to>
                                    </p:set>
                                    <p:animEffect filter="blinds(horizontal)" transition="in">
                                      <p:cBhvr additive="repl">
                                        <p:cTn id="112"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400" y="0"/>
            <a:ext cx="12177360" cy="6876720"/>
          </a:xfrm>
          <a:custGeom>
            <a:avLst/>
            <a:gdLst/>
            <a:ahLst/>
            <a:rect l="l" t="t" r="r" b="b"/>
            <a:pathLst>
              <a:path w="7362" h="4143">
                <a:moveTo>
                  <a:pt x="0" y="0"/>
                </a:moveTo>
                <a:lnTo>
                  <a:pt x="7362" y="4143"/>
                </a:lnTo>
                <a:lnTo>
                  <a:pt x="0" y="4143"/>
                </a:lnTo>
                <a:lnTo>
                  <a:pt x="0" y="0"/>
                </a:lnTo>
                <a:close/>
              </a:path>
            </a:pathLst>
          </a:custGeom>
          <a:solidFill>
            <a:srgbClr val="f1f1f1"/>
          </a:solidFill>
          <a:ln>
            <a:noFill/>
          </a:ln>
        </p:spPr>
        <p:style>
          <a:lnRef idx="0"/>
          <a:fillRef idx="0"/>
          <a:effectRef idx="0"/>
          <a:fontRef idx="minor"/>
        </p:style>
      </p:sp>
      <p:sp>
        <p:nvSpPr>
          <p:cNvPr id="143" name="CustomShape 2"/>
          <p:cNvSpPr/>
          <p:nvPr/>
        </p:nvSpPr>
        <p:spPr>
          <a:xfrm>
            <a:off x="663480" y="441360"/>
            <a:ext cx="486000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2- Dữ liệu số</a:t>
            </a:r>
            <a:endParaRPr b="0" lang="en-US" sz="4400" spc="-1" strike="noStrike">
              <a:latin typeface="Arial"/>
            </a:endParaRPr>
          </a:p>
        </p:txBody>
      </p:sp>
      <p:sp>
        <p:nvSpPr>
          <p:cNvPr id="144" name="CustomShape 3"/>
          <p:cNvSpPr/>
          <p:nvPr/>
        </p:nvSpPr>
        <p:spPr>
          <a:xfrm>
            <a:off x="1850400" y="2325600"/>
            <a:ext cx="195552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3d3d3d"/>
                </a:solidFill>
                <a:latin typeface="Roboto"/>
                <a:ea typeface="Roboto"/>
              </a:rPr>
              <a:t>Số nguyên</a:t>
            </a:r>
            <a:br/>
            <a:r>
              <a:rPr b="0" lang="en-US" sz="1600" spc="-1" strike="noStrike">
                <a:solidFill>
                  <a:srgbClr val="3d3d3d"/>
                </a:solidFill>
                <a:latin typeface="Roboto"/>
                <a:ea typeface="Roboto"/>
              </a:rPr>
              <a:t>integer (int)</a:t>
            </a:r>
            <a:endParaRPr b="0" lang="en-US" sz="1600" spc="-1" strike="noStrike">
              <a:latin typeface="Arial"/>
            </a:endParaRPr>
          </a:p>
        </p:txBody>
      </p:sp>
      <p:pic>
        <p:nvPicPr>
          <p:cNvPr id="145" name="Google Shape;321;p22" descr=""/>
          <p:cNvPicPr/>
          <p:nvPr/>
        </p:nvPicPr>
        <p:blipFill>
          <a:blip r:embed="rId1"/>
          <a:stretch/>
        </p:blipFill>
        <p:spPr>
          <a:xfrm>
            <a:off x="663480" y="1258920"/>
            <a:ext cx="4445280" cy="237600"/>
          </a:xfrm>
          <a:prstGeom prst="rect">
            <a:avLst/>
          </a:prstGeom>
          <a:ln>
            <a:noFill/>
          </a:ln>
        </p:spPr>
      </p:pic>
      <p:grpSp>
        <p:nvGrpSpPr>
          <p:cNvPr id="146" name="Group 4"/>
          <p:cNvGrpSpPr/>
          <p:nvPr/>
        </p:nvGrpSpPr>
        <p:grpSpPr>
          <a:xfrm>
            <a:off x="10688760" y="-681120"/>
            <a:ext cx="2093400" cy="2093400"/>
            <a:chOff x="10688760" y="-681120"/>
            <a:chExt cx="2093400" cy="2093400"/>
          </a:xfrm>
        </p:grpSpPr>
        <p:sp>
          <p:nvSpPr>
            <p:cNvPr id="147" name="CustomShape 5"/>
            <p:cNvSpPr/>
            <p:nvPr/>
          </p:nvSpPr>
          <p:spPr>
            <a:xfrm>
              <a:off x="10787040" y="-585720"/>
              <a:ext cx="1898280" cy="1899720"/>
            </a:xfrm>
            <a:prstGeom prst="ellipse">
              <a:avLst/>
            </a:prstGeom>
            <a:solidFill>
              <a:srgbClr val="02b6c9"/>
            </a:solidFill>
            <a:ln>
              <a:noFill/>
            </a:ln>
          </p:spPr>
          <p:style>
            <a:lnRef idx="0"/>
            <a:fillRef idx="0"/>
            <a:effectRef idx="0"/>
            <a:fontRef idx="minor"/>
          </p:style>
        </p:sp>
        <p:sp>
          <p:nvSpPr>
            <p:cNvPr id="148" name="CustomShape 6"/>
            <p:cNvSpPr/>
            <p:nvPr/>
          </p:nvSpPr>
          <p:spPr>
            <a:xfrm>
              <a:off x="10688760" y="-681120"/>
              <a:ext cx="2093400" cy="2093400"/>
            </a:xfrm>
            <a:prstGeom prst="ellipse">
              <a:avLst/>
            </a:prstGeom>
            <a:noFill/>
            <a:ln w="23760">
              <a:solidFill>
                <a:srgbClr val="02b6c9"/>
              </a:solidFill>
              <a:miter/>
            </a:ln>
          </p:spPr>
          <p:style>
            <a:lnRef idx="0"/>
            <a:fillRef idx="0"/>
            <a:effectRef idx="0"/>
            <a:fontRef idx="minor"/>
          </p:style>
        </p:sp>
      </p:grpSp>
      <p:grpSp>
        <p:nvGrpSpPr>
          <p:cNvPr id="149" name="Group 7"/>
          <p:cNvGrpSpPr/>
          <p:nvPr/>
        </p:nvGrpSpPr>
        <p:grpSpPr>
          <a:xfrm>
            <a:off x="11012400" y="358920"/>
            <a:ext cx="915840" cy="229680"/>
            <a:chOff x="11012400" y="358920"/>
            <a:chExt cx="915840" cy="229680"/>
          </a:xfrm>
        </p:grpSpPr>
        <p:sp>
          <p:nvSpPr>
            <p:cNvPr id="150" name="CustomShape 8"/>
            <p:cNvSpPr/>
            <p:nvPr/>
          </p:nvSpPr>
          <p:spPr>
            <a:xfrm>
              <a:off x="11212560" y="392040"/>
              <a:ext cx="37800" cy="41040"/>
            </a:xfrm>
            <a:custGeom>
              <a:avLst/>
              <a:gdLst/>
              <a:ahLst/>
              <a:rect l="l" t="t" r="r" b="b"/>
              <a:pathLst>
                <a:path w="25" h="27">
                  <a:moveTo>
                    <a:pt x="0" y="14"/>
                  </a:moveTo>
                  <a:cubicBezTo>
                    <a:pt x="0" y="12"/>
                    <a:pt x="0" y="10"/>
                    <a:pt x="1" y="8"/>
                  </a:cubicBezTo>
                  <a:cubicBezTo>
                    <a:pt x="1" y="7"/>
                    <a:pt x="2" y="5"/>
                    <a:pt x="3" y="4"/>
                  </a:cubicBezTo>
                  <a:cubicBezTo>
                    <a:pt x="5" y="3"/>
                    <a:pt x="6" y="2"/>
                    <a:pt x="7" y="1"/>
                  </a:cubicBezTo>
                  <a:cubicBezTo>
                    <a:pt x="9" y="0"/>
                    <a:pt x="11" y="0"/>
                    <a:pt x="12" y="0"/>
                  </a:cubicBezTo>
                  <a:cubicBezTo>
                    <a:pt x="14" y="0"/>
                    <a:pt x="16" y="0"/>
                    <a:pt x="17" y="1"/>
                  </a:cubicBezTo>
                  <a:cubicBezTo>
                    <a:pt x="19" y="2"/>
                    <a:pt x="20" y="3"/>
                    <a:pt x="21" y="4"/>
                  </a:cubicBezTo>
                  <a:cubicBezTo>
                    <a:pt x="22" y="5"/>
                    <a:pt x="23" y="7"/>
                    <a:pt x="24" y="8"/>
                  </a:cubicBezTo>
                  <a:cubicBezTo>
                    <a:pt x="25" y="10"/>
                    <a:pt x="25" y="12"/>
                    <a:pt x="25" y="14"/>
                  </a:cubicBezTo>
                  <a:cubicBezTo>
                    <a:pt x="25" y="15"/>
                    <a:pt x="25" y="17"/>
                    <a:pt x="24" y="19"/>
                  </a:cubicBezTo>
                  <a:cubicBezTo>
                    <a:pt x="23" y="21"/>
                    <a:pt x="22" y="22"/>
                    <a:pt x="21" y="23"/>
                  </a:cubicBezTo>
                  <a:cubicBezTo>
                    <a:pt x="20" y="24"/>
                    <a:pt x="19" y="25"/>
                    <a:pt x="17" y="26"/>
                  </a:cubicBezTo>
                  <a:cubicBezTo>
                    <a:pt x="16" y="27"/>
                    <a:pt x="14" y="27"/>
                    <a:pt x="12" y="27"/>
                  </a:cubicBezTo>
                  <a:cubicBezTo>
                    <a:pt x="11" y="27"/>
                    <a:pt x="9" y="27"/>
                    <a:pt x="7" y="26"/>
                  </a:cubicBezTo>
                  <a:cubicBezTo>
                    <a:pt x="6" y="25"/>
                    <a:pt x="5" y="24"/>
                    <a:pt x="3" y="23"/>
                  </a:cubicBezTo>
                  <a:cubicBezTo>
                    <a:pt x="1" y="21"/>
                    <a:pt x="0" y="17"/>
                    <a:pt x="0" y="14"/>
                  </a:cubicBezTo>
                  <a:close/>
                </a:path>
              </a:pathLst>
            </a:custGeom>
            <a:solidFill>
              <a:srgbClr val="ffffff"/>
            </a:solidFill>
            <a:ln>
              <a:noFill/>
            </a:ln>
          </p:spPr>
          <p:style>
            <a:lnRef idx="0"/>
            <a:fillRef idx="0"/>
            <a:effectRef idx="0"/>
            <a:fontRef idx="minor"/>
          </p:style>
        </p:sp>
        <p:sp>
          <p:nvSpPr>
            <p:cNvPr id="151" name="CustomShape 9"/>
            <p:cNvSpPr/>
            <p:nvPr/>
          </p:nvSpPr>
          <p:spPr>
            <a:xfrm>
              <a:off x="11214000" y="446040"/>
              <a:ext cx="34560" cy="139320"/>
            </a:xfrm>
            <a:custGeom>
              <a:avLst/>
              <a:gdLst/>
              <a:ahLst/>
              <a:rect l="l" t="t" r="r" b="b"/>
              <a:pathLst>
                <a:path w="23" h="91">
                  <a:moveTo>
                    <a:pt x="23" y="78"/>
                  </a:moveTo>
                  <a:cubicBezTo>
                    <a:pt x="23" y="80"/>
                    <a:pt x="23" y="81"/>
                    <a:pt x="22" y="83"/>
                  </a:cubicBezTo>
                  <a:cubicBezTo>
                    <a:pt x="22" y="84"/>
                    <a:pt x="21" y="86"/>
                    <a:pt x="20" y="87"/>
                  </a:cubicBezTo>
                  <a:cubicBezTo>
                    <a:pt x="19" y="88"/>
                    <a:pt x="17" y="89"/>
                    <a:pt x="16" y="90"/>
                  </a:cubicBezTo>
                  <a:cubicBezTo>
                    <a:pt x="13" y="91"/>
                    <a:pt x="10" y="91"/>
                    <a:pt x="7" y="90"/>
                  </a:cubicBezTo>
                  <a:cubicBezTo>
                    <a:pt x="6" y="89"/>
                    <a:pt x="4" y="88"/>
                    <a:pt x="3" y="87"/>
                  </a:cubicBezTo>
                  <a:cubicBezTo>
                    <a:pt x="1" y="85"/>
                    <a:pt x="0" y="81"/>
                    <a:pt x="0" y="78"/>
                  </a:cubicBezTo>
                  <a:cubicBezTo>
                    <a:pt x="0" y="12"/>
                    <a:pt x="0" y="12"/>
                    <a:pt x="0" y="12"/>
                  </a:cubicBezTo>
                  <a:cubicBezTo>
                    <a:pt x="0" y="9"/>
                    <a:pt x="1" y="6"/>
                    <a:pt x="3" y="3"/>
                  </a:cubicBezTo>
                  <a:cubicBezTo>
                    <a:pt x="4" y="2"/>
                    <a:pt x="6" y="1"/>
                    <a:pt x="7" y="1"/>
                  </a:cubicBezTo>
                  <a:cubicBezTo>
                    <a:pt x="9" y="0"/>
                    <a:pt x="10" y="0"/>
                    <a:pt x="12" y="0"/>
                  </a:cubicBezTo>
                  <a:cubicBezTo>
                    <a:pt x="13" y="0"/>
                    <a:pt x="15" y="0"/>
                    <a:pt x="16" y="1"/>
                  </a:cubicBezTo>
                  <a:cubicBezTo>
                    <a:pt x="18" y="1"/>
                    <a:pt x="19" y="2"/>
                    <a:pt x="20" y="3"/>
                  </a:cubicBezTo>
                  <a:cubicBezTo>
                    <a:pt x="21" y="5"/>
                    <a:pt x="22" y="6"/>
                    <a:pt x="22" y="7"/>
                  </a:cubicBezTo>
                  <a:cubicBezTo>
                    <a:pt x="23" y="9"/>
                    <a:pt x="23" y="11"/>
                    <a:pt x="23" y="12"/>
                  </a:cubicBezTo>
                  <a:lnTo>
                    <a:pt x="23" y="78"/>
                  </a:lnTo>
                  <a:close/>
                </a:path>
              </a:pathLst>
            </a:custGeom>
            <a:solidFill>
              <a:srgbClr val="ffffff"/>
            </a:solidFill>
            <a:ln>
              <a:noFill/>
            </a:ln>
          </p:spPr>
          <p:style>
            <a:lnRef idx="0"/>
            <a:fillRef idx="0"/>
            <a:effectRef idx="0"/>
            <a:fontRef idx="minor"/>
          </p:style>
        </p:sp>
        <p:sp>
          <p:nvSpPr>
            <p:cNvPr id="152" name="CustomShape 10"/>
            <p:cNvSpPr/>
            <p:nvPr/>
          </p:nvSpPr>
          <p:spPr>
            <a:xfrm>
              <a:off x="11280960" y="392040"/>
              <a:ext cx="37800" cy="41040"/>
            </a:xfrm>
            <a:custGeom>
              <a:avLst/>
              <a:gdLst/>
              <a:ahLst/>
              <a:rect l="l" t="t" r="r" b="b"/>
              <a:pathLst>
                <a:path w="25" h="27">
                  <a:moveTo>
                    <a:pt x="0" y="14"/>
                  </a:moveTo>
                  <a:cubicBezTo>
                    <a:pt x="0" y="12"/>
                    <a:pt x="0" y="10"/>
                    <a:pt x="1" y="8"/>
                  </a:cubicBezTo>
                  <a:cubicBezTo>
                    <a:pt x="1" y="7"/>
                    <a:pt x="2" y="5"/>
                    <a:pt x="3" y="4"/>
                  </a:cubicBezTo>
                  <a:cubicBezTo>
                    <a:pt x="4" y="3"/>
                    <a:pt x="6" y="2"/>
                    <a:pt x="7" y="1"/>
                  </a:cubicBezTo>
                  <a:cubicBezTo>
                    <a:pt x="9" y="0"/>
                    <a:pt x="10" y="0"/>
                    <a:pt x="12" y="0"/>
                  </a:cubicBezTo>
                  <a:cubicBezTo>
                    <a:pt x="14" y="0"/>
                    <a:pt x="15" y="0"/>
                    <a:pt x="17" y="1"/>
                  </a:cubicBezTo>
                  <a:cubicBezTo>
                    <a:pt x="18" y="2"/>
                    <a:pt x="20" y="3"/>
                    <a:pt x="21" y="4"/>
                  </a:cubicBezTo>
                  <a:cubicBezTo>
                    <a:pt x="22" y="5"/>
                    <a:pt x="23" y="7"/>
                    <a:pt x="24" y="8"/>
                  </a:cubicBezTo>
                  <a:cubicBezTo>
                    <a:pt x="24" y="10"/>
                    <a:pt x="25" y="12"/>
                    <a:pt x="25" y="14"/>
                  </a:cubicBezTo>
                  <a:cubicBezTo>
                    <a:pt x="25" y="15"/>
                    <a:pt x="24" y="17"/>
                    <a:pt x="24" y="19"/>
                  </a:cubicBezTo>
                  <a:cubicBezTo>
                    <a:pt x="23" y="21"/>
                    <a:pt x="22" y="22"/>
                    <a:pt x="21" y="23"/>
                  </a:cubicBezTo>
                  <a:cubicBezTo>
                    <a:pt x="20" y="24"/>
                    <a:pt x="18" y="25"/>
                    <a:pt x="17" y="26"/>
                  </a:cubicBezTo>
                  <a:cubicBezTo>
                    <a:pt x="15" y="27"/>
                    <a:pt x="14" y="27"/>
                    <a:pt x="12" y="27"/>
                  </a:cubicBezTo>
                  <a:cubicBezTo>
                    <a:pt x="10" y="27"/>
                    <a:pt x="9" y="27"/>
                    <a:pt x="7" y="26"/>
                  </a:cubicBezTo>
                  <a:cubicBezTo>
                    <a:pt x="6" y="25"/>
                    <a:pt x="4" y="24"/>
                    <a:pt x="3" y="23"/>
                  </a:cubicBezTo>
                  <a:cubicBezTo>
                    <a:pt x="2" y="22"/>
                    <a:pt x="1" y="21"/>
                    <a:pt x="1" y="19"/>
                  </a:cubicBezTo>
                  <a:cubicBezTo>
                    <a:pt x="0" y="17"/>
                    <a:pt x="0" y="15"/>
                    <a:pt x="0" y="14"/>
                  </a:cubicBezTo>
                  <a:close/>
                </a:path>
              </a:pathLst>
            </a:custGeom>
            <a:solidFill>
              <a:srgbClr val="ffffff"/>
            </a:solidFill>
            <a:ln>
              <a:noFill/>
            </a:ln>
          </p:spPr>
          <p:style>
            <a:lnRef idx="0"/>
            <a:fillRef idx="0"/>
            <a:effectRef idx="0"/>
            <a:fontRef idx="minor"/>
          </p:style>
        </p:sp>
        <p:sp>
          <p:nvSpPr>
            <p:cNvPr id="153" name="CustomShape 11"/>
            <p:cNvSpPr/>
            <p:nvPr/>
          </p:nvSpPr>
          <p:spPr>
            <a:xfrm>
              <a:off x="11280960" y="446040"/>
              <a:ext cx="36000" cy="139320"/>
            </a:xfrm>
            <a:custGeom>
              <a:avLst/>
              <a:gdLst/>
              <a:ahLst/>
              <a:rect l="l" t="t" r="r" b="b"/>
              <a:pathLst>
                <a:path w="24" h="91">
                  <a:moveTo>
                    <a:pt x="24" y="78"/>
                  </a:moveTo>
                  <a:cubicBezTo>
                    <a:pt x="24" y="80"/>
                    <a:pt x="24" y="81"/>
                    <a:pt x="23" y="83"/>
                  </a:cubicBezTo>
                  <a:cubicBezTo>
                    <a:pt x="22" y="84"/>
                    <a:pt x="22" y="86"/>
                    <a:pt x="21" y="87"/>
                  </a:cubicBezTo>
                  <a:cubicBezTo>
                    <a:pt x="20" y="88"/>
                    <a:pt x="18" y="89"/>
                    <a:pt x="17" y="90"/>
                  </a:cubicBezTo>
                  <a:cubicBezTo>
                    <a:pt x="14" y="91"/>
                    <a:pt x="11" y="91"/>
                    <a:pt x="8" y="90"/>
                  </a:cubicBezTo>
                  <a:cubicBezTo>
                    <a:pt x="6" y="89"/>
                    <a:pt x="5" y="88"/>
                    <a:pt x="4" y="87"/>
                  </a:cubicBezTo>
                  <a:cubicBezTo>
                    <a:pt x="2" y="85"/>
                    <a:pt x="0" y="81"/>
                    <a:pt x="0" y="78"/>
                  </a:cubicBezTo>
                  <a:cubicBezTo>
                    <a:pt x="0" y="12"/>
                    <a:pt x="0" y="12"/>
                    <a:pt x="0" y="12"/>
                  </a:cubicBezTo>
                  <a:cubicBezTo>
                    <a:pt x="0" y="9"/>
                    <a:pt x="2" y="6"/>
                    <a:pt x="4" y="3"/>
                  </a:cubicBezTo>
                  <a:cubicBezTo>
                    <a:pt x="5" y="2"/>
                    <a:pt x="6" y="1"/>
                    <a:pt x="8" y="1"/>
                  </a:cubicBezTo>
                  <a:cubicBezTo>
                    <a:pt x="9" y="0"/>
                    <a:pt x="11" y="0"/>
                    <a:pt x="12" y="0"/>
                  </a:cubicBezTo>
                  <a:cubicBezTo>
                    <a:pt x="14" y="0"/>
                    <a:pt x="16" y="0"/>
                    <a:pt x="17" y="1"/>
                  </a:cubicBezTo>
                  <a:cubicBezTo>
                    <a:pt x="20" y="2"/>
                    <a:pt x="22" y="4"/>
                    <a:pt x="23" y="7"/>
                  </a:cubicBezTo>
                  <a:cubicBezTo>
                    <a:pt x="24" y="9"/>
                    <a:pt x="24" y="11"/>
                    <a:pt x="24" y="12"/>
                  </a:cubicBezTo>
                  <a:lnTo>
                    <a:pt x="24" y="78"/>
                  </a:lnTo>
                  <a:close/>
                </a:path>
              </a:pathLst>
            </a:custGeom>
            <a:solidFill>
              <a:srgbClr val="ffffff"/>
            </a:solidFill>
            <a:ln>
              <a:noFill/>
            </a:ln>
          </p:spPr>
          <p:style>
            <a:lnRef idx="0"/>
            <a:fillRef idx="0"/>
            <a:effectRef idx="0"/>
            <a:fontRef idx="minor"/>
          </p:style>
        </p:sp>
        <p:sp>
          <p:nvSpPr>
            <p:cNvPr id="154" name="CustomShape 12"/>
            <p:cNvSpPr/>
            <p:nvPr/>
          </p:nvSpPr>
          <p:spPr>
            <a:xfrm>
              <a:off x="11347560" y="441360"/>
              <a:ext cx="124920" cy="144000"/>
            </a:xfrm>
            <a:custGeom>
              <a:avLst/>
              <a:gdLst/>
              <a:ahLst/>
              <a:rect l="l" t="t" r="r" b="b"/>
              <a:pathLst>
                <a:path w="82" h="94">
                  <a:moveTo>
                    <a:pt x="82" y="81"/>
                  </a:moveTo>
                  <a:cubicBezTo>
                    <a:pt x="82" y="85"/>
                    <a:pt x="80" y="88"/>
                    <a:pt x="78" y="90"/>
                  </a:cubicBezTo>
                  <a:cubicBezTo>
                    <a:pt x="76" y="93"/>
                    <a:pt x="73" y="94"/>
                    <a:pt x="70" y="94"/>
                  </a:cubicBezTo>
                  <a:cubicBezTo>
                    <a:pt x="69" y="94"/>
                    <a:pt x="67" y="94"/>
                    <a:pt x="65" y="93"/>
                  </a:cubicBezTo>
                  <a:cubicBezTo>
                    <a:pt x="64" y="92"/>
                    <a:pt x="63" y="91"/>
                    <a:pt x="62" y="90"/>
                  </a:cubicBezTo>
                  <a:cubicBezTo>
                    <a:pt x="61" y="89"/>
                    <a:pt x="60" y="88"/>
                    <a:pt x="59" y="86"/>
                  </a:cubicBezTo>
                  <a:cubicBezTo>
                    <a:pt x="58" y="85"/>
                    <a:pt x="58" y="83"/>
                    <a:pt x="58" y="81"/>
                  </a:cubicBezTo>
                  <a:cubicBezTo>
                    <a:pt x="58" y="47"/>
                    <a:pt x="58" y="47"/>
                    <a:pt x="58" y="47"/>
                  </a:cubicBezTo>
                  <a:cubicBezTo>
                    <a:pt x="58" y="46"/>
                    <a:pt x="58" y="46"/>
                    <a:pt x="58" y="46"/>
                  </a:cubicBezTo>
                  <a:cubicBezTo>
                    <a:pt x="58" y="43"/>
                    <a:pt x="58" y="41"/>
                    <a:pt x="57" y="39"/>
                  </a:cubicBezTo>
                  <a:cubicBezTo>
                    <a:pt x="56" y="36"/>
                    <a:pt x="54" y="34"/>
                    <a:pt x="53" y="32"/>
                  </a:cubicBezTo>
                  <a:cubicBezTo>
                    <a:pt x="51" y="31"/>
                    <a:pt x="49" y="29"/>
                    <a:pt x="47" y="28"/>
                  </a:cubicBezTo>
                  <a:cubicBezTo>
                    <a:pt x="45" y="27"/>
                    <a:pt x="43" y="27"/>
                    <a:pt x="40" y="27"/>
                  </a:cubicBezTo>
                  <a:cubicBezTo>
                    <a:pt x="38" y="27"/>
                    <a:pt x="36" y="27"/>
                    <a:pt x="33" y="28"/>
                  </a:cubicBezTo>
                  <a:cubicBezTo>
                    <a:pt x="31" y="29"/>
                    <a:pt x="29" y="31"/>
                    <a:pt x="28" y="33"/>
                  </a:cubicBezTo>
                  <a:cubicBezTo>
                    <a:pt x="26" y="34"/>
                    <a:pt x="25" y="37"/>
                    <a:pt x="24" y="39"/>
                  </a:cubicBezTo>
                  <a:cubicBezTo>
                    <a:pt x="23" y="41"/>
                    <a:pt x="23" y="44"/>
                    <a:pt x="23" y="47"/>
                  </a:cubicBezTo>
                  <a:cubicBezTo>
                    <a:pt x="23" y="81"/>
                    <a:pt x="23" y="81"/>
                    <a:pt x="23" y="81"/>
                  </a:cubicBezTo>
                  <a:cubicBezTo>
                    <a:pt x="23" y="83"/>
                    <a:pt x="23" y="85"/>
                    <a:pt x="22" y="86"/>
                  </a:cubicBezTo>
                  <a:cubicBezTo>
                    <a:pt x="22" y="88"/>
                    <a:pt x="21" y="89"/>
                    <a:pt x="20" y="90"/>
                  </a:cubicBezTo>
                  <a:cubicBezTo>
                    <a:pt x="19" y="91"/>
                    <a:pt x="18" y="92"/>
                    <a:pt x="16" y="93"/>
                  </a:cubicBezTo>
                  <a:cubicBezTo>
                    <a:pt x="15" y="94"/>
                    <a:pt x="13" y="94"/>
                    <a:pt x="12" y="94"/>
                  </a:cubicBezTo>
                  <a:cubicBezTo>
                    <a:pt x="8" y="94"/>
                    <a:pt x="5" y="93"/>
                    <a:pt x="3" y="90"/>
                  </a:cubicBezTo>
                  <a:cubicBezTo>
                    <a:pt x="2" y="89"/>
                    <a:pt x="1" y="88"/>
                    <a:pt x="1" y="86"/>
                  </a:cubicBezTo>
                  <a:cubicBezTo>
                    <a:pt x="0" y="85"/>
                    <a:pt x="0" y="83"/>
                    <a:pt x="0" y="81"/>
                  </a:cubicBezTo>
                  <a:cubicBezTo>
                    <a:pt x="0" y="47"/>
                    <a:pt x="0" y="47"/>
                    <a:pt x="0" y="47"/>
                  </a:cubicBezTo>
                  <a:cubicBezTo>
                    <a:pt x="0" y="41"/>
                    <a:pt x="1" y="35"/>
                    <a:pt x="3" y="29"/>
                  </a:cubicBezTo>
                  <a:cubicBezTo>
                    <a:pt x="5" y="24"/>
                    <a:pt x="8" y="19"/>
                    <a:pt x="11" y="15"/>
                  </a:cubicBezTo>
                  <a:cubicBezTo>
                    <a:pt x="15" y="11"/>
                    <a:pt x="19" y="7"/>
                    <a:pt x="24" y="5"/>
                  </a:cubicBezTo>
                  <a:cubicBezTo>
                    <a:pt x="35" y="0"/>
                    <a:pt x="46" y="0"/>
                    <a:pt x="57" y="5"/>
                  </a:cubicBezTo>
                  <a:cubicBezTo>
                    <a:pt x="62" y="7"/>
                    <a:pt x="66" y="11"/>
                    <a:pt x="70" y="15"/>
                  </a:cubicBezTo>
                  <a:cubicBezTo>
                    <a:pt x="73" y="19"/>
                    <a:pt x="76" y="24"/>
                    <a:pt x="78" y="29"/>
                  </a:cubicBezTo>
                  <a:cubicBezTo>
                    <a:pt x="81" y="35"/>
                    <a:pt x="82" y="41"/>
                    <a:pt x="82" y="47"/>
                  </a:cubicBezTo>
                  <a:cubicBezTo>
                    <a:pt x="82" y="81"/>
                    <a:pt x="82" y="81"/>
                    <a:pt x="82" y="81"/>
                  </a:cubicBezTo>
                  <a:close/>
                </a:path>
              </a:pathLst>
            </a:custGeom>
            <a:solidFill>
              <a:srgbClr val="ffffff"/>
            </a:solidFill>
            <a:ln>
              <a:noFill/>
            </a:ln>
          </p:spPr>
          <p:style>
            <a:lnRef idx="0"/>
            <a:fillRef idx="0"/>
            <a:effectRef idx="0"/>
            <a:fontRef idx="minor"/>
          </p:style>
        </p:sp>
        <p:sp>
          <p:nvSpPr>
            <p:cNvPr id="155" name="CustomShape 13"/>
            <p:cNvSpPr/>
            <p:nvPr/>
          </p:nvSpPr>
          <p:spPr>
            <a:xfrm>
              <a:off x="11650680" y="441360"/>
              <a:ext cx="136080" cy="147240"/>
            </a:xfrm>
            <a:custGeom>
              <a:avLst/>
              <a:gdLst/>
              <a:ahLst/>
              <a:rect l="l" t="t" r="r" b="b"/>
              <a:pathLst>
                <a:path w="90" h="96">
                  <a:moveTo>
                    <a:pt x="0" y="48"/>
                  </a:moveTo>
                  <a:cubicBezTo>
                    <a:pt x="0" y="36"/>
                    <a:pt x="4" y="24"/>
                    <a:pt x="13" y="15"/>
                  </a:cubicBezTo>
                  <a:cubicBezTo>
                    <a:pt x="16" y="11"/>
                    <a:pt x="21" y="8"/>
                    <a:pt x="26" y="5"/>
                  </a:cubicBezTo>
                  <a:cubicBezTo>
                    <a:pt x="37" y="0"/>
                    <a:pt x="49" y="0"/>
                    <a:pt x="60" y="5"/>
                  </a:cubicBezTo>
                  <a:cubicBezTo>
                    <a:pt x="65" y="8"/>
                    <a:pt x="69" y="11"/>
                    <a:pt x="73" y="15"/>
                  </a:cubicBezTo>
                  <a:cubicBezTo>
                    <a:pt x="90" y="34"/>
                    <a:pt x="90" y="62"/>
                    <a:pt x="73" y="81"/>
                  </a:cubicBezTo>
                  <a:cubicBezTo>
                    <a:pt x="69" y="85"/>
                    <a:pt x="65" y="89"/>
                    <a:pt x="60" y="91"/>
                  </a:cubicBezTo>
                  <a:cubicBezTo>
                    <a:pt x="49" y="96"/>
                    <a:pt x="37" y="96"/>
                    <a:pt x="26" y="91"/>
                  </a:cubicBezTo>
                  <a:cubicBezTo>
                    <a:pt x="21" y="89"/>
                    <a:pt x="16" y="85"/>
                    <a:pt x="13" y="81"/>
                  </a:cubicBezTo>
                  <a:cubicBezTo>
                    <a:pt x="4" y="72"/>
                    <a:pt x="0" y="60"/>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0" y="59"/>
                    <a:pt x="62" y="54"/>
                    <a:pt x="62" y="48"/>
                  </a:cubicBezTo>
                  <a:cubicBezTo>
                    <a:pt x="62" y="43"/>
                    <a:pt x="60" y="37"/>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156" name="CustomShape 14"/>
            <p:cNvSpPr/>
            <p:nvPr/>
          </p:nvSpPr>
          <p:spPr>
            <a:xfrm>
              <a:off x="11798280" y="441360"/>
              <a:ext cx="129960" cy="147240"/>
            </a:xfrm>
            <a:custGeom>
              <a:avLst/>
              <a:gdLst/>
              <a:ahLst/>
              <a:rect l="l" t="t" r="r" b="b"/>
              <a:pathLst>
                <a:path w="86" h="96">
                  <a:moveTo>
                    <a:pt x="0" y="48"/>
                  </a:moveTo>
                  <a:cubicBezTo>
                    <a:pt x="0" y="42"/>
                    <a:pt x="1" y="36"/>
                    <a:pt x="3" y="30"/>
                  </a:cubicBezTo>
                  <a:cubicBezTo>
                    <a:pt x="5" y="25"/>
                    <a:pt x="9" y="20"/>
                    <a:pt x="13" y="15"/>
                  </a:cubicBezTo>
                  <a:cubicBezTo>
                    <a:pt x="16" y="11"/>
                    <a:pt x="21" y="8"/>
                    <a:pt x="26" y="5"/>
                  </a:cubicBezTo>
                  <a:cubicBezTo>
                    <a:pt x="37" y="0"/>
                    <a:pt x="49" y="0"/>
                    <a:pt x="60" y="5"/>
                  </a:cubicBezTo>
                  <a:cubicBezTo>
                    <a:pt x="65" y="8"/>
                    <a:pt x="69" y="11"/>
                    <a:pt x="73" y="15"/>
                  </a:cubicBezTo>
                  <a:cubicBezTo>
                    <a:pt x="82" y="24"/>
                    <a:pt x="86" y="36"/>
                    <a:pt x="86" y="48"/>
                  </a:cubicBezTo>
                  <a:cubicBezTo>
                    <a:pt x="86" y="54"/>
                    <a:pt x="85" y="61"/>
                    <a:pt x="83" y="66"/>
                  </a:cubicBezTo>
                  <a:cubicBezTo>
                    <a:pt x="80" y="72"/>
                    <a:pt x="77" y="77"/>
                    <a:pt x="73" y="81"/>
                  </a:cubicBezTo>
                  <a:cubicBezTo>
                    <a:pt x="69" y="85"/>
                    <a:pt x="65" y="89"/>
                    <a:pt x="60" y="91"/>
                  </a:cubicBezTo>
                  <a:cubicBezTo>
                    <a:pt x="49" y="96"/>
                    <a:pt x="37" y="96"/>
                    <a:pt x="26" y="91"/>
                  </a:cubicBezTo>
                  <a:cubicBezTo>
                    <a:pt x="21" y="89"/>
                    <a:pt x="16" y="85"/>
                    <a:pt x="13" y="81"/>
                  </a:cubicBezTo>
                  <a:cubicBezTo>
                    <a:pt x="9" y="77"/>
                    <a:pt x="5" y="72"/>
                    <a:pt x="3" y="66"/>
                  </a:cubicBezTo>
                  <a:cubicBezTo>
                    <a:pt x="1" y="61"/>
                    <a:pt x="0" y="54"/>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2" y="57"/>
                    <a:pt x="64" y="48"/>
                    <a:pt x="61" y="40"/>
                  </a:cubicBezTo>
                  <a:cubicBezTo>
                    <a:pt x="60" y="37"/>
                    <a:pt x="59" y="35"/>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157" name="CustomShape 15"/>
            <p:cNvSpPr/>
            <p:nvPr/>
          </p:nvSpPr>
          <p:spPr>
            <a:xfrm>
              <a:off x="11012400" y="358920"/>
              <a:ext cx="185400" cy="226800"/>
            </a:xfrm>
            <a:custGeom>
              <a:avLst/>
              <a:gdLst/>
              <a:ahLst/>
              <a:rect l="l" t="t" r="r" b="b"/>
              <a:pathLst>
                <a:path w="122" h="149">
                  <a:moveTo>
                    <a:pt x="1" y="21"/>
                  </a:moveTo>
                  <a:cubicBezTo>
                    <a:pt x="0" y="19"/>
                    <a:pt x="0" y="17"/>
                    <a:pt x="0" y="15"/>
                  </a:cubicBezTo>
                  <a:cubicBezTo>
                    <a:pt x="0" y="13"/>
                    <a:pt x="0" y="11"/>
                    <a:pt x="1" y="9"/>
                  </a:cubicBezTo>
                  <a:cubicBezTo>
                    <a:pt x="2" y="7"/>
                    <a:pt x="3" y="6"/>
                    <a:pt x="4" y="4"/>
                  </a:cubicBezTo>
                  <a:cubicBezTo>
                    <a:pt x="5" y="3"/>
                    <a:pt x="7" y="2"/>
                    <a:pt x="9" y="1"/>
                  </a:cubicBezTo>
                  <a:cubicBezTo>
                    <a:pt x="10" y="0"/>
                    <a:pt x="12" y="0"/>
                    <a:pt x="14" y="0"/>
                  </a:cubicBezTo>
                  <a:cubicBezTo>
                    <a:pt x="16" y="0"/>
                    <a:pt x="17" y="0"/>
                    <a:pt x="19" y="1"/>
                  </a:cubicBezTo>
                  <a:cubicBezTo>
                    <a:pt x="21" y="2"/>
                    <a:pt x="22" y="3"/>
                    <a:pt x="23" y="4"/>
                  </a:cubicBezTo>
                  <a:cubicBezTo>
                    <a:pt x="25" y="6"/>
                    <a:pt x="26" y="7"/>
                    <a:pt x="27" y="9"/>
                  </a:cubicBezTo>
                  <a:cubicBezTo>
                    <a:pt x="27" y="9"/>
                    <a:pt x="58" y="88"/>
                    <a:pt x="58" y="90"/>
                  </a:cubicBezTo>
                  <a:cubicBezTo>
                    <a:pt x="59" y="91"/>
                    <a:pt x="61" y="92"/>
                    <a:pt x="62" y="91"/>
                  </a:cubicBezTo>
                  <a:cubicBezTo>
                    <a:pt x="63" y="91"/>
                    <a:pt x="63" y="90"/>
                    <a:pt x="63" y="90"/>
                  </a:cubicBezTo>
                  <a:cubicBezTo>
                    <a:pt x="64" y="88"/>
                    <a:pt x="95" y="9"/>
                    <a:pt x="95" y="9"/>
                  </a:cubicBezTo>
                  <a:cubicBezTo>
                    <a:pt x="96" y="7"/>
                    <a:pt x="97" y="6"/>
                    <a:pt x="98" y="4"/>
                  </a:cubicBezTo>
                  <a:cubicBezTo>
                    <a:pt x="99" y="3"/>
                    <a:pt x="101" y="2"/>
                    <a:pt x="103" y="1"/>
                  </a:cubicBezTo>
                  <a:cubicBezTo>
                    <a:pt x="104" y="0"/>
                    <a:pt x="106" y="0"/>
                    <a:pt x="108" y="0"/>
                  </a:cubicBezTo>
                  <a:cubicBezTo>
                    <a:pt x="109" y="0"/>
                    <a:pt x="111" y="0"/>
                    <a:pt x="113" y="1"/>
                  </a:cubicBezTo>
                  <a:cubicBezTo>
                    <a:pt x="115" y="2"/>
                    <a:pt x="116" y="3"/>
                    <a:pt x="118" y="4"/>
                  </a:cubicBezTo>
                  <a:cubicBezTo>
                    <a:pt x="119" y="6"/>
                    <a:pt x="120" y="7"/>
                    <a:pt x="121" y="9"/>
                  </a:cubicBezTo>
                  <a:cubicBezTo>
                    <a:pt x="121" y="11"/>
                    <a:pt x="122" y="13"/>
                    <a:pt x="122" y="15"/>
                  </a:cubicBezTo>
                  <a:cubicBezTo>
                    <a:pt x="122" y="17"/>
                    <a:pt x="121" y="19"/>
                    <a:pt x="121" y="21"/>
                  </a:cubicBezTo>
                  <a:cubicBezTo>
                    <a:pt x="74" y="140"/>
                    <a:pt x="74" y="140"/>
                    <a:pt x="74" y="140"/>
                  </a:cubicBezTo>
                  <a:cubicBezTo>
                    <a:pt x="73" y="142"/>
                    <a:pt x="71" y="145"/>
                    <a:pt x="69" y="146"/>
                  </a:cubicBezTo>
                  <a:cubicBezTo>
                    <a:pt x="66" y="148"/>
                    <a:pt x="64" y="149"/>
                    <a:pt x="61" y="149"/>
                  </a:cubicBezTo>
                  <a:cubicBezTo>
                    <a:pt x="60" y="149"/>
                    <a:pt x="60" y="149"/>
                    <a:pt x="60" y="149"/>
                  </a:cubicBezTo>
                  <a:cubicBezTo>
                    <a:pt x="59" y="149"/>
                    <a:pt x="59" y="149"/>
                    <a:pt x="59" y="149"/>
                  </a:cubicBezTo>
                  <a:cubicBezTo>
                    <a:pt x="56" y="148"/>
                    <a:pt x="54" y="147"/>
                    <a:pt x="52" y="146"/>
                  </a:cubicBezTo>
                  <a:cubicBezTo>
                    <a:pt x="50" y="144"/>
                    <a:pt x="49" y="142"/>
                    <a:pt x="48" y="140"/>
                  </a:cubicBezTo>
                  <a:lnTo>
                    <a:pt x="1" y="21"/>
                  </a:lnTo>
                  <a:close/>
                </a:path>
              </a:pathLst>
            </a:custGeom>
            <a:solidFill>
              <a:srgbClr val="ffffff"/>
            </a:solidFill>
            <a:ln>
              <a:noFill/>
            </a:ln>
          </p:spPr>
          <p:style>
            <a:lnRef idx="0"/>
            <a:fillRef idx="0"/>
            <a:effectRef idx="0"/>
            <a:fontRef idx="minor"/>
          </p:style>
        </p:sp>
        <p:sp>
          <p:nvSpPr>
            <p:cNvPr id="158" name="CustomShape 16"/>
            <p:cNvSpPr/>
            <p:nvPr/>
          </p:nvSpPr>
          <p:spPr>
            <a:xfrm>
              <a:off x="11485440" y="358920"/>
              <a:ext cx="139320" cy="229680"/>
            </a:xfrm>
            <a:custGeom>
              <a:avLst/>
              <a:gdLst/>
              <a:ahLst/>
              <a:rect l="l" t="t" r="r" b="b"/>
              <a:pathLst>
                <a:path w="91" h="151">
                  <a:moveTo>
                    <a:pt x="91" y="18"/>
                  </a:moveTo>
                  <a:cubicBezTo>
                    <a:pt x="91" y="13"/>
                    <a:pt x="91" y="13"/>
                    <a:pt x="91" y="13"/>
                  </a:cubicBezTo>
                  <a:cubicBezTo>
                    <a:pt x="91" y="12"/>
                    <a:pt x="90" y="10"/>
                    <a:pt x="90" y="8"/>
                  </a:cubicBezTo>
                  <a:cubicBezTo>
                    <a:pt x="89" y="7"/>
                    <a:pt x="88" y="5"/>
                    <a:pt x="87" y="4"/>
                  </a:cubicBezTo>
                  <a:cubicBezTo>
                    <a:pt x="86" y="3"/>
                    <a:pt x="85" y="2"/>
                    <a:pt x="83" y="1"/>
                  </a:cubicBezTo>
                  <a:cubicBezTo>
                    <a:pt x="80" y="0"/>
                    <a:pt x="77" y="0"/>
                    <a:pt x="74" y="1"/>
                  </a:cubicBezTo>
                  <a:cubicBezTo>
                    <a:pt x="71" y="3"/>
                    <a:pt x="69" y="5"/>
                    <a:pt x="68" y="8"/>
                  </a:cubicBezTo>
                  <a:cubicBezTo>
                    <a:pt x="67" y="10"/>
                    <a:pt x="67" y="12"/>
                    <a:pt x="67" y="13"/>
                  </a:cubicBezTo>
                  <a:cubicBezTo>
                    <a:pt x="67" y="62"/>
                    <a:pt x="67" y="62"/>
                    <a:pt x="67" y="62"/>
                  </a:cubicBezTo>
                  <a:cubicBezTo>
                    <a:pt x="64" y="60"/>
                    <a:pt x="61" y="59"/>
                    <a:pt x="58" y="58"/>
                  </a:cubicBezTo>
                  <a:cubicBezTo>
                    <a:pt x="54" y="57"/>
                    <a:pt x="51" y="57"/>
                    <a:pt x="48" y="57"/>
                  </a:cubicBezTo>
                  <a:cubicBezTo>
                    <a:pt x="42" y="56"/>
                    <a:pt x="36" y="58"/>
                    <a:pt x="31" y="60"/>
                  </a:cubicBezTo>
                  <a:cubicBezTo>
                    <a:pt x="26" y="63"/>
                    <a:pt x="21" y="66"/>
                    <a:pt x="17" y="70"/>
                  </a:cubicBezTo>
                  <a:cubicBezTo>
                    <a:pt x="0" y="89"/>
                    <a:pt x="0" y="117"/>
                    <a:pt x="17" y="136"/>
                  </a:cubicBezTo>
                  <a:cubicBezTo>
                    <a:pt x="21" y="140"/>
                    <a:pt x="26" y="144"/>
                    <a:pt x="31" y="146"/>
                  </a:cubicBezTo>
                  <a:cubicBezTo>
                    <a:pt x="41" y="151"/>
                    <a:pt x="54" y="151"/>
                    <a:pt x="64" y="146"/>
                  </a:cubicBezTo>
                  <a:cubicBezTo>
                    <a:pt x="69" y="144"/>
                    <a:pt x="74" y="140"/>
                    <a:pt x="78" y="136"/>
                  </a:cubicBezTo>
                  <a:cubicBezTo>
                    <a:pt x="82" y="132"/>
                    <a:pt x="85" y="127"/>
                    <a:pt x="87" y="122"/>
                  </a:cubicBezTo>
                  <a:cubicBezTo>
                    <a:pt x="89" y="116"/>
                    <a:pt x="91" y="110"/>
                    <a:pt x="91" y="104"/>
                  </a:cubicBezTo>
                  <a:cubicBezTo>
                    <a:pt x="91" y="18"/>
                    <a:pt x="91" y="18"/>
                    <a:pt x="91" y="18"/>
                  </a:cubicBezTo>
                  <a:close/>
                  <a:moveTo>
                    <a:pt x="66" y="111"/>
                  </a:moveTo>
                  <a:cubicBezTo>
                    <a:pt x="65" y="114"/>
                    <a:pt x="63" y="116"/>
                    <a:pt x="61" y="118"/>
                  </a:cubicBezTo>
                  <a:cubicBezTo>
                    <a:pt x="60" y="120"/>
                    <a:pt x="57" y="122"/>
                    <a:pt x="55" y="123"/>
                  </a:cubicBezTo>
                  <a:cubicBezTo>
                    <a:pt x="53" y="124"/>
                    <a:pt x="50" y="124"/>
                    <a:pt x="48" y="124"/>
                  </a:cubicBezTo>
                  <a:cubicBezTo>
                    <a:pt x="45" y="124"/>
                    <a:pt x="42" y="124"/>
                    <a:pt x="40" y="123"/>
                  </a:cubicBezTo>
                  <a:cubicBezTo>
                    <a:pt x="38" y="122"/>
                    <a:pt x="35" y="120"/>
                    <a:pt x="34" y="118"/>
                  </a:cubicBezTo>
                  <a:cubicBezTo>
                    <a:pt x="32" y="116"/>
                    <a:pt x="31" y="114"/>
                    <a:pt x="30" y="111"/>
                  </a:cubicBezTo>
                  <a:cubicBezTo>
                    <a:pt x="26" y="104"/>
                    <a:pt x="28" y="95"/>
                    <a:pt x="34" y="88"/>
                  </a:cubicBezTo>
                  <a:cubicBezTo>
                    <a:pt x="35" y="86"/>
                    <a:pt x="38" y="85"/>
                    <a:pt x="40" y="84"/>
                  </a:cubicBezTo>
                  <a:cubicBezTo>
                    <a:pt x="42" y="83"/>
                    <a:pt x="45" y="82"/>
                    <a:pt x="48" y="82"/>
                  </a:cubicBezTo>
                  <a:cubicBezTo>
                    <a:pt x="50" y="82"/>
                    <a:pt x="53" y="83"/>
                    <a:pt x="55" y="84"/>
                  </a:cubicBezTo>
                  <a:cubicBezTo>
                    <a:pt x="57" y="85"/>
                    <a:pt x="60" y="86"/>
                    <a:pt x="61" y="88"/>
                  </a:cubicBezTo>
                  <a:cubicBezTo>
                    <a:pt x="63" y="90"/>
                    <a:pt x="65" y="92"/>
                    <a:pt x="66" y="95"/>
                  </a:cubicBezTo>
                  <a:cubicBezTo>
                    <a:pt x="68" y="100"/>
                    <a:pt x="68" y="106"/>
                    <a:pt x="66" y="111"/>
                  </a:cubicBezTo>
                  <a:close/>
                </a:path>
              </a:pathLst>
            </a:custGeom>
            <a:solidFill>
              <a:srgbClr val="ffffff"/>
            </a:solidFill>
            <a:ln>
              <a:noFill/>
            </a:ln>
          </p:spPr>
          <p:style>
            <a:lnRef idx="0"/>
            <a:fillRef idx="0"/>
            <a:effectRef idx="0"/>
            <a:fontRef idx="minor"/>
          </p:style>
        </p:sp>
      </p:grpSp>
      <p:sp>
        <p:nvSpPr>
          <p:cNvPr id="159" name="CustomShape 17"/>
          <p:cNvSpPr/>
          <p:nvPr/>
        </p:nvSpPr>
        <p:spPr>
          <a:xfrm>
            <a:off x="1045800" y="2313000"/>
            <a:ext cx="669600" cy="669600"/>
          </a:xfrm>
          <a:prstGeom prst="ellipse">
            <a:avLst/>
          </a:prstGeom>
          <a:solidFill>
            <a:srgbClr val="02b6c9"/>
          </a:solidFill>
          <a:ln>
            <a:noFill/>
          </a:ln>
        </p:spPr>
        <p:style>
          <a:lnRef idx="0"/>
          <a:fillRef idx="0"/>
          <a:effectRef idx="0"/>
          <a:fontRef idx="minor"/>
        </p:style>
      </p:sp>
      <p:sp>
        <p:nvSpPr>
          <p:cNvPr id="160" name="CustomShape 18"/>
          <p:cNvSpPr/>
          <p:nvPr/>
        </p:nvSpPr>
        <p:spPr>
          <a:xfrm>
            <a:off x="1002960" y="2384280"/>
            <a:ext cx="582120" cy="644040"/>
          </a:xfrm>
          <a:custGeom>
            <a:avLst/>
            <a:gdLst/>
            <a:ahLst/>
            <a:rect l="l" t="t" r="r" b="b"/>
            <a:pathLst>
              <a:path w="383" h="423">
                <a:moveTo>
                  <a:pt x="383" y="347"/>
                </a:moveTo>
                <a:cubicBezTo>
                  <a:pt x="382" y="348"/>
                  <a:pt x="380" y="349"/>
                  <a:pt x="377" y="351"/>
                </a:cubicBezTo>
                <a:cubicBezTo>
                  <a:pt x="279" y="423"/>
                  <a:pt x="141" y="401"/>
                  <a:pt x="70" y="303"/>
                </a:cubicBezTo>
                <a:cubicBezTo>
                  <a:pt x="0" y="207"/>
                  <a:pt x="19" y="73"/>
                  <a:pt x="112" y="0"/>
                </a:cubicBezTo>
                <a:lnTo>
                  <a:pt x="383" y="347"/>
                </a:lnTo>
                <a:close/>
              </a:path>
            </a:pathLst>
          </a:custGeom>
          <a:solidFill>
            <a:srgbClr val="04a3b4"/>
          </a:solidFill>
          <a:ln>
            <a:noFill/>
          </a:ln>
        </p:spPr>
        <p:style>
          <a:lnRef idx="0"/>
          <a:fillRef idx="0"/>
          <a:effectRef idx="0"/>
          <a:fontRef idx="minor"/>
        </p:style>
      </p:sp>
      <p:sp>
        <p:nvSpPr>
          <p:cNvPr id="161" name="CustomShape 19"/>
          <p:cNvSpPr/>
          <p:nvPr/>
        </p:nvSpPr>
        <p:spPr>
          <a:xfrm>
            <a:off x="1040760" y="3789360"/>
            <a:ext cx="669600" cy="669600"/>
          </a:xfrm>
          <a:prstGeom prst="ellipse">
            <a:avLst/>
          </a:prstGeom>
          <a:solidFill>
            <a:srgbClr val="207b82"/>
          </a:solidFill>
          <a:ln>
            <a:noFill/>
          </a:ln>
        </p:spPr>
        <p:style>
          <a:lnRef idx="0"/>
          <a:fillRef idx="0"/>
          <a:effectRef idx="0"/>
          <a:fontRef idx="minor"/>
        </p:style>
      </p:sp>
      <p:sp>
        <p:nvSpPr>
          <p:cNvPr id="162" name="CustomShape 20"/>
          <p:cNvSpPr/>
          <p:nvPr/>
        </p:nvSpPr>
        <p:spPr>
          <a:xfrm>
            <a:off x="996480" y="3859200"/>
            <a:ext cx="583920" cy="642600"/>
          </a:xfrm>
          <a:custGeom>
            <a:avLst/>
            <a:gdLst/>
            <a:ahLst/>
            <a:rect l="l" t="t" r="r" b="b"/>
            <a:pathLst>
              <a:path w="383" h="423">
                <a:moveTo>
                  <a:pt x="383" y="347"/>
                </a:moveTo>
                <a:cubicBezTo>
                  <a:pt x="382" y="348"/>
                  <a:pt x="380" y="349"/>
                  <a:pt x="377" y="351"/>
                </a:cubicBezTo>
                <a:cubicBezTo>
                  <a:pt x="279" y="423"/>
                  <a:pt x="141" y="401"/>
                  <a:pt x="70" y="303"/>
                </a:cubicBezTo>
                <a:cubicBezTo>
                  <a:pt x="0" y="207"/>
                  <a:pt x="19" y="73"/>
                  <a:pt x="112" y="0"/>
                </a:cubicBezTo>
                <a:lnTo>
                  <a:pt x="383" y="347"/>
                </a:lnTo>
                <a:close/>
              </a:path>
            </a:pathLst>
          </a:custGeom>
          <a:solidFill>
            <a:srgbClr val="1c6d73"/>
          </a:solidFill>
          <a:ln>
            <a:noFill/>
          </a:ln>
        </p:spPr>
        <p:style>
          <a:lnRef idx="0"/>
          <a:fillRef idx="0"/>
          <a:effectRef idx="0"/>
          <a:fontRef idx="minor"/>
        </p:style>
      </p:sp>
      <p:sp>
        <p:nvSpPr>
          <p:cNvPr id="163" name="CustomShape 21"/>
          <p:cNvSpPr/>
          <p:nvPr/>
        </p:nvSpPr>
        <p:spPr>
          <a:xfrm>
            <a:off x="1040760" y="5264280"/>
            <a:ext cx="669600" cy="669600"/>
          </a:xfrm>
          <a:prstGeom prst="ellipse">
            <a:avLst/>
          </a:prstGeom>
          <a:solidFill>
            <a:srgbClr val="7c4182"/>
          </a:solidFill>
          <a:ln>
            <a:noFill/>
          </a:ln>
        </p:spPr>
        <p:style>
          <a:lnRef idx="0"/>
          <a:fillRef idx="0"/>
          <a:effectRef idx="0"/>
          <a:fontRef idx="minor"/>
        </p:style>
      </p:sp>
      <p:sp>
        <p:nvSpPr>
          <p:cNvPr id="164" name="CustomShape 22"/>
          <p:cNvSpPr/>
          <p:nvPr/>
        </p:nvSpPr>
        <p:spPr>
          <a:xfrm>
            <a:off x="996480" y="5338800"/>
            <a:ext cx="583920" cy="642600"/>
          </a:xfrm>
          <a:custGeom>
            <a:avLst/>
            <a:gdLst/>
            <a:ahLst/>
            <a:rect l="l" t="t" r="r" b="b"/>
            <a:pathLst>
              <a:path w="383" h="423">
                <a:moveTo>
                  <a:pt x="383" y="347"/>
                </a:moveTo>
                <a:cubicBezTo>
                  <a:pt x="382" y="348"/>
                  <a:pt x="380" y="349"/>
                  <a:pt x="377" y="351"/>
                </a:cubicBezTo>
                <a:cubicBezTo>
                  <a:pt x="279" y="423"/>
                  <a:pt x="141" y="401"/>
                  <a:pt x="70" y="303"/>
                </a:cubicBezTo>
                <a:cubicBezTo>
                  <a:pt x="0" y="207"/>
                  <a:pt x="19" y="73"/>
                  <a:pt x="112" y="0"/>
                </a:cubicBezTo>
                <a:lnTo>
                  <a:pt x="383" y="347"/>
                </a:lnTo>
                <a:close/>
              </a:path>
            </a:pathLst>
          </a:custGeom>
          <a:solidFill>
            <a:srgbClr val="613466"/>
          </a:solidFill>
          <a:ln>
            <a:noFill/>
          </a:ln>
        </p:spPr>
        <p:style>
          <a:lnRef idx="0"/>
          <a:fillRef idx="0"/>
          <a:effectRef idx="0"/>
          <a:fontRef idx="minor"/>
        </p:style>
      </p:sp>
      <p:sp>
        <p:nvSpPr>
          <p:cNvPr id="165" name="CustomShape 23"/>
          <p:cNvSpPr/>
          <p:nvPr/>
        </p:nvSpPr>
        <p:spPr>
          <a:xfrm>
            <a:off x="1850400" y="3801960"/>
            <a:ext cx="195552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3d3d3d"/>
                </a:solidFill>
                <a:latin typeface="Roboto"/>
                <a:ea typeface="Roboto"/>
              </a:rPr>
              <a:t>Số thập phân</a:t>
            </a:r>
            <a:br/>
            <a:r>
              <a:rPr b="0" lang="en-US" sz="1600" spc="-1" strike="noStrike">
                <a:solidFill>
                  <a:srgbClr val="3d3d3d"/>
                </a:solidFill>
                <a:latin typeface="Roboto"/>
                <a:ea typeface="Roboto"/>
              </a:rPr>
              <a:t>float</a:t>
            </a:r>
            <a:endParaRPr b="0" lang="en-US" sz="1600" spc="-1" strike="noStrike">
              <a:latin typeface="Arial"/>
            </a:endParaRPr>
          </a:p>
        </p:txBody>
      </p:sp>
      <p:sp>
        <p:nvSpPr>
          <p:cNvPr id="166" name="CustomShape 24"/>
          <p:cNvSpPr/>
          <p:nvPr/>
        </p:nvSpPr>
        <p:spPr>
          <a:xfrm>
            <a:off x="1850400" y="5276880"/>
            <a:ext cx="1955520" cy="644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3d3d3d"/>
                </a:solidFill>
                <a:latin typeface="Roboto"/>
                <a:ea typeface="Roboto"/>
              </a:rPr>
              <a:t>Số phức</a:t>
            </a:r>
            <a:br/>
            <a:r>
              <a:rPr b="0" lang="en-US" sz="1600" spc="-1" strike="noStrike">
                <a:solidFill>
                  <a:srgbClr val="3d3d3d"/>
                </a:solidFill>
                <a:latin typeface="Roboto"/>
                <a:ea typeface="Roboto"/>
              </a:rPr>
              <a:t>complex</a:t>
            </a:r>
            <a:endParaRPr b="0" lang="en-US" sz="1600" spc="-1" strike="noStrike">
              <a:latin typeface="Arial"/>
            </a:endParaRPr>
          </a:p>
        </p:txBody>
      </p:sp>
      <p:pic>
        <p:nvPicPr>
          <p:cNvPr id="167" name="Picture 34" descr=""/>
          <p:cNvPicPr/>
          <p:nvPr/>
        </p:nvPicPr>
        <p:blipFill>
          <a:blip r:embed="rId2"/>
          <a:stretch/>
        </p:blipFill>
        <p:spPr>
          <a:xfrm>
            <a:off x="4178880" y="2325600"/>
            <a:ext cx="1002960" cy="317160"/>
          </a:xfrm>
          <a:prstGeom prst="rect">
            <a:avLst/>
          </a:prstGeom>
          <a:ln>
            <a:noFill/>
          </a:ln>
        </p:spPr>
      </p:pic>
      <p:pic>
        <p:nvPicPr>
          <p:cNvPr id="168" name="Picture 2" descr=""/>
          <p:cNvPicPr/>
          <p:nvPr/>
        </p:nvPicPr>
        <p:blipFill>
          <a:blip r:embed="rId3"/>
          <a:stretch/>
        </p:blipFill>
        <p:spPr>
          <a:xfrm>
            <a:off x="4178880" y="3789360"/>
            <a:ext cx="1345680" cy="342720"/>
          </a:xfrm>
          <a:prstGeom prst="rect">
            <a:avLst/>
          </a:prstGeom>
          <a:ln>
            <a:noFill/>
          </a:ln>
        </p:spPr>
      </p:pic>
      <p:pic>
        <p:nvPicPr>
          <p:cNvPr id="169" name="Picture 4" descr=""/>
          <p:cNvPicPr/>
          <p:nvPr/>
        </p:nvPicPr>
        <p:blipFill>
          <a:blip r:embed="rId4"/>
          <a:stretch/>
        </p:blipFill>
        <p:spPr>
          <a:xfrm>
            <a:off x="4178880" y="5261400"/>
            <a:ext cx="1866600" cy="367920"/>
          </a:xfrm>
          <a:prstGeom prst="rect">
            <a:avLst/>
          </a:prstGeom>
          <a:ln>
            <a:noFill/>
          </a:ln>
        </p:spPr>
      </p:pic>
      <p:pic>
        <p:nvPicPr>
          <p:cNvPr id="170" name="Google Shape;229;p18" descr=""/>
          <p:cNvPicPr/>
          <p:nvPr/>
        </p:nvPicPr>
        <p:blipFill>
          <a:blip r:embed="rId5"/>
          <a:stretch/>
        </p:blipFill>
        <p:spPr>
          <a:xfrm>
            <a:off x="6217920" y="1684080"/>
            <a:ext cx="7035840" cy="3985200"/>
          </a:xfrm>
          <a:prstGeom prst="rect">
            <a:avLst/>
          </a:prstGeom>
          <a:ln>
            <a:noFill/>
          </a:ln>
          <a:effectLst>
            <a:outerShdw algn="ctr" blurRad="393700" dir="1440240" dist="50442" rotWithShape="0" sx="99000" sy="99000">
              <a:srgbClr val="000000">
                <a:alpha val="47000"/>
              </a:srgbClr>
            </a:outerShdw>
          </a:effectLst>
        </p:spPr>
      </p:pic>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2" presetSubtype="8">
                                  <p:stCondLst>
                                    <p:cond delay="0"/>
                                  </p:stCondLst>
                                  <p:childTnLst>
                                    <p:set>
                                      <p:cBhvr>
                                        <p:cTn id="118" dur="1" fill="hold">
                                          <p:stCondLst>
                                            <p:cond delay="0"/>
                                          </p:stCondLst>
                                        </p:cTn>
                                        <p:tgtEl>
                                          <p:spTgt spid="144"/>
                                        </p:tgtEl>
                                        <p:attrNameLst>
                                          <p:attrName>style.visibility</p:attrName>
                                        </p:attrNameLst>
                                      </p:cBhvr>
                                      <p:to>
                                        <p:strVal val="visible"/>
                                      </p:to>
                                    </p:set>
                                    <p:anim calcmode="lin" valueType="num">
                                      <p:cBhvr additive="repl">
                                        <p:cTn id="119" dur="500" fill="hold"/>
                                        <p:tgtEl>
                                          <p:spTgt spid="144"/>
                                        </p:tgtEl>
                                        <p:attrNameLst>
                                          <p:attrName>ppt_x</p:attrName>
                                        </p:attrNameLst>
                                      </p:cBhvr>
                                      <p:tavLst>
                                        <p:tav tm="0">
                                          <p:val>
                                            <p:strVal val="0-#ppt_w/2"/>
                                          </p:val>
                                        </p:tav>
                                        <p:tav tm="100000">
                                          <p:val>
                                            <p:strVal val="#ppt_x"/>
                                          </p:val>
                                        </p:tav>
                                      </p:tavLst>
                                    </p:anim>
                                    <p:anim calcmode="lin" valueType="num">
                                      <p:cBhvr additive="repl">
                                        <p:cTn id="120" dur="500" fill="hold"/>
                                        <p:tgtEl>
                                          <p:spTgt spid="144"/>
                                        </p:tgtEl>
                                        <p:attrNameLst>
                                          <p:attrName>ppt_y</p:attrName>
                                        </p:attrNameLst>
                                      </p:cBhvr>
                                      <p:tavLst>
                                        <p:tav tm="0">
                                          <p:val>
                                            <p:strVal val="#ppt_y"/>
                                          </p:val>
                                        </p:tav>
                                        <p:tav tm="100000">
                                          <p:val>
                                            <p:strVal val="#ppt_y"/>
                                          </p:val>
                                        </p:tav>
                                      </p:tavLst>
                                    </p:anim>
                                  </p:childTnLst>
                                </p:cTn>
                              </p:par>
                              <p:par>
                                <p:cTn id="121" nodeType="withEffect" fill="hold" presetClass="entr" presetID="2" presetSubtype="8">
                                  <p:stCondLst>
                                    <p:cond delay="0"/>
                                  </p:stCondLst>
                                  <p:childTnLst>
                                    <p:set>
                                      <p:cBhvr>
                                        <p:cTn id="122" dur="1" fill="hold">
                                          <p:stCondLst>
                                            <p:cond delay="0"/>
                                          </p:stCondLst>
                                        </p:cTn>
                                        <p:tgtEl>
                                          <p:spTgt spid="159"/>
                                        </p:tgtEl>
                                        <p:attrNameLst>
                                          <p:attrName>style.visibility</p:attrName>
                                        </p:attrNameLst>
                                      </p:cBhvr>
                                      <p:to>
                                        <p:strVal val="visible"/>
                                      </p:to>
                                    </p:set>
                                    <p:anim calcmode="lin" valueType="num">
                                      <p:cBhvr additive="repl">
                                        <p:cTn id="123" dur="500" fill="hold"/>
                                        <p:tgtEl>
                                          <p:spTgt spid="159"/>
                                        </p:tgtEl>
                                        <p:attrNameLst>
                                          <p:attrName>ppt_x</p:attrName>
                                        </p:attrNameLst>
                                      </p:cBhvr>
                                      <p:tavLst>
                                        <p:tav tm="0">
                                          <p:val>
                                            <p:strVal val="0-#ppt_w/2"/>
                                          </p:val>
                                        </p:tav>
                                        <p:tav tm="100000">
                                          <p:val>
                                            <p:strVal val="#ppt_x"/>
                                          </p:val>
                                        </p:tav>
                                      </p:tavLst>
                                    </p:anim>
                                    <p:anim calcmode="lin" valueType="num">
                                      <p:cBhvr additive="repl">
                                        <p:cTn id="124" dur="500" fill="hold"/>
                                        <p:tgtEl>
                                          <p:spTgt spid="159"/>
                                        </p:tgtEl>
                                        <p:attrNameLst>
                                          <p:attrName>ppt_y</p:attrName>
                                        </p:attrNameLst>
                                      </p:cBhvr>
                                      <p:tavLst>
                                        <p:tav tm="0">
                                          <p:val>
                                            <p:strVal val="#ppt_y"/>
                                          </p:val>
                                        </p:tav>
                                        <p:tav tm="100000">
                                          <p:val>
                                            <p:strVal val="#ppt_y"/>
                                          </p:val>
                                        </p:tav>
                                      </p:tavLst>
                                    </p:anim>
                                  </p:childTnLst>
                                </p:cTn>
                              </p:par>
                              <p:par>
                                <p:cTn id="125" nodeType="withEffect" fill="hold" presetClass="entr" presetID="2" presetSubtype="8">
                                  <p:stCondLst>
                                    <p:cond delay="0"/>
                                  </p:stCondLst>
                                  <p:childTnLst>
                                    <p:set>
                                      <p:cBhvr>
                                        <p:cTn id="126" dur="1" fill="hold">
                                          <p:stCondLst>
                                            <p:cond delay="0"/>
                                          </p:stCondLst>
                                        </p:cTn>
                                        <p:tgtEl>
                                          <p:spTgt spid="160"/>
                                        </p:tgtEl>
                                        <p:attrNameLst>
                                          <p:attrName>style.visibility</p:attrName>
                                        </p:attrNameLst>
                                      </p:cBhvr>
                                      <p:to>
                                        <p:strVal val="visible"/>
                                      </p:to>
                                    </p:set>
                                    <p:anim calcmode="lin" valueType="num">
                                      <p:cBhvr additive="repl">
                                        <p:cTn id="127" dur="500" fill="hold"/>
                                        <p:tgtEl>
                                          <p:spTgt spid="160"/>
                                        </p:tgtEl>
                                        <p:attrNameLst>
                                          <p:attrName>ppt_x</p:attrName>
                                        </p:attrNameLst>
                                      </p:cBhvr>
                                      <p:tavLst>
                                        <p:tav tm="0">
                                          <p:val>
                                            <p:strVal val="0-#ppt_w/2"/>
                                          </p:val>
                                        </p:tav>
                                        <p:tav tm="100000">
                                          <p:val>
                                            <p:strVal val="#ppt_x"/>
                                          </p:val>
                                        </p:tav>
                                      </p:tavLst>
                                    </p:anim>
                                    <p:anim calcmode="lin" valueType="num">
                                      <p:cBhvr additive="repl">
                                        <p:cTn id="128"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2" presetSubtype="8">
                                  <p:stCondLst>
                                    <p:cond delay="0"/>
                                  </p:stCondLst>
                                  <p:childTnLst>
                                    <p:set>
                                      <p:cBhvr>
                                        <p:cTn id="132" dur="1" fill="hold">
                                          <p:stCondLst>
                                            <p:cond delay="0"/>
                                          </p:stCondLst>
                                        </p:cTn>
                                        <p:tgtEl>
                                          <p:spTgt spid="161"/>
                                        </p:tgtEl>
                                        <p:attrNameLst>
                                          <p:attrName>style.visibility</p:attrName>
                                        </p:attrNameLst>
                                      </p:cBhvr>
                                      <p:to>
                                        <p:strVal val="visible"/>
                                      </p:to>
                                    </p:set>
                                    <p:anim calcmode="lin" valueType="num">
                                      <p:cBhvr additive="repl">
                                        <p:cTn id="133" dur="500" fill="hold"/>
                                        <p:tgtEl>
                                          <p:spTgt spid="161"/>
                                        </p:tgtEl>
                                        <p:attrNameLst>
                                          <p:attrName>ppt_x</p:attrName>
                                        </p:attrNameLst>
                                      </p:cBhvr>
                                      <p:tavLst>
                                        <p:tav tm="0">
                                          <p:val>
                                            <p:strVal val="0-#ppt_w/2"/>
                                          </p:val>
                                        </p:tav>
                                        <p:tav tm="100000">
                                          <p:val>
                                            <p:strVal val="#ppt_x"/>
                                          </p:val>
                                        </p:tav>
                                      </p:tavLst>
                                    </p:anim>
                                    <p:anim calcmode="lin" valueType="num">
                                      <p:cBhvr additive="repl">
                                        <p:cTn id="134" dur="500" fill="hold"/>
                                        <p:tgtEl>
                                          <p:spTgt spid="161"/>
                                        </p:tgtEl>
                                        <p:attrNameLst>
                                          <p:attrName>ppt_y</p:attrName>
                                        </p:attrNameLst>
                                      </p:cBhvr>
                                      <p:tavLst>
                                        <p:tav tm="0">
                                          <p:val>
                                            <p:strVal val="#ppt_y"/>
                                          </p:val>
                                        </p:tav>
                                        <p:tav tm="100000">
                                          <p:val>
                                            <p:strVal val="#ppt_y"/>
                                          </p:val>
                                        </p:tav>
                                      </p:tavLst>
                                    </p:anim>
                                  </p:childTnLst>
                                </p:cTn>
                              </p:par>
                              <p:par>
                                <p:cTn id="135" nodeType="withEffect" fill="hold" presetClass="entr" presetID="2" presetSubtype="8">
                                  <p:stCondLst>
                                    <p:cond delay="0"/>
                                  </p:stCondLst>
                                  <p:childTnLst>
                                    <p:set>
                                      <p:cBhvr>
                                        <p:cTn id="136" dur="1" fill="hold">
                                          <p:stCondLst>
                                            <p:cond delay="0"/>
                                          </p:stCondLst>
                                        </p:cTn>
                                        <p:tgtEl>
                                          <p:spTgt spid="162"/>
                                        </p:tgtEl>
                                        <p:attrNameLst>
                                          <p:attrName>style.visibility</p:attrName>
                                        </p:attrNameLst>
                                      </p:cBhvr>
                                      <p:to>
                                        <p:strVal val="visible"/>
                                      </p:to>
                                    </p:set>
                                    <p:anim calcmode="lin" valueType="num">
                                      <p:cBhvr additive="repl">
                                        <p:cTn id="137" dur="500" fill="hold"/>
                                        <p:tgtEl>
                                          <p:spTgt spid="162"/>
                                        </p:tgtEl>
                                        <p:attrNameLst>
                                          <p:attrName>ppt_x</p:attrName>
                                        </p:attrNameLst>
                                      </p:cBhvr>
                                      <p:tavLst>
                                        <p:tav tm="0">
                                          <p:val>
                                            <p:strVal val="0-#ppt_w/2"/>
                                          </p:val>
                                        </p:tav>
                                        <p:tav tm="100000">
                                          <p:val>
                                            <p:strVal val="#ppt_x"/>
                                          </p:val>
                                        </p:tav>
                                      </p:tavLst>
                                    </p:anim>
                                    <p:anim calcmode="lin" valueType="num">
                                      <p:cBhvr additive="repl">
                                        <p:cTn id="138" dur="500" fill="hold"/>
                                        <p:tgtEl>
                                          <p:spTgt spid="162"/>
                                        </p:tgtEl>
                                        <p:attrNameLst>
                                          <p:attrName>ppt_y</p:attrName>
                                        </p:attrNameLst>
                                      </p:cBhvr>
                                      <p:tavLst>
                                        <p:tav tm="0">
                                          <p:val>
                                            <p:strVal val="#ppt_y"/>
                                          </p:val>
                                        </p:tav>
                                        <p:tav tm="100000">
                                          <p:val>
                                            <p:strVal val="#ppt_y"/>
                                          </p:val>
                                        </p:tav>
                                      </p:tavLst>
                                    </p:anim>
                                  </p:childTnLst>
                                </p:cTn>
                              </p:par>
                              <p:par>
                                <p:cTn id="139" nodeType="withEffect" fill="hold" presetClass="entr" presetID="2" presetSubtype="8">
                                  <p:stCondLst>
                                    <p:cond delay="0"/>
                                  </p:stCondLst>
                                  <p:childTnLst>
                                    <p:set>
                                      <p:cBhvr>
                                        <p:cTn id="140" dur="1" fill="hold">
                                          <p:stCondLst>
                                            <p:cond delay="0"/>
                                          </p:stCondLst>
                                        </p:cTn>
                                        <p:tgtEl>
                                          <p:spTgt spid="165"/>
                                        </p:tgtEl>
                                        <p:attrNameLst>
                                          <p:attrName>style.visibility</p:attrName>
                                        </p:attrNameLst>
                                      </p:cBhvr>
                                      <p:to>
                                        <p:strVal val="visible"/>
                                      </p:to>
                                    </p:set>
                                    <p:anim calcmode="lin" valueType="num">
                                      <p:cBhvr additive="repl">
                                        <p:cTn id="141" dur="500" fill="hold"/>
                                        <p:tgtEl>
                                          <p:spTgt spid="165"/>
                                        </p:tgtEl>
                                        <p:attrNameLst>
                                          <p:attrName>ppt_x</p:attrName>
                                        </p:attrNameLst>
                                      </p:cBhvr>
                                      <p:tavLst>
                                        <p:tav tm="0">
                                          <p:val>
                                            <p:strVal val="0-#ppt_w/2"/>
                                          </p:val>
                                        </p:tav>
                                        <p:tav tm="100000">
                                          <p:val>
                                            <p:strVal val="#ppt_x"/>
                                          </p:val>
                                        </p:tav>
                                      </p:tavLst>
                                    </p:anim>
                                    <p:anim calcmode="lin" valueType="num">
                                      <p:cBhvr additive="repl">
                                        <p:cTn id="142" dur="5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 presetSubtype="8">
                                  <p:stCondLst>
                                    <p:cond delay="0"/>
                                  </p:stCondLst>
                                  <p:childTnLst>
                                    <p:set>
                                      <p:cBhvr>
                                        <p:cTn id="146" dur="1" fill="hold">
                                          <p:stCondLst>
                                            <p:cond delay="0"/>
                                          </p:stCondLst>
                                        </p:cTn>
                                        <p:tgtEl>
                                          <p:spTgt spid="163"/>
                                        </p:tgtEl>
                                        <p:attrNameLst>
                                          <p:attrName>style.visibility</p:attrName>
                                        </p:attrNameLst>
                                      </p:cBhvr>
                                      <p:to>
                                        <p:strVal val="visible"/>
                                      </p:to>
                                    </p:set>
                                    <p:anim calcmode="lin" valueType="num">
                                      <p:cBhvr additive="repl">
                                        <p:cTn id="147" dur="500" fill="hold"/>
                                        <p:tgtEl>
                                          <p:spTgt spid="163"/>
                                        </p:tgtEl>
                                        <p:attrNameLst>
                                          <p:attrName>ppt_x</p:attrName>
                                        </p:attrNameLst>
                                      </p:cBhvr>
                                      <p:tavLst>
                                        <p:tav tm="0">
                                          <p:val>
                                            <p:strVal val="0-#ppt_w/2"/>
                                          </p:val>
                                        </p:tav>
                                        <p:tav tm="100000">
                                          <p:val>
                                            <p:strVal val="#ppt_x"/>
                                          </p:val>
                                        </p:tav>
                                      </p:tavLst>
                                    </p:anim>
                                    <p:anim calcmode="lin" valueType="num">
                                      <p:cBhvr additive="repl">
                                        <p:cTn id="148" dur="500" fill="hold"/>
                                        <p:tgtEl>
                                          <p:spTgt spid="163"/>
                                        </p:tgtEl>
                                        <p:attrNameLst>
                                          <p:attrName>ppt_y</p:attrName>
                                        </p:attrNameLst>
                                      </p:cBhvr>
                                      <p:tavLst>
                                        <p:tav tm="0">
                                          <p:val>
                                            <p:strVal val="#ppt_y"/>
                                          </p:val>
                                        </p:tav>
                                        <p:tav tm="100000">
                                          <p:val>
                                            <p:strVal val="#ppt_y"/>
                                          </p:val>
                                        </p:tav>
                                      </p:tavLst>
                                    </p:anim>
                                  </p:childTnLst>
                                </p:cTn>
                              </p:par>
                              <p:par>
                                <p:cTn id="149" nodeType="withEffect" fill="hold" presetClass="entr" presetID="2" presetSubtype="8">
                                  <p:stCondLst>
                                    <p:cond delay="0"/>
                                  </p:stCondLst>
                                  <p:childTnLst>
                                    <p:set>
                                      <p:cBhvr>
                                        <p:cTn id="150" dur="1" fill="hold">
                                          <p:stCondLst>
                                            <p:cond delay="0"/>
                                          </p:stCondLst>
                                        </p:cTn>
                                        <p:tgtEl>
                                          <p:spTgt spid="164"/>
                                        </p:tgtEl>
                                        <p:attrNameLst>
                                          <p:attrName>style.visibility</p:attrName>
                                        </p:attrNameLst>
                                      </p:cBhvr>
                                      <p:to>
                                        <p:strVal val="visible"/>
                                      </p:to>
                                    </p:set>
                                    <p:anim calcmode="lin" valueType="num">
                                      <p:cBhvr additive="repl">
                                        <p:cTn id="151" dur="500" fill="hold"/>
                                        <p:tgtEl>
                                          <p:spTgt spid="164"/>
                                        </p:tgtEl>
                                        <p:attrNameLst>
                                          <p:attrName>ppt_x</p:attrName>
                                        </p:attrNameLst>
                                      </p:cBhvr>
                                      <p:tavLst>
                                        <p:tav tm="0">
                                          <p:val>
                                            <p:strVal val="0-#ppt_w/2"/>
                                          </p:val>
                                        </p:tav>
                                        <p:tav tm="100000">
                                          <p:val>
                                            <p:strVal val="#ppt_x"/>
                                          </p:val>
                                        </p:tav>
                                      </p:tavLst>
                                    </p:anim>
                                    <p:anim calcmode="lin" valueType="num">
                                      <p:cBhvr additive="repl">
                                        <p:cTn id="152" dur="500" fill="hold"/>
                                        <p:tgtEl>
                                          <p:spTgt spid="164"/>
                                        </p:tgtEl>
                                        <p:attrNameLst>
                                          <p:attrName>ppt_y</p:attrName>
                                        </p:attrNameLst>
                                      </p:cBhvr>
                                      <p:tavLst>
                                        <p:tav tm="0">
                                          <p:val>
                                            <p:strVal val="#ppt_y"/>
                                          </p:val>
                                        </p:tav>
                                        <p:tav tm="100000">
                                          <p:val>
                                            <p:strVal val="#ppt_y"/>
                                          </p:val>
                                        </p:tav>
                                      </p:tavLst>
                                    </p:anim>
                                  </p:childTnLst>
                                </p:cTn>
                              </p:par>
                              <p:par>
                                <p:cTn id="153" nodeType="withEffect" fill="hold" presetClass="entr" presetID="2" presetSubtype="8">
                                  <p:stCondLst>
                                    <p:cond delay="0"/>
                                  </p:stCondLst>
                                  <p:childTnLst>
                                    <p:set>
                                      <p:cBhvr>
                                        <p:cTn id="154" dur="1" fill="hold">
                                          <p:stCondLst>
                                            <p:cond delay="0"/>
                                          </p:stCondLst>
                                        </p:cTn>
                                        <p:tgtEl>
                                          <p:spTgt spid="166"/>
                                        </p:tgtEl>
                                        <p:attrNameLst>
                                          <p:attrName>style.visibility</p:attrName>
                                        </p:attrNameLst>
                                      </p:cBhvr>
                                      <p:to>
                                        <p:strVal val="visible"/>
                                      </p:to>
                                    </p:set>
                                    <p:anim calcmode="lin" valueType="num">
                                      <p:cBhvr additive="repl">
                                        <p:cTn id="155" dur="500" fill="hold"/>
                                        <p:tgtEl>
                                          <p:spTgt spid="166"/>
                                        </p:tgtEl>
                                        <p:attrNameLst>
                                          <p:attrName>ppt_x</p:attrName>
                                        </p:attrNameLst>
                                      </p:cBhvr>
                                      <p:tavLst>
                                        <p:tav tm="0">
                                          <p:val>
                                            <p:strVal val="0-#ppt_w/2"/>
                                          </p:val>
                                        </p:tav>
                                        <p:tav tm="100000">
                                          <p:val>
                                            <p:strVal val="#ppt_x"/>
                                          </p:val>
                                        </p:tav>
                                      </p:tavLst>
                                    </p:anim>
                                    <p:anim calcmode="lin" valueType="num">
                                      <p:cBhvr additive="repl">
                                        <p:cTn id="156" dur="5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3" presetSubtype="10">
                                  <p:stCondLst>
                                    <p:cond delay="0"/>
                                  </p:stCondLst>
                                  <p:childTnLst>
                                    <p:set>
                                      <p:cBhvr>
                                        <p:cTn id="160" dur="1" fill="hold">
                                          <p:stCondLst>
                                            <p:cond delay="0"/>
                                          </p:stCondLst>
                                        </p:cTn>
                                        <p:tgtEl>
                                          <p:spTgt spid="167"/>
                                        </p:tgtEl>
                                        <p:attrNameLst>
                                          <p:attrName>style.visibility</p:attrName>
                                        </p:attrNameLst>
                                      </p:cBhvr>
                                      <p:to>
                                        <p:strVal val="visible"/>
                                      </p:to>
                                    </p:set>
                                    <p:animEffect filter="blinds(horizontal)" transition="in">
                                      <p:cBhvr additive="repl">
                                        <p:cTn id="161" dur="500"/>
                                        <p:tgtEl>
                                          <p:spTgt spid="167"/>
                                        </p:tgtEl>
                                      </p:cBhvr>
                                    </p:animEffec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3" presetSubtype="10">
                                  <p:stCondLst>
                                    <p:cond delay="0"/>
                                  </p:stCondLst>
                                  <p:childTnLst>
                                    <p:set>
                                      <p:cBhvr>
                                        <p:cTn id="165" dur="1" fill="hold">
                                          <p:stCondLst>
                                            <p:cond delay="0"/>
                                          </p:stCondLst>
                                        </p:cTn>
                                        <p:tgtEl>
                                          <p:spTgt spid="168"/>
                                        </p:tgtEl>
                                        <p:attrNameLst>
                                          <p:attrName>style.visibility</p:attrName>
                                        </p:attrNameLst>
                                      </p:cBhvr>
                                      <p:to>
                                        <p:strVal val="visible"/>
                                      </p:to>
                                    </p:set>
                                    <p:animEffect filter="blinds(horizontal)" transition="in">
                                      <p:cBhvr additive="repl">
                                        <p:cTn id="166" dur="500"/>
                                        <p:tgtEl>
                                          <p:spTgt spid="168"/>
                                        </p:tgtEl>
                                      </p:cBhvr>
                                    </p:animEffec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3" presetSubtype="10">
                                  <p:stCondLst>
                                    <p:cond delay="0"/>
                                  </p:stCondLst>
                                  <p:childTnLst>
                                    <p:set>
                                      <p:cBhvr>
                                        <p:cTn id="170" dur="1" fill="hold">
                                          <p:stCondLst>
                                            <p:cond delay="0"/>
                                          </p:stCondLst>
                                        </p:cTn>
                                        <p:tgtEl>
                                          <p:spTgt spid="169"/>
                                        </p:tgtEl>
                                        <p:attrNameLst>
                                          <p:attrName>style.visibility</p:attrName>
                                        </p:attrNameLst>
                                      </p:cBhvr>
                                      <p:to>
                                        <p:strVal val="visible"/>
                                      </p:to>
                                    </p:set>
                                    <p:animEffect filter="blinds(horizontal)" transition="in">
                                      <p:cBhvr additive="repl">
                                        <p:cTn id="171"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4400" y="0"/>
            <a:ext cx="12177360" cy="6876720"/>
          </a:xfrm>
          <a:custGeom>
            <a:avLst/>
            <a:gdLst/>
            <a:ahLst/>
            <a:rect l="l" t="t" r="r" b="b"/>
            <a:pathLst>
              <a:path w="7362" h="4143">
                <a:moveTo>
                  <a:pt x="0" y="0"/>
                </a:moveTo>
                <a:lnTo>
                  <a:pt x="7362" y="4143"/>
                </a:lnTo>
                <a:lnTo>
                  <a:pt x="0" y="4143"/>
                </a:lnTo>
                <a:lnTo>
                  <a:pt x="0" y="0"/>
                </a:lnTo>
                <a:close/>
              </a:path>
            </a:pathLst>
          </a:custGeom>
          <a:solidFill>
            <a:srgbClr val="f1f1f1"/>
          </a:solidFill>
          <a:ln>
            <a:noFill/>
          </a:ln>
        </p:spPr>
        <p:style>
          <a:lnRef idx="0"/>
          <a:fillRef idx="0"/>
          <a:effectRef idx="0"/>
          <a:fontRef idx="minor"/>
        </p:style>
      </p:sp>
      <p:sp>
        <p:nvSpPr>
          <p:cNvPr id="172" name="CustomShape 2"/>
          <p:cNvSpPr/>
          <p:nvPr/>
        </p:nvSpPr>
        <p:spPr>
          <a:xfrm>
            <a:off x="-569880" y="0"/>
            <a:ext cx="13398120" cy="7289280"/>
          </a:xfrm>
          <a:prstGeom prst="rect">
            <a:avLst/>
          </a:prstGeom>
          <a:noFill/>
          <a:ln>
            <a:noFill/>
          </a:ln>
        </p:spPr>
        <p:style>
          <a:lnRef idx="0"/>
          <a:fillRef idx="0"/>
          <a:effectRef idx="0"/>
          <a:fontRef idx="minor"/>
        </p:style>
      </p:sp>
      <p:sp>
        <p:nvSpPr>
          <p:cNvPr id="173" name="CustomShape 3"/>
          <p:cNvSpPr/>
          <p:nvPr/>
        </p:nvSpPr>
        <p:spPr>
          <a:xfrm>
            <a:off x="2432520" y="2031840"/>
            <a:ext cx="488520" cy="488520"/>
          </a:xfrm>
          <a:prstGeom prst="ellipse">
            <a:avLst/>
          </a:prstGeom>
          <a:solidFill>
            <a:srgbClr val="02b6c9"/>
          </a:solidFill>
          <a:ln>
            <a:noFill/>
          </a:ln>
        </p:spPr>
        <p:style>
          <a:lnRef idx="0"/>
          <a:fillRef idx="0"/>
          <a:effectRef idx="0"/>
          <a:fontRef idx="minor"/>
        </p:style>
      </p:sp>
      <p:sp>
        <p:nvSpPr>
          <p:cNvPr id="174" name="CustomShape 4"/>
          <p:cNvSpPr/>
          <p:nvPr/>
        </p:nvSpPr>
        <p:spPr>
          <a:xfrm>
            <a:off x="2496240" y="2095200"/>
            <a:ext cx="363240" cy="363240"/>
          </a:xfrm>
          <a:custGeom>
            <a:avLst/>
            <a:gdLst/>
            <a:ahLst/>
            <a:rect l="l" t="t" r="r" b="b"/>
            <a:pathLst>
              <a:path w="249" h="249">
                <a:moveTo>
                  <a:pt x="249" y="124"/>
                </a:moveTo>
                <a:cubicBezTo>
                  <a:pt x="249" y="193"/>
                  <a:pt x="193" y="249"/>
                  <a:pt x="124" y="249"/>
                </a:cubicBezTo>
                <a:cubicBezTo>
                  <a:pt x="55" y="249"/>
                  <a:pt x="0" y="193"/>
                  <a:pt x="0" y="124"/>
                </a:cubicBezTo>
                <a:cubicBezTo>
                  <a:pt x="0" y="55"/>
                  <a:pt x="55" y="0"/>
                  <a:pt x="124" y="0"/>
                </a:cubicBezTo>
                <a:cubicBezTo>
                  <a:pt x="193" y="0"/>
                  <a:pt x="249" y="55"/>
                  <a:pt x="249" y="124"/>
                </a:cubicBezTo>
                <a:cubicBezTo>
                  <a:pt x="249" y="124"/>
                  <a:pt x="249" y="124"/>
                  <a:pt x="249" y="124"/>
                </a:cubicBezTo>
                <a:close/>
              </a:path>
            </a:pathLst>
          </a:custGeom>
          <a:solidFill>
            <a:srgbClr val="ffffff"/>
          </a:solidFill>
          <a:ln>
            <a:noFill/>
          </a:ln>
        </p:spPr>
        <p:style>
          <a:lnRef idx="0"/>
          <a:fillRef idx="0"/>
          <a:effectRef idx="0"/>
          <a:fontRef idx="minor"/>
        </p:style>
      </p:sp>
      <p:sp>
        <p:nvSpPr>
          <p:cNvPr id="175" name="CustomShape 5"/>
          <p:cNvSpPr/>
          <p:nvPr/>
        </p:nvSpPr>
        <p:spPr>
          <a:xfrm>
            <a:off x="2599200" y="213804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1</a:t>
            </a:r>
            <a:endParaRPr b="0" lang="en-US" sz="2000" spc="-1" strike="noStrike">
              <a:latin typeface="Arial"/>
            </a:endParaRPr>
          </a:p>
        </p:txBody>
      </p:sp>
      <p:sp>
        <p:nvSpPr>
          <p:cNvPr id="176" name="CustomShape 6"/>
          <p:cNvSpPr/>
          <p:nvPr/>
        </p:nvSpPr>
        <p:spPr>
          <a:xfrm>
            <a:off x="2408760" y="2752560"/>
            <a:ext cx="536040" cy="537840"/>
          </a:xfrm>
          <a:custGeom>
            <a:avLst/>
            <a:gdLst/>
            <a:ahLst/>
            <a:rect l="l" t="t" r="r" b="b"/>
            <a:pathLst>
              <a:path w="368" h="368">
                <a:moveTo>
                  <a:pt x="65" y="65"/>
                </a:moveTo>
                <a:cubicBezTo>
                  <a:pt x="131" y="0"/>
                  <a:pt x="237" y="0"/>
                  <a:pt x="303" y="65"/>
                </a:cubicBezTo>
                <a:cubicBezTo>
                  <a:pt x="368" y="131"/>
                  <a:pt x="368" y="237"/>
                  <a:pt x="303" y="303"/>
                </a:cubicBezTo>
                <a:cubicBezTo>
                  <a:pt x="237" y="368"/>
                  <a:pt x="131" y="368"/>
                  <a:pt x="65" y="303"/>
                </a:cubicBezTo>
                <a:cubicBezTo>
                  <a:pt x="0" y="237"/>
                  <a:pt x="0" y="131"/>
                  <a:pt x="65" y="65"/>
                </a:cubicBezTo>
                <a:close/>
              </a:path>
            </a:pathLst>
          </a:custGeom>
          <a:solidFill>
            <a:srgbClr val="a174e8"/>
          </a:solidFill>
          <a:ln>
            <a:noFill/>
          </a:ln>
        </p:spPr>
        <p:style>
          <a:lnRef idx="0"/>
          <a:fillRef idx="0"/>
          <a:effectRef idx="0"/>
          <a:fontRef idx="minor"/>
        </p:style>
      </p:sp>
      <p:sp>
        <p:nvSpPr>
          <p:cNvPr id="177" name="CustomShape 7"/>
          <p:cNvSpPr/>
          <p:nvPr/>
        </p:nvSpPr>
        <p:spPr>
          <a:xfrm>
            <a:off x="2496240" y="2840040"/>
            <a:ext cx="363240" cy="363240"/>
          </a:xfrm>
          <a:custGeom>
            <a:avLst/>
            <a:gdLst/>
            <a:ahLst/>
            <a:rect l="l" t="t" r="r" b="b"/>
            <a:pathLst>
              <a:path w="249" h="250">
                <a:moveTo>
                  <a:pt x="249" y="125"/>
                </a:moveTo>
                <a:cubicBezTo>
                  <a:pt x="249" y="194"/>
                  <a:pt x="193" y="250"/>
                  <a:pt x="124" y="250"/>
                </a:cubicBezTo>
                <a:cubicBezTo>
                  <a:pt x="55" y="250"/>
                  <a:pt x="0" y="194"/>
                  <a:pt x="0" y="125"/>
                </a:cubicBezTo>
                <a:cubicBezTo>
                  <a:pt x="0" y="56"/>
                  <a:pt x="55" y="0"/>
                  <a:pt x="124" y="0"/>
                </a:cubicBezTo>
                <a:cubicBezTo>
                  <a:pt x="124" y="0"/>
                  <a:pt x="124" y="0"/>
                  <a:pt x="124" y="0"/>
                </a:cubicBezTo>
                <a:cubicBezTo>
                  <a:pt x="193" y="0"/>
                  <a:pt x="249" y="56"/>
                  <a:pt x="249" y="125"/>
                </a:cubicBezTo>
                <a:close/>
              </a:path>
            </a:pathLst>
          </a:custGeom>
          <a:solidFill>
            <a:srgbClr val="ffffff"/>
          </a:solidFill>
          <a:ln>
            <a:noFill/>
          </a:ln>
        </p:spPr>
        <p:style>
          <a:lnRef idx="0"/>
          <a:fillRef idx="0"/>
          <a:effectRef idx="0"/>
          <a:fontRef idx="minor"/>
        </p:style>
      </p:sp>
      <p:sp>
        <p:nvSpPr>
          <p:cNvPr id="178" name="CustomShape 8"/>
          <p:cNvSpPr/>
          <p:nvPr/>
        </p:nvSpPr>
        <p:spPr>
          <a:xfrm>
            <a:off x="2599200" y="288432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2</a:t>
            </a:r>
            <a:endParaRPr b="0" lang="en-US" sz="2000" spc="-1" strike="noStrike">
              <a:latin typeface="Arial"/>
            </a:endParaRPr>
          </a:p>
        </p:txBody>
      </p:sp>
      <p:sp>
        <p:nvSpPr>
          <p:cNvPr id="179" name="CustomShape 9"/>
          <p:cNvSpPr/>
          <p:nvPr/>
        </p:nvSpPr>
        <p:spPr>
          <a:xfrm>
            <a:off x="2432520" y="3522960"/>
            <a:ext cx="488520" cy="490320"/>
          </a:xfrm>
          <a:prstGeom prst="ellipse">
            <a:avLst/>
          </a:prstGeom>
          <a:solidFill>
            <a:srgbClr val="207b82"/>
          </a:solidFill>
          <a:ln>
            <a:noFill/>
          </a:ln>
        </p:spPr>
        <p:style>
          <a:lnRef idx="0"/>
          <a:fillRef idx="0"/>
          <a:effectRef idx="0"/>
          <a:fontRef idx="minor"/>
        </p:style>
      </p:sp>
      <p:sp>
        <p:nvSpPr>
          <p:cNvPr id="180" name="CustomShape 10"/>
          <p:cNvSpPr/>
          <p:nvPr/>
        </p:nvSpPr>
        <p:spPr>
          <a:xfrm>
            <a:off x="2496240" y="3586680"/>
            <a:ext cx="363240" cy="363240"/>
          </a:xfrm>
          <a:custGeom>
            <a:avLst/>
            <a:gdLst/>
            <a:ahLst/>
            <a:rect l="l" t="t" r="r" b="b"/>
            <a:pathLst>
              <a:path w="249" h="249">
                <a:moveTo>
                  <a:pt x="249" y="124"/>
                </a:moveTo>
                <a:cubicBezTo>
                  <a:pt x="249" y="193"/>
                  <a:pt x="193" y="249"/>
                  <a:pt x="124" y="249"/>
                </a:cubicBezTo>
                <a:cubicBezTo>
                  <a:pt x="55" y="249"/>
                  <a:pt x="0" y="193"/>
                  <a:pt x="0" y="124"/>
                </a:cubicBezTo>
                <a:cubicBezTo>
                  <a:pt x="0" y="55"/>
                  <a:pt x="55" y="0"/>
                  <a:pt x="124" y="0"/>
                </a:cubicBezTo>
                <a:cubicBezTo>
                  <a:pt x="193" y="0"/>
                  <a:pt x="249" y="55"/>
                  <a:pt x="249" y="124"/>
                </a:cubicBezTo>
                <a:cubicBezTo>
                  <a:pt x="249" y="124"/>
                  <a:pt x="249" y="124"/>
                  <a:pt x="249" y="124"/>
                </a:cubicBezTo>
                <a:close/>
              </a:path>
            </a:pathLst>
          </a:custGeom>
          <a:solidFill>
            <a:srgbClr val="ffffff"/>
          </a:solidFill>
          <a:ln>
            <a:noFill/>
          </a:ln>
        </p:spPr>
        <p:style>
          <a:lnRef idx="0"/>
          <a:fillRef idx="0"/>
          <a:effectRef idx="0"/>
          <a:fontRef idx="minor"/>
        </p:style>
      </p:sp>
      <p:sp>
        <p:nvSpPr>
          <p:cNvPr id="181" name="CustomShape 11"/>
          <p:cNvSpPr/>
          <p:nvPr/>
        </p:nvSpPr>
        <p:spPr>
          <a:xfrm>
            <a:off x="2599200" y="362952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3</a:t>
            </a:r>
            <a:endParaRPr b="0" lang="en-US" sz="2000" spc="-1" strike="noStrike">
              <a:latin typeface="Arial"/>
            </a:endParaRPr>
          </a:p>
        </p:txBody>
      </p:sp>
      <p:sp>
        <p:nvSpPr>
          <p:cNvPr id="182" name="CustomShape 12"/>
          <p:cNvSpPr/>
          <p:nvPr/>
        </p:nvSpPr>
        <p:spPr>
          <a:xfrm>
            <a:off x="2408760" y="4240080"/>
            <a:ext cx="536040" cy="536040"/>
          </a:xfrm>
          <a:custGeom>
            <a:avLst/>
            <a:gdLst/>
            <a:ahLst/>
            <a:rect l="l" t="t" r="r" b="b"/>
            <a:pathLst>
              <a:path w="368" h="368">
                <a:moveTo>
                  <a:pt x="65" y="65"/>
                </a:moveTo>
                <a:cubicBezTo>
                  <a:pt x="131" y="0"/>
                  <a:pt x="237" y="0"/>
                  <a:pt x="303" y="65"/>
                </a:cubicBezTo>
                <a:cubicBezTo>
                  <a:pt x="368" y="131"/>
                  <a:pt x="368" y="237"/>
                  <a:pt x="303" y="303"/>
                </a:cubicBezTo>
                <a:cubicBezTo>
                  <a:pt x="237" y="368"/>
                  <a:pt x="131" y="368"/>
                  <a:pt x="65" y="303"/>
                </a:cubicBezTo>
                <a:cubicBezTo>
                  <a:pt x="0" y="237"/>
                  <a:pt x="0" y="131"/>
                  <a:pt x="65" y="65"/>
                </a:cubicBezTo>
                <a:close/>
              </a:path>
            </a:pathLst>
          </a:custGeom>
          <a:solidFill>
            <a:srgbClr val="7c4182"/>
          </a:solidFill>
          <a:ln>
            <a:noFill/>
          </a:ln>
        </p:spPr>
        <p:style>
          <a:lnRef idx="0"/>
          <a:fillRef idx="0"/>
          <a:effectRef idx="0"/>
          <a:fontRef idx="minor"/>
        </p:style>
      </p:sp>
      <p:sp>
        <p:nvSpPr>
          <p:cNvPr id="183" name="CustomShape 13"/>
          <p:cNvSpPr/>
          <p:nvPr/>
        </p:nvSpPr>
        <p:spPr>
          <a:xfrm>
            <a:off x="2496240" y="4325760"/>
            <a:ext cx="363240" cy="364680"/>
          </a:xfrm>
          <a:custGeom>
            <a:avLst/>
            <a:gdLst/>
            <a:ahLst/>
            <a:rect l="l" t="t" r="r" b="b"/>
            <a:pathLst>
              <a:path w="249" h="250">
                <a:moveTo>
                  <a:pt x="249" y="125"/>
                </a:moveTo>
                <a:cubicBezTo>
                  <a:pt x="249" y="194"/>
                  <a:pt x="193" y="250"/>
                  <a:pt x="124" y="250"/>
                </a:cubicBezTo>
                <a:cubicBezTo>
                  <a:pt x="55" y="250"/>
                  <a:pt x="0" y="194"/>
                  <a:pt x="0" y="125"/>
                </a:cubicBezTo>
                <a:cubicBezTo>
                  <a:pt x="0" y="56"/>
                  <a:pt x="55" y="0"/>
                  <a:pt x="124" y="0"/>
                </a:cubicBezTo>
                <a:cubicBezTo>
                  <a:pt x="124" y="0"/>
                  <a:pt x="124" y="0"/>
                  <a:pt x="124" y="0"/>
                </a:cubicBezTo>
                <a:cubicBezTo>
                  <a:pt x="193" y="0"/>
                  <a:pt x="249" y="56"/>
                  <a:pt x="249" y="125"/>
                </a:cubicBezTo>
                <a:close/>
              </a:path>
            </a:pathLst>
          </a:custGeom>
          <a:solidFill>
            <a:srgbClr val="ffffff"/>
          </a:solidFill>
          <a:ln>
            <a:noFill/>
          </a:ln>
        </p:spPr>
        <p:style>
          <a:lnRef idx="0"/>
          <a:fillRef idx="0"/>
          <a:effectRef idx="0"/>
          <a:fontRef idx="minor"/>
        </p:style>
      </p:sp>
      <p:sp>
        <p:nvSpPr>
          <p:cNvPr id="184" name="CustomShape 14"/>
          <p:cNvSpPr/>
          <p:nvPr/>
        </p:nvSpPr>
        <p:spPr>
          <a:xfrm>
            <a:off x="2599200" y="437040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4</a:t>
            </a:r>
            <a:endParaRPr b="0" lang="en-US" sz="2000" spc="-1" strike="noStrike">
              <a:latin typeface="Arial"/>
            </a:endParaRPr>
          </a:p>
        </p:txBody>
      </p:sp>
      <p:sp>
        <p:nvSpPr>
          <p:cNvPr id="185" name="CustomShape 15"/>
          <p:cNvSpPr/>
          <p:nvPr/>
        </p:nvSpPr>
        <p:spPr>
          <a:xfrm>
            <a:off x="5977440" y="2026800"/>
            <a:ext cx="488520" cy="488520"/>
          </a:xfrm>
          <a:prstGeom prst="ellipse">
            <a:avLst/>
          </a:prstGeom>
          <a:solidFill>
            <a:srgbClr val="ebbe41"/>
          </a:solidFill>
          <a:ln>
            <a:noFill/>
          </a:ln>
        </p:spPr>
        <p:style>
          <a:lnRef idx="0"/>
          <a:fillRef idx="0"/>
          <a:effectRef idx="0"/>
          <a:fontRef idx="minor"/>
        </p:style>
      </p:sp>
      <p:sp>
        <p:nvSpPr>
          <p:cNvPr id="186" name="CustomShape 16"/>
          <p:cNvSpPr/>
          <p:nvPr/>
        </p:nvSpPr>
        <p:spPr>
          <a:xfrm>
            <a:off x="6040800" y="2088720"/>
            <a:ext cx="363240" cy="363240"/>
          </a:xfrm>
          <a:custGeom>
            <a:avLst/>
            <a:gdLst/>
            <a:ahLst/>
            <a:rect l="l" t="t" r="r" b="b"/>
            <a:pathLst>
              <a:path w="249" h="249">
                <a:moveTo>
                  <a:pt x="249" y="125"/>
                </a:moveTo>
                <a:cubicBezTo>
                  <a:pt x="249" y="194"/>
                  <a:pt x="193" y="249"/>
                  <a:pt x="124" y="249"/>
                </a:cubicBezTo>
                <a:cubicBezTo>
                  <a:pt x="55" y="249"/>
                  <a:pt x="0" y="194"/>
                  <a:pt x="0" y="125"/>
                </a:cubicBezTo>
                <a:cubicBezTo>
                  <a:pt x="0" y="56"/>
                  <a:pt x="55" y="0"/>
                  <a:pt x="124" y="0"/>
                </a:cubicBezTo>
                <a:cubicBezTo>
                  <a:pt x="193" y="0"/>
                  <a:pt x="249" y="56"/>
                  <a:pt x="249" y="125"/>
                </a:cubicBezTo>
                <a:cubicBezTo>
                  <a:pt x="249" y="125"/>
                  <a:pt x="249" y="125"/>
                  <a:pt x="249" y="125"/>
                </a:cubicBezTo>
                <a:close/>
              </a:path>
            </a:pathLst>
          </a:custGeom>
          <a:solidFill>
            <a:srgbClr val="ffffff"/>
          </a:solidFill>
          <a:ln>
            <a:noFill/>
          </a:ln>
        </p:spPr>
        <p:style>
          <a:lnRef idx="0"/>
          <a:fillRef idx="0"/>
          <a:effectRef idx="0"/>
          <a:fontRef idx="minor"/>
        </p:style>
      </p:sp>
      <p:sp>
        <p:nvSpPr>
          <p:cNvPr id="187" name="CustomShape 17"/>
          <p:cNvSpPr/>
          <p:nvPr/>
        </p:nvSpPr>
        <p:spPr>
          <a:xfrm>
            <a:off x="6144120" y="213336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5</a:t>
            </a:r>
            <a:endParaRPr b="0" lang="en-US" sz="2000" spc="-1" strike="noStrike">
              <a:latin typeface="Arial"/>
            </a:endParaRPr>
          </a:p>
        </p:txBody>
      </p:sp>
      <p:sp>
        <p:nvSpPr>
          <p:cNvPr id="188" name="CustomShape 18"/>
          <p:cNvSpPr/>
          <p:nvPr/>
        </p:nvSpPr>
        <p:spPr>
          <a:xfrm>
            <a:off x="2834640" y="640080"/>
            <a:ext cx="539496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Các phép toán cơ bản</a:t>
            </a:r>
            <a:endParaRPr b="0" lang="en-US" sz="3300" spc="-1" strike="noStrike">
              <a:latin typeface="Arial"/>
            </a:endParaRPr>
          </a:p>
        </p:txBody>
      </p:sp>
      <p:sp>
        <p:nvSpPr>
          <p:cNvPr id="189" name="CustomShape 19"/>
          <p:cNvSpPr/>
          <p:nvPr/>
        </p:nvSpPr>
        <p:spPr>
          <a:xfrm>
            <a:off x="3052080" y="286956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Trừ: </a:t>
            </a:r>
            <a:r>
              <a:rPr b="1" lang="en-US" sz="1600" spc="-1" strike="noStrike">
                <a:solidFill>
                  <a:srgbClr val="7030a0"/>
                </a:solidFill>
                <a:latin typeface="Roboto"/>
                <a:ea typeface="Roboto"/>
              </a:rPr>
              <a:t>a - b</a:t>
            </a:r>
            <a:endParaRPr b="0" lang="en-US" sz="1600" spc="-1" strike="noStrike">
              <a:latin typeface="Arial"/>
            </a:endParaRPr>
          </a:p>
        </p:txBody>
      </p:sp>
      <p:sp>
        <p:nvSpPr>
          <p:cNvPr id="190" name="CustomShape 20"/>
          <p:cNvSpPr/>
          <p:nvPr/>
        </p:nvSpPr>
        <p:spPr>
          <a:xfrm>
            <a:off x="3056040" y="361404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Nhân: </a:t>
            </a:r>
            <a:r>
              <a:rPr b="1" lang="en-US" sz="1600" spc="-1" strike="noStrike">
                <a:solidFill>
                  <a:srgbClr val="7030a0"/>
                </a:solidFill>
                <a:latin typeface="Roboto"/>
                <a:ea typeface="Roboto"/>
              </a:rPr>
              <a:t>a * b</a:t>
            </a:r>
            <a:endParaRPr b="0" lang="en-US" sz="1600" spc="-1" strike="noStrike">
              <a:latin typeface="Arial"/>
            </a:endParaRPr>
          </a:p>
        </p:txBody>
      </p:sp>
      <p:sp>
        <p:nvSpPr>
          <p:cNvPr id="191" name="CustomShape 21"/>
          <p:cNvSpPr/>
          <p:nvPr/>
        </p:nvSpPr>
        <p:spPr>
          <a:xfrm>
            <a:off x="3034080" y="434844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Chia: </a:t>
            </a:r>
            <a:r>
              <a:rPr b="1" lang="en-US" sz="1600" spc="-1" strike="noStrike">
                <a:solidFill>
                  <a:srgbClr val="7030a0"/>
                </a:solidFill>
                <a:latin typeface="Roboto"/>
                <a:ea typeface="Roboto"/>
              </a:rPr>
              <a:t>a / b</a:t>
            </a:r>
            <a:endParaRPr b="0" lang="en-US" sz="1600" spc="-1" strike="noStrike">
              <a:latin typeface="Arial"/>
            </a:endParaRPr>
          </a:p>
        </p:txBody>
      </p:sp>
      <p:sp>
        <p:nvSpPr>
          <p:cNvPr id="192" name="CustomShape 22"/>
          <p:cNvSpPr/>
          <p:nvPr/>
        </p:nvSpPr>
        <p:spPr>
          <a:xfrm>
            <a:off x="6588360" y="215136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Luỹ thừa: </a:t>
            </a:r>
            <a:r>
              <a:rPr b="1" lang="en-US" sz="1600" spc="-1" strike="noStrike">
                <a:solidFill>
                  <a:srgbClr val="7030a0"/>
                </a:solidFill>
                <a:latin typeface="Roboto"/>
                <a:ea typeface="Roboto"/>
              </a:rPr>
              <a:t>a ** b</a:t>
            </a:r>
            <a:endParaRPr b="0" lang="en-US" sz="1600" spc="-1" strike="noStrike">
              <a:latin typeface="Arial"/>
            </a:endParaRPr>
          </a:p>
        </p:txBody>
      </p:sp>
      <p:sp>
        <p:nvSpPr>
          <p:cNvPr id="193" name="CustomShape 23"/>
          <p:cNvSpPr/>
          <p:nvPr/>
        </p:nvSpPr>
        <p:spPr>
          <a:xfrm>
            <a:off x="3043440" y="213804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Cộng: </a:t>
            </a:r>
            <a:r>
              <a:rPr b="1" lang="en-US" sz="1600" spc="-1" strike="noStrike">
                <a:solidFill>
                  <a:srgbClr val="7030a0"/>
                </a:solidFill>
                <a:latin typeface="Roboto"/>
                <a:ea typeface="Roboto"/>
              </a:rPr>
              <a:t>a + b</a:t>
            </a:r>
            <a:endParaRPr b="0" lang="en-US" sz="1600" spc="-1" strike="noStrike">
              <a:latin typeface="Arial"/>
            </a:endParaRPr>
          </a:p>
        </p:txBody>
      </p:sp>
      <p:sp>
        <p:nvSpPr>
          <p:cNvPr id="194" name="CustomShape 24"/>
          <p:cNvSpPr/>
          <p:nvPr/>
        </p:nvSpPr>
        <p:spPr>
          <a:xfrm>
            <a:off x="5977440" y="2752560"/>
            <a:ext cx="488520" cy="488520"/>
          </a:xfrm>
          <a:prstGeom prst="ellipse">
            <a:avLst/>
          </a:prstGeom>
          <a:solidFill>
            <a:srgbClr val="e76913"/>
          </a:solidFill>
          <a:ln>
            <a:noFill/>
          </a:ln>
        </p:spPr>
        <p:style>
          <a:lnRef idx="0"/>
          <a:fillRef idx="0"/>
          <a:effectRef idx="0"/>
          <a:fontRef idx="minor"/>
        </p:style>
      </p:sp>
      <p:sp>
        <p:nvSpPr>
          <p:cNvPr id="195" name="CustomShape 25"/>
          <p:cNvSpPr/>
          <p:nvPr/>
        </p:nvSpPr>
        <p:spPr>
          <a:xfrm>
            <a:off x="6040800" y="2814480"/>
            <a:ext cx="363240" cy="363240"/>
          </a:xfrm>
          <a:custGeom>
            <a:avLst/>
            <a:gdLst/>
            <a:ahLst/>
            <a:rect l="l" t="t" r="r" b="b"/>
            <a:pathLst>
              <a:path w="249" h="249">
                <a:moveTo>
                  <a:pt x="249" y="125"/>
                </a:moveTo>
                <a:cubicBezTo>
                  <a:pt x="249" y="194"/>
                  <a:pt x="193" y="249"/>
                  <a:pt x="124" y="249"/>
                </a:cubicBezTo>
                <a:cubicBezTo>
                  <a:pt x="55" y="249"/>
                  <a:pt x="0" y="194"/>
                  <a:pt x="0" y="125"/>
                </a:cubicBezTo>
                <a:cubicBezTo>
                  <a:pt x="0" y="56"/>
                  <a:pt x="55" y="0"/>
                  <a:pt x="124" y="0"/>
                </a:cubicBezTo>
                <a:cubicBezTo>
                  <a:pt x="193" y="0"/>
                  <a:pt x="249" y="56"/>
                  <a:pt x="249" y="125"/>
                </a:cubicBezTo>
                <a:cubicBezTo>
                  <a:pt x="249" y="125"/>
                  <a:pt x="249" y="125"/>
                  <a:pt x="249" y="125"/>
                </a:cubicBezTo>
                <a:close/>
              </a:path>
            </a:pathLst>
          </a:custGeom>
          <a:solidFill>
            <a:srgbClr val="ffffff"/>
          </a:solidFill>
          <a:ln>
            <a:noFill/>
          </a:ln>
        </p:spPr>
        <p:style>
          <a:lnRef idx="0"/>
          <a:fillRef idx="0"/>
          <a:effectRef idx="0"/>
          <a:fontRef idx="minor"/>
        </p:style>
      </p:sp>
      <p:sp>
        <p:nvSpPr>
          <p:cNvPr id="196" name="CustomShape 26"/>
          <p:cNvSpPr/>
          <p:nvPr/>
        </p:nvSpPr>
        <p:spPr>
          <a:xfrm>
            <a:off x="6144120" y="285912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6</a:t>
            </a:r>
            <a:endParaRPr b="0" lang="en-US" sz="2000" spc="-1" strike="noStrike">
              <a:latin typeface="Arial"/>
            </a:endParaRPr>
          </a:p>
        </p:txBody>
      </p:sp>
      <p:sp>
        <p:nvSpPr>
          <p:cNvPr id="197" name="CustomShape 27"/>
          <p:cNvSpPr/>
          <p:nvPr/>
        </p:nvSpPr>
        <p:spPr>
          <a:xfrm>
            <a:off x="6588360" y="2877120"/>
            <a:ext cx="211068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Chia lấy phần dư: </a:t>
            </a:r>
            <a:r>
              <a:rPr b="1" lang="en-US" sz="1600" spc="-1" strike="noStrike">
                <a:solidFill>
                  <a:srgbClr val="7030a0"/>
                </a:solidFill>
                <a:latin typeface="Roboto"/>
                <a:ea typeface="Roboto"/>
              </a:rPr>
              <a:t>a % b</a:t>
            </a:r>
            <a:endParaRPr b="0" lang="en-US" sz="1600" spc="-1" strike="noStrike">
              <a:latin typeface="Arial"/>
            </a:endParaRPr>
          </a:p>
        </p:txBody>
      </p:sp>
      <p:sp>
        <p:nvSpPr>
          <p:cNvPr id="198" name="CustomShape 28"/>
          <p:cNvSpPr/>
          <p:nvPr/>
        </p:nvSpPr>
        <p:spPr>
          <a:xfrm>
            <a:off x="5977440" y="3489120"/>
            <a:ext cx="488520" cy="488520"/>
          </a:xfrm>
          <a:prstGeom prst="ellipse">
            <a:avLst/>
          </a:prstGeom>
          <a:solidFill>
            <a:srgbClr val="d01476"/>
          </a:solidFill>
          <a:ln>
            <a:noFill/>
          </a:ln>
        </p:spPr>
        <p:style>
          <a:lnRef idx="0"/>
          <a:fillRef idx="0"/>
          <a:effectRef idx="0"/>
          <a:fontRef idx="minor"/>
        </p:style>
      </p:sp>
      <p:sp>
        <p:nvSpPr>
          <p:cNvPr id="199" name="CustomShape 29"/>
          <p:cNvSpPr/>
          <p:nvPr/>
        </p:nvSpPr>
        <p:spPr>
          <a:xfrm>
            <a:off x="6040800" y="3551040"/>
            <a:ext cx="363240" cy="363240"/>
          </a:xfrm>
          <a:custGeom>
            <a:avLst/>
            <a:gdLst/>
            <a:ahLst/>
            <a:rect l="l" t="t" r="r" b="b"/>
            <a:pathLst>
              <a:path w="249" h="249">
                <a:moveTo>
                  <a:pt x="249" y="125"/>
                </a:moveTo>
                <a:cubicBezTo>
                  <a:pt x="249" y="194"/>
                  <a:pt x="193" y="249"/>
                  <a:pt x="124" y="249"/>
                </a:cubicBezTo>
                <a:cubicBezTo>
                  <a:pt x="55" y="249"/>
                  <a:pt x="0" y="194"/>
                  <a:pt x="0" y="125"/>
                </a:cubicBezTo>
                <a:cubicBezTo>
                  <a:pt x="0" y="56"/>
                  <a:pt x="55" y="0"/>
                  <a:pt x="124" y="0"/>
                </a:cubicBezTo>
                <a:cubicBezTo>
                  <a:pt x="193" y="0"/>
                  <a:pt x="249" y="56"/>
                  <a:pt x="249" y="125"/>
                </a:cubicBezTo>
                <a:cubicBezTo>
                  <a:pt x="249" y="125"/>
                  <a:pt x="249" y="125"/>
                  <a:pt x="249" y="125"/>
                </a:cubicBezTo>
                <a:close/>
              </a:path>
            </a:pathLst>
          </a:custGeom>
          <a:solidFill>
            <a:srgbClr val="ffffff"/>
          </a:solidFill>
          <a:ln>
            <a:noFill/>
          </a:ln>
        </p:spPr>
        <p:style>
          <a:lnRef idx="0"/>
          <a:fillRef idx="0"/>
          <a:effectRef idx="0"/>
          <a:fontRef idx="minor"/>
        </p:style>
      </p:sp>
      <p:sp>
        <p:nvSpPr>
          <p:cNvPr id="200" name="CustomShape 30"/>
          <p:cNvSpPr/>
          <p:nvPr/>
        </p:nvSpPr>
        <p:spPr>
          <a:xfrm>
            <a:off x="6144120" y="359568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7</a:t>
            </a:r>
            <a:endParaRPr b="0" lang="en-US" sz="2000" spc="-1" strike="noStrike">
              <a:latin typeface="Arial"/>
            </a:endParaRPr>
          </a:p>
        </p:txBody>
      </p:sp>
      <p:sp>
        <p:nvSpPr>
          <p:cNvPr id="201" name="CustomShape 31"/>
          <p:cNvSpPr/>
          <p:nvPr/>
        </p:nvSpPr>
        <p:spPr>
          <a:xfrm>
            <a:off x="6588360" y="3614040"/>
            <a:ext cx="2512800" cy="26640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Chia làm tròn xuống: </a:t>
            </a:r>
            <a:r>
              <a:rPr b="1" lang="en-US" sz="1600" spc="-1" strike="noStrike">
                <a:solidFill>
                  <a:srgbClr val="7030a0"/>
                </a:solidFill>
                <a:latin typeface="Roboto"/>
                <a:ea typeface="Roboto"/>
              </a:rPr>
              <a:t>a // b</a:t>
            </a:r>
            <a:endParaRPr b="0" lang="en-US" sz="1600" spc="-1" strike="noStrike">
              <a:latin typeface="Arial"/>
            </a:endParaRPr>
          </a:p>
        </p:txBody>
      </p:sp>
      <p:pic>
        <p:nvPicPr>
          <p:cNvPr id="202" name="Google Shape;321;p22" descr=""/>
          <p:cNvPicPr/>
          <p:nvPr/>
        </p:nvPicPr>
        <p:blipFill>
          <a:blip r:embed="rId1"/>
          <a:stretch/>
        </p:blipFill>
        <p:spPr>
          <a:xfrm>
            <a:off x="3333960" y="1177920"/>
            <a:ext cx="4088880" cy="122040"/>
          </a:xfrm>
          <a:prstGeom prst="rect">
            <a:avLst/>
          </a:prstGeom>
          <a:ln>
            <a:noFill/>
          </a:ln>
        </p:spPr>
      </p:pic>
      <p:sp>
        <p:nvSpPr>
          <p:cNvPr id="203" name="CustomShape 32"/>
          <p:cNvSpPr/>
          <p:nvPr/>
        </p:nvSpPr>
        <p:spPr>
          <a:xfrm>
            <a:off x="5977440" y="4227480"/>
            <a:ext cx="488520" cy="488520"/>
          </a:xfrm>
          <a:prstGeom prst="ellipse">
            <a:avLst/>
          </a:prstGeom>
          <a:solidFill>
            <a:srgbClr val="d01519"/>
          </a:solidFill>
          <a:ln>
            <a:noFill/>
          </a:ln>
        </p:spPr>
        <p:style>
          <a:lnRef idx="0"/>
          <a:fillRef idx="0"/>
          <a:effectRef idx="0"/>
          <a:fontRef idx="minor"/>
        </p:style>
      </p:sp>
      <p:sp>
        <p:nvSpPr>
          <p:cNvPr id="204" name="CustomShape 33"/>
          <p:cNvSpPr/>
          <p:nvPr/>
        </p:nvSpPr>
        <p:spPr>
          <a:xfrm>
            <a:off x="6040800" y="4289400"/>
            <a:ext cx="363240" cy="363240"/>
          </a:xfrm>
          <a:custGeom>
            <a:avLst/>
            <a:gdLst/>
            <a:ahLst/>
            <a:rect l="l" t="t" r="r" b="b"/>
            <a:pathLst>
              <a:path w="249" h="249">
                <a:moveTo>
                  <a:pt x="249" y="125"/>
                </a:moveTo>
                <a:cubicBezTo>
                  <a:pt x="249" y="194"/>
                  <a:pt x="193" y="249"/>
                  <a:pt x="124" y="249"/>
                </a:cubicBezTo>
                <a:cubicBezTo>
                  <a:pt x="55" y="249"/>
                  <a:pt x="0" y="194"/>
                  <a:pt x="0" y="125"/>
                </a:cubicBezTo>
                <a:cubicBezTo>
                  <a:pt x="0" y="56"/>
                  <a:pt x="55" y="0"/>
                  <a:pt x="124" y="0"/>
                </a:cubicBezTo>
                <a:cubicBezTo>
                  <a:pt x="193" y="0"/>
                  <a:pt x="249" y="56"/>
                  <a:pt x="249" y="125"/>
                </a:cubicBezTo>
                <a:cubicBezTo>
                  <a:pt x="249" y="125"/>
                  <a:pt x="249" y="125"/>
                  <a:pt x="249" y="125"/>
                </a:cubicBezTo>
                <a:close/>
              </a:path>
            </a:pathLst>
          </a:custGeom>
          <a:solidFill>
            <a:srgbClr val="ffffff"/>
          </a:solidFill>
          <a:ln>
            <a:noFill/>
          </a:ln>
        </p:spPr>
        <p:style>
          <a:lnRef idx="0"/>
          <a:fillRef idx="0"/>
          <a:effectRef idx="0"/>
          <a:fontRef idx="minor"/>
        </p:style>
      </p:sp>
      <p:sp>
        <p:nvSpPr>
          <p:cNvPr id="205" name="CustomShape 34"/>
          <p:cNvSpPr/>
          <p:nvPr/>
        </p:nvSpPr>
        <p:spPr>
          <a:xfrm>
            <a:off x="6144120" y="4333680"/>
            <a:ext cx="253800" cy="3362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43434"/>
                </a:solidFill>
                <a:latin typeface="Arial"/>
                <a:ea typeface="Arial"/>
              </a:rPr>
              <a:t>8</a:t>
            </a:r>
            <a:endParaRPr b="0" lang="en-US" sz="2000" spc="-1" strike="noStrike">
              <a:latin typeface="Arial"/>
            </a:endParaRPr>
          </a:p>
        </p:txBody>
      </p:sp>
      <p:sp>
        <p:nvSpPr>
          <p:cNvPr id="206" name="CustomShape 35"/>
          <p:cNvSpPr/>
          <p:nvPr/>
        </p:nvSpPr>
        <p:spPr>
          <a:xfrm>
            <a:off x="6588360" y="4213800"/>
            <a:ext cx="2257560" cy="53604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43434"/>
                </a:solidFill>
                <a:latin typeface="Roboto"/>
                <a:ea typeface="Roboto"/>
              </a:rPr>
              <a:t>Làm tròn số: </a:t>
            </a:r>
            <a:r>
              <a:rPr b="1" lang="en-US" sz="1600" spc="-1" strike="noStrike">
                <a:solidFill>
                  <a:srgbClr val="7030a0"/>
                </a:solidFill>
                <a:latin typeface="Roboto"/>
                <a:ea typeface="Roboto"/>
              </a:rPr>
              <a:t>round(x)</a:t>
            </a:r>
            <a:endParaRPr b="0" lang="en-US" sz="1600" spc="-1" strike="noStrike">
              <a:latin typeface="Arial"/>
            </a:endParaRPr>
          </a:p>
          <a:p>
            <a:pPr>
              <a:lnSpc>
                <a:spcPct val="100000"/>
              </a:lnSpc>
            </a:pPr>
            <a:r>
              <a:rPr b="1" lang="en-US" sz="1600" spc="-1" strike="noStrike">
                <a:solidFill>
                  <a:srgbClr val="000000"/>
                </a:solidFill>
                <a:latin typeface="Roboto"/>
                <a:ea typeface="Roboto"/>
              </a:rPr>
              <a:t>Lấy trị tuyệt đối: </a:t>
            </a:r>
            <a:r>
              <a:rPr b="1" lang="en-US" sz="1600" spc="-1" strike="noStrike">
                <a:solidFill>
                  <a:srgbClr val="7030a0"/>
                </a:solidFill>
                <a:latin typeface="Roboto"/>
                <a:ea typeface="Roboto"/>
              </a:rPr>
              <a:t>abs(x)</a:t>
            </a:r>
            <a:endParaRPr b="0" lang="en-US" sz="1600" spc="-1" strike="noStrike">
              <a:latin typeface="Arial"/>
            </a:endParaRPr>
          </a:p>
        </p:txBody>
      </p:sp>
      <p:sp>
        <p:nvSpPr>
          <p:cNvPr id="207" name="CustomShape 36"/>
          <p:cNvSpPr/>
          <p:nvPr/>
        </p:nvSpPr>
        <p:spPr>
          <a:xfrm>
            <a:off x="1718640" y="5400360"/>
            <a:ext cx="78094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VN" sz="1800" spc="-1" strike="noStrike">
                <a:solidFill>
                  <a:srgbClr val="000000"/>
                </a:solidFill>
                <a:latin typeface="Arial"/>
                <a:ea typeface="Arial"/>
              </a:rPr>
              <a:t>** Có thể sử dụng module </a:t>
            </a:r>
            <a:r>
              <a:rPr b="1" lang="en-VN" sz="1800" spc="-1" strike="noStrike">
                <a:solidFill>
                  <a:srgbClr val="7030a0"/>
                </a:solidFill>
                <a:latin typeface="Arial"/>
                <a:ea typeface="Arial"/>
              </a:rPr>
              <a:t>math</a:t>
            </a:r>
            <a:r>
              <a:rPr b="1" lang="en-VN" sz="1800" spc="-1" strike="noStrike">
                <a:solidFill>
                  <a:srgbClr val="000000"/>
                </a:solidFill>
                <a:latin typeface="Arial"/>
                <a:ea typeface="Arial"/>
              </a:rPr>
              <a:t> để thực hiện 1 số phép toán mở rộng: </a:t>
            </a:r>
            <a:r>
              <a:rPr b="1" lang="en-VN" sz="1800" spc="-1" strike="noStrike">
                <a:solidFill>
                  <a:srgbClr val="7030a0"/>
                </a:solidFill>
                <a:latin typeface="Arial"/>
                <a:ea typeface="Arial"/>
              </a:rPr>
              <a:t>floor(), ceil(), sqrt(), log()…</a:t>
            </a:r>
            <a:endParaRPr b="0" lang="en-US" sz="1800" spc="-1" strike="noStrike">
              <a:latin typeface="Arial"/>
            </a:endParaRPr>
          </a:p>
        </p:txBody>
      </p:sp>
      <p:grpSp>
        <p:nvGrpSpPr>
          <p:cNvPr id="208" name="Group 37"/>
          <p:cNvGrpSpPr/>
          <p:nvPr/>
        </p:nvGrpSpPr>
        <p:grpSpPr>
          <a:xfrm>
            <a:off x="10688760" y="-681120"/>
            <a:ext cx="2093400" cy="2093400"/>
            <a:chOff x="10688760" y="-681120"/>
            <a:chExt cx="2093400" cy="2093400"/>
          </a:xfrm>
        </p:grpSpPr>
        <p:sp>
          <p:nvSpPr>
            <p:cNvPr id="209" name="CustomShape 38"/>
            <p:cNvSpPr/>
            <p:nvPr/>
          </p:nvSpPr>
          <p:spPr>
            <a:xfrm>
              <a:off x="10787040" y="-585720"/>
              <a:ext cx="1898280" cy="1899720"/>
            </a:xfrm>
            <a:prstGeom prst="ellipse">
              <a:avLst/>
            </a:prstGeom>
            <a:solidFill>
              <a:srgbClr val="02b6c9"/>
            </a:solidFill>
            <a:ln>
              <a:noFill/>
            </a:ln>
          </p:spPr>
          <p:style>
            <a:lnRef idx="0"/>
            <a:fillRef idx="0"/>
            <a:effectRef idx="0"/>
            <a:fontRef idx="minor"/>
          </p:style>
        </p:sp>
        <p:sp>
          <p:nvSpPr>
            <p:cNvPr id="210" name="CustomShape 39"/>
            <p:cNvSpPr/>
            <p:nvPr/>
          </p:nvSpPr>
          <p:spPr>
            <a:xfrm>
              <a:off x="10688760" y="-681120"/>
              <a:ext cx="2093400" cy="2093400"/>
            </a:xfrm>
            <a:prstGeom prst="ellipse">
              <a:avLst/>
            </a:prstGeom>
            <a:noFill/>
            <a:ln w="23760">
              <a:solidFill>
                <a:srgbClr val="02b6c9"/>
              </a:solidFill>
              <a:miter/>
            </a:ln>
          </p:spPr>
          <p:style>
            <a:lnRef idx="0"/>
            <a:fillRef idx="0"/>
            <a:effectRef idx="0"/>
            <a:fontRef idx="minor"/>
          </p:style>
        </p:sp>
      </p:grpSp>
      <p:grpSp>
        <p:nvGrpSpPr>
          <p:cNvPr id="211" name="Group 40"/>
          <p:cNvGrpSpPr/>
          <p:nvPr/>
        </p:nvGrpSpPr>
        <p:grpSpPr>
          <a:xfrm>
            <a:off x="11012400" y="358920"/>
            <a:ext cx="915840" cy="229680"/>
            <a:chOff x="11012400" y="358920"/>
            <a:chExt cx="915840" cy="229680"/>
          </a:xfrm>
        </p:grpSpPr>
        <p:sp>
          <p:nvSpPr>
            <p:cNvPr id="212" name="CustomShape 41"/>
            <p:cNvSpPr/>
            <p:nvPr/>
          </p:nvSpPr>
          <p:spPr>
            <a:xfrm>
              <a:off x="11212560" y="392040"/>
              <a:ext cx="37800" cy="41040"/>
            </a:xfrm>
            <a:custGeom>
              <a:avLst/>
              <a:gdLst/>
              <a:ahLst/>
              <a:rect l="l" t="t" r="r" b="b"/>
              <a:pathLst>
                <a:path w="25" h="27">
                  <a:moveTo>
                    <a:pt x="0" y="14"/>
                  </a:moveTo>
                  <a:cubicBezTo>
                    <a:pt x="0" y="12"/>
                    <a:pt x="0" y="10"/>
                    <a:pt x="1" y="8"/>
                  </a:cubicBezTo>
                  <a:cubicBezTo>
                    <a:pt x="1" y="7"/>
                    <a:pt x="2" y="5"/>
                    <a:pt x="3" y="4"/>
                  </a:cubicBezTo>
                  <a:cubicBezTo>
                    <a:pt x="5" y="3"/>
                    <a:pt x="6" y="2"/>
                    <a:pt x="7" y="1"/>
                  </a:cubicBezTo>
                  <a:cubicBezTo>
                    <a:pt x="9" y="0"/>
                    <a:pt x="11" y="0"/>
                    <a:pt x="12" y="0"/>
                  </a:cubicBezTo>
                  <a:cubicBezTo>
                    <a:pt x="14" y="0"/>
                    <a:pt x="16" y="0"/>
                    <a:pt x="17" y="1"/>
                  </a:cubicBezTo>
                  <a:cubicBezTo>
                    <a:pt x="19" y="2"/>
                    <a:pt x="20" y="3"/>
                    <a:pt x="21" y="4"/>
                  </a:cubicBezTo>
                  <a:cubicBezTo>
                    <a:pt x="22" y="5"/>
                    <a:pt x="23" y="7"/>
                    <a:pt x="24" y="8"/>
                  </a:cubicBezTo>
                  <a:cubicBezTo>
                    <a:pt x="25" y="10"/>
                    <a:pt x="25" y="12"/>
                    <a:pt x="25" y="14"/>
                  </a:cubicBezTo>
                  <a:cubicBezTo>
                    <a:pt x="25" y="15"/>
                    <a:pt x="25" y="17"/>
                    <a:pt x="24" y="19"/>
                  </a:cubicBezTo>
                  <a:cubicBezTo>
                    <a:pt x="23" y="21"/>
                    <a:pt x="22" y="22"/>
                    <a:pt x="21" y="23"/>
                  </a:cubicBezTo>
                  <a:cubicBezTo>
                    <a:pt x="20" y="24"/>
                    <a:pt x="19" y="25"/>
                    <a:pt x="17" y="26"/>
                  </a:cubicBezTo>
                  <a:cubicBezTo>
                    <a:pt x="16" y="27"/>
                    <a:pt x="14" y="27"/>
                    <a:pt x="12" y="27"/>
                  </a:cubicBezTo>
                  <a:cubicBezTo>
                    <a:pt x="11" y="27"/>
                    <a:pt x="9" y="27"/>
                    <a:pt x="7" y="26"/>
                  </a:cubicBezTo>
                  <a:cubicBezTo>
                    <a:pt x="6" y="25"/>
                    <a:pt x="5" y="24"/>
                    <a:pt x="3" y="23"/>
                  </a:cubicBezTo>
                  <a:cubicBezTo>
                    <a:pt x="1" y="21"/>
                    <a:pt x="0" y="17"/>
                    <a:pt x="0" y="14"/>
                  </a:cubicBezTo>
                  <a:close/>
                </a:path>
              </a:pathLst>
            </a:custGeom>
            <a:solidFill>
              <a:srgbClr val="ffffff"/>
            </a:solidFill>
            <a:ln>
              <a:noFill/>
            </a:ln>
          </p:spPr>
          <p:style>
            <a:lnRef idx="0"/>
            <a:fillRef idx="0"/>
            <a:effectRef idx="0"/>
            <a:fontRef idx="minor"/>
          </p:style>
        </p:sp>
        <p:sp>
          <p:nvSpPr>
            <p:cNvPr id="213" name="CustomShape 42"/>
            <p:cNvSpPr/>
            <p:nvPr/>
          </p:nvSpPr>
          <p:spPr>
            <a:xfrm>
              <a:off x="11214000" y="446040"/>
              <a:ext cx="34560" cy="139320"/>
            </a:xfrm>
            <a:custGeom>
              <a:avLst/>
              <a:gdLst/>
              <a:ahLst/>
              <a:rect l="l" t="t" r="r" b="b"/>
              <a:pathLst>
                <a:path w="23" h="91">
                  <a:moveTo>
                    <a:pt x="23" y="78"/>
                  </a:moveTo>
                  <a:cubicBezTo>
                    <a:pt x="23" y="80"/>
                    <a:pt x="23" y="81"/>
                    <a:pt x="22" y="83"/>
                  </a:cubicBezTo>
                  <a:cubicBezTo>
                    <a:pt x="22" y="84"/>
                    <a:pt x="21" y="86"/>
                    <a:pt x="20" y="87"/>
                  </a:cubicBezTo>
                  <a:cubicBezTo>
                    <a:pt x="19" y="88"/>
                    <a:pt x="17" y="89"/>
                    <a:pt x="16" y="90"/>
                  </a:cubicBezTo>
                  <a:cubicBezTo>
                    <a:pt x="13" y="91"/>
                    <a:pt x="10" y="91"/>
                    <a:pt x="7" y="90"/>
                  </a:cubicBezTo>
                  <a:cubicBezTo>
                    <a:pt x="6" y="89"/>
                    <a:pt x="4" y="88"/>
                    <a:pt x="3" y="87"/>
                  </a:cubicBezTo>
                  <a:cubicBezTo>
                    <a:pt x="1" y="85"/>
                    <a:pt x="0" y="81"/>
                    <a:pt x="0" y="78"/>
                  </a:cubicBezTo>
                  <a:cubicBezTo>
                    <a:pt x="0" y="12"/>
                    <a:pt x="0" y="12"/>
                    <a:pt x="0" y="12"/>
                  </a:cubicBezTo>
                  <a:cubicBezTo>
                    <a:pt x="0" y="9"/>
                    <a:pt x="1" y="6"/>
                    <a:pt x="3" y="3"/>
                  </a:cubicBezTo>
                  <a:cubicBezTo>
                    <a:pt x="4" y="2"/>
                    <a:pt x="6" y="1"/>
                    <a:pt x="7" y="1"/>
                  </a:cubicBezTo>
                  <a:cubicBezTo>
                    <a:pt x="9" y="0"/>
                    <a:pt x="10" y="0"/>
                    <a:pt x="12" y="0"/>
                  </a:cubicBezTo>
                  <a:cubicBezTo>
                    <a:pt x="13" y="0"/>
                    <a:pt x="15" y="0"/>
                    <a:pt x="16" y="1"/>
                  </a:cubicBezTo>
                  <a:cubicBezTo>
                    <a:pt x="18" y="1"/>
                    <a:pt x="19" y="2"/>
                    <a:pt x="20" y="3"/>
                  </a:cubicBezTo>
                  <a:cubicBezTo>
                    <a:pt x="21" y="5"/>
                    <a:pt x="22" y="6"/>
                    <a:pt x="22" y="7"/>
                  </a:cubicBezTo>
                  <a:cubicBezTo>
                    <a:pt x="23" y="9"/>
                    <a:pt x="23" y="11"/>
                    <a:pt x="23" y="12"/>
                  </a:cubicBezTo>
                  <a:lnTo>
                    <a:pt x="23" y="78"/>
                  </a:lnTo>
                  <a:close/>
                </a:path>
              </a:pathLst>
            </a:custGeom>
            <a:solidFill>
              <a:srgbClr val="ffffff"/>
            </a:solidFill>
            <a:ln>
              <a:noFill/>
            </a:ln>
          </p:spPr>
          <p:style>
            <a:lnRef idx="0"/>
            <a:fillRef idx="0"/>
            <a:effectRef idx="0"/>
            <a:fontRef idx="minor"/>
          </p:style>
        </p:sp>
        <p:sp>
          <p:nvSpPr>
            <p:cNvPr id="214" name="CustomShape 43"/>
            <p:cNvSpPr/>
            <p:nvPr/>
          </p:nvSpPr>
          <p:spPr>
            <a:xfrm>
              <a:off x="11280960" y="392040"/>
              <a:ext cx="37800" cy="41040"/>
            </a:xfrm>
            <a:custGeom>
              <a:avLst/>
              <a:gdLst/>
              <a:ahLst/>
              <a:rect l="l" t="t" r="r" b="b"/>
              <a:pathLst>
                <a:path w="25" h="27">
                  <a:moveTo>
                    <a:pt x="0" y="14"/>
                  </a:moveTo>
                  <a:cubicBezTo>
                    <a:pt x="0" y="12"/>
                    <a:pt x="0" y="10"/>
                    <a:pt x="1" y="8"/>
                  </a:cubicBezTo>
                  <a:cubicBezTo>
                    <a:pt x="1" y="7"/>
                    <a:pt x="2" y="5"/>
                    <a:pt x="3" y="4"/>
                  </a:cubicBezTo>
                  <a:cubicBezTo>
                    <a:pt x="4" y="3"/>
                    <a:pt x="6" y="2"/>
                    <a:pt x="7" y="1"/>
                  </a:cubicBezTo>
                  <a:cubicBezTo>
                    <a:pt x="9" y="0"/>
                    <a:pt x="10" y="0"/>
                    <a:pt x="12" y="0"/>
                  </a:cubicBezTo>
                  <a:cubicBezTo>
                    <a:pt x="14" y="0"/>
                    <a:pt x="15" y="0"/>
                    <a:pt x="17" y="1"/>
                  </a:cubicBezTo>
                  <a:cubicBezTo>
                    <a:pt x="18" y="2"/>
                    <a:pt x="20" y="3"/>
                    <a:pt x="21" y="4"/>
                  </a:cubicBezTo>
                  <a:cubicBezTo>
                    <a:pt x="22" y="5"/>
                    <a:pt x="23" y="7"/>
                    <a:pt x="24" y="8"/>
                  </a:cubicBezTo>
                  <a:cubicBezTo>
                    <a:pt x="24" y="10"/>
                    <a:pt x="25" y="12"/>
                    <a:pt x="25" y="14"/>
                  </a:cubicBezTo>
                  <a:cubicBezTo>
                    <a:pt x="25" y="15"/>
                    <a:pt x="24" y="17"/>
                    <a:pt x="24" y="19"/>
                  </a:cubicBezTo>
                  <a:cubicBezTo>
                    <a:pt x="23" y="21"/>
                    <a:pt x="22" y="22"/>
                    <a:pt x="21" y="23"/>
                  </a:cubicBezTo>
                  <a:cubicBezTo>
                    <a:pt x="20" y="24"/>
                    <a:pt x="18" y="25"/>
                    <a:pt x="17" y="26"/>
                  </a:cubicBezTo>
                  <a:cubicBezTo>
                    <a:pt x="15" y="27"/>
                    <a:pt x="14" y="27"/>
                    <a:pt x="12" y="27"/>
                  </a:cubicBezTo>
                  <a:cubicBezTo>
                    <a:pt x="10" y="27"/>
                    <a:pt x="9" y="27"/>
                    <a:pt x="7" y="26"/>
                  </a:cubicBezTo>
                  <a:cubicBezTo>
                    <a:pt x="6" y="25"/>
                    <a:pt x="4" y="24"/>
                    <a:pt x="3" y="23"/>
                  </a:cubicBezTo>
                  <a:cubicBezTo>
                    <a:pt x="2" y="22"/>
                    <a:pt x="1" y="21"/>
                    <a:pt x="1" y="19"/>
                  </a:cubicBezTo>
                  <a:cubicBezTo>
                    <a:pt x="0" y="17"/>
                    <a:pt x="0" y="15"/>
                    <a:pt x="0" y="14"/>
                  </a:cubicBezTo>
                  <a:close/>
                </a:path>
              </a:pathLst>
            </a:custGeom>
            <a:solidFill>
              <a:srgbClr val="ffffff"/>
            </a:solidFill>
            <a:ln>
              <a:noFill/>
            </a:ln>
          </p:spPr>
          <p:style>
            <a:lnRef idx="0"/>
            <a:fillRef idx="0"/>
            <a:effectRef idx="0"/>
            <a:fontRef idx="minor"/>
          </p:style>
        </p:sp>
        <p:sp>
          <p:nvSpPr>
            <p:cNvPr id="215" name="CustomShape 44"/>
            <p:cNvSpPr/>
            <p:nvPr/>
          </p:nvSpPr>
          <p:spPr>
            <a:xfrm>
              <a:off x="11280960" y="446040"/>
              <a:ext cx="36000" cy="139320"/>
            </a:xfrm>
            <a:custGeom>
              <a:avLst/>
              <a:gdLst/>
              <a:ahLst/>
              <a:rect l="l" t="t" r="r" b="b"/>
              <a:pathLst>
                <a:path w="24" h="91">
                  <a:moveTo>
                    <a:pt x="24" y="78"/>
                  </a:moveTo>
                  <a:cubicBezTo>
                    <a:pt x="24" y="80"/>
                    <a:pt x="24" y="81"/>
                    <a:pt x="23" y="83"/>
                  </a:cubicBezTo>
                  <a:cubicBezTo>
                    <a:pt x="22" y="84"/>
                    <a:pt x="22" y="86"/>
                    <a:pt x="21" y="87"/>
                  </a:cubicBezTo>
                  <a:cubicBezTo>
                    <a:pt x="20" y="88"/>
                    <a:pt x="18" y="89"/>
                    <a:pt x="17" y="90"/>
                  </a:cubicBezTo>
                  <a:cubicBezTo>
                    <a:pt x="14" y="91"/>
                    <a:pt x="11" y="91"/>
                    <a:pt x="8" y="90"/>
                  </a:cubicBezTo>
                  <a:cubicBezTo>
                    <a:pt x="6" y="89"/>
                    <a:pt x="5" y="88"/>
                    <a:pt x="4" y="87"/>
                  </a:cubicBezTo>
                  <a:cubicBezTo>
                    <a:pt x="2" y="85"/>
                    <a:pt x="0" y="81"/>
                    <a:pt x="0" y="78"/>
                  </a:cubicBezTo>
                  <a:cubicBezTo>
                    <a:pt x="0" y="12"/>
                    <a:pt x="0" y="12"/>
                    <a:pt x="0" y="12"/>
                  </a:cubicBezTo>
                  <a:cubicBezTo>
                    <a:pt x="0" y="9"/>
                    <a:pt x="2" y="6"/>
                    <a:pt x="4" y="3"/>
                  </a:cubicBezTo>
                  <a:cubicBezTo>
                    <a:pt x="5" y="2"/>
                    <a:pt x="6" y="1"/>
                    <a:pt x="8" y="1"/>
                  </a:cubicBezTo>
                  <a:cubicBezTo>
                    <a:pt x="9" y="0"/>
                    <a:pt x="11" y="0"/>
                    <a:pt x="12" y="0"/>
                  </a:cubicBezTo>
                  <a:cubicBezTo>
                    <a:pt x="14" y="0"/>
                    <a:pt x="16" y="0"/>
                    <a:pt x="17" y="1"/>
                  </a:cubicBezTo>
                  <a:cubicBezTo>
                    <a:pt x="20" y="2"/>
                    <a:pt x="22" y="4"/>
                    <a:pt x="23" y="7"/>
                  </a:cubicBezTo>
                  <a:cubicBezTo>
                    <a:pt x="24" y="9"/>
                    <a:pt x="24" y="11"/>
                    <a:pt x="24" y="12"/>
                  </a:cubicBezTo>
                  <a:lnTo>
                    <a:pt x="24" y="78"/>
                  </a:lnTo>
                  <a:close/>
                </a:path>
              </a:pathLst>
            </a:custGeom>
            <a:solidFill>
              <a:srgbClr val="ffffff"/>
            </a:solidFill>
            <a:ln>
              <a:noFill/>
            </a:ln>
          </p:spPr>
          <p:style>
            <a:lnRef idx="0"/>
            <a:fillRef idx="0"/>
            <a:effectRef idx="0"/>
            <a:fontRef idx="minor"/>
          </p:style>
        </p:sp>
        <p:sp>
          <p:nvSpPr>
            <p:cNvPr id="216" name="CustomShape 45"/>
            <p:cNvSpPr/>
            <p:nvPr/>
          </p:nvSpPr>
          <p:spPr>
            <a:xfrm>
              <a:off x="11347560" y="441360"/>
              <a:ext cx="124920" cy="144000"/>
            </a:xfrm>
            <a:custGeom>
              <a:avLst/>
              <a:gdLst/>
              <a:ahLst/>
              <a:rect l="l" t="t" r="r" b="b"/>
              <a:pathLst>
                <a:path w="82" h="94">
                  <a:moveTo>
                    <a:pt x="82" y="81"/>
                  </a:moveTo>
                  <a:cubicBezTo>
                    <a:pt x="82" y="85"/>
                    <a:pt x="80" y="88"/>
                    <a:pt x="78" y="90"/>
                  </a:cubicBezTo>
                  <a:cubicBezTo>
                    <a:pt x="76" y="93"/>
                    <a:pt x="73" y="94"/>
                    <a:pt x="70" y="94"/>
                  </a:cubicBezTo>
                  <a:cubicBezTo>
                    <a:pt x="69" y="94"/>
                    <a:pt x="67" y="94"/>
                    <a:pt x="65" y="93"/>
                  </a:cubicBezTo>
                  <a:cubicBezTo>
                    <a:pt x="64" y="92"/>
                    <a:pt x="63" y="91"/>
                    <a:pt x="62" y="90"/>
                  </a:cubicBezTo>
                  <a:cubicBezTo>
                    <a:pt x="61" y="89"/>
                    <a:pt x="60" y="88"/>
                    <a:pt x="59" y="86"/>
                  </a:cubicBezTo>
                  <a:cubicBezTo>
                    <a:pt x="58" y="85"/>
                    <a:pt x="58" y="83"/>
                    <a:pt x="58" y="81"/>
                  </a:cubicBezTo>
                  <a:cubicBezTo>
                    <a:pt x="58" y="47"/>
                    <a:pt x="58" y="47"/>
                    <a:pt x="58" y="47"/>
                  </a:cubicBezTo>
                  <a:cubicBezTo>
                    <a:pt x="58" y="46"/>
                    <a:pt x="58" y="46"/>
                    <a:pt x="58" y="46"/>
                  </a:cubicBezTo>
                  <a:cubicBezTo>
                    <a:pt x="58" y="43"/>
                    <a:pt x="58" y="41"/>
                    <a:pt x="57" y="39"/>
                  </a:cubicBezTo>
                  <a:cubicBezTo>
                    <a:pt x="56" y="36"/>
                    <a:pt x="54" y="34"/>
                    <a:pt x="53" y="32"/>
                  </a:cubicBezTo>
                  <a:cubicBezTo>
                    <a:pt x="51" y="31"/>
                    <a:pt x="49" y="29"/>
                    <a:pt x="47" y="28"/>
                  </a:cubicBezTo>
                  <a:cubicBezTo>
                    <a:pt x="45" y="27"/>
                    <a:pt x="43" y="27"/>
                    <a:pt x="40" y="27"/>
                  </a:cubicBezTo>
                  <a:cubicBezTo>
                    <a:pt x="38" y="27"/>
                    <a:pt x="36" y="27"/>
                    <a:pt x="33" y="28"/>
                  </a:cubicBezTo>
                  <a:cubicBezTo>
                    <a:pt x="31" y="29"/>
                    <a:pt x="29" y="31"/>
                    <a:pt x="28" y="33"/>
                  </a:cubicBezTo>
                  <a:cubicBezTo>
                    <a:pt x="26" y="34"/>
                    <a:pt x="25" y="37"/>
                    <a:pt x="24" y="39"/>
                  </a:cubicBezTo>
                  <a:cubicBezTo>
                    <a:pt x="23" y="41"/>
                    <a:pt x="23" y="44"/>
                    <a:pt x="23" y="47"/>
                  </a:cubicBezTo>
                  <a:cubicBezTo>
                    <a:pt x="23" y="81"/>
                    <a:pt x="23" y="81"/>
                    <a:pt x="23" y="81"/>
                  </a:cubicBezTo>
                  <a:cubicBezTo>
                    <a:pt x="23" y="83"/>
                    <a:pt x="23" y="85"/>
                    <a:pt x="22" y="86"/>
                  </a:cubicBezTo>
                  <a:cubicBezTo>
                    <a:pt x="22" y="88"/>
                    <a:pt x="21" y="89"/>
                    <a:pt x="20" y="90"/>
                  </a:cubicBezTo>
                  <a:cubicBezTo>
                    <a:pt x="19" y="91"/>
                    <a:pt x="18" y="92"/>
                    <a:pt x="16" y="93"/>
                  </a:cubicBezTo>
                  <a:cubicBezTo>
                    <a:pt x="15" y="94"/>
                    <a:pt x="13" y="94"/>
                    <a:pt x="12" y="94"/>
                  </a:cubicBezTo>
                  <a:cubicBezTo>
                    <a:pt x="8" y="94"/>
                    <a:pt x="5" y="93"/>
                    <a:pt x="3" y="90"/>
                  </a:cubicBezTo>
                  <a:cubicBezTo>
                    <a:pt x="2" y="89"/>
                    <a:pt x="1" y="88"/>
                    <a:pt x="1" y="86"/>
                  </a:cubicBezTo>
                  <a:cubicBezTo>
                    <a:pt x="0" y="85"/>
                    <a:pt x="0" y="83"/>
                    <a:pt x="0" y="81"/>
                  </a:cubicBezTo>
                  <a:cubicBezTo>
                    <a:pt x="0" y="47"/>
                    <a:pt x="0" y="47"/>
                    <a:pt x="0" y="47"/>
                  </a:cubicBezTo>
                  <a:cubicBezTo>
                    <a:pt x="0" y="41"/>
                    <a:pt x="1" y="35"/>
                    <a:pt x="3" y="29"/>
                  </a:cubicBezTo>
                  <a:cubicBezTo>
                    <a:pt x="5" y="24"/>
                    <a:pt x="8" y="19"/>
                    <a:pt x="11" y="15"/>
                  </a:cubicBezTo>
                  <a:cubicBezTo>
                    <a:pt x="15" y="11"/>
                    <a:pt x="19" y="7"/>
                    <a:pt x="24" y="5"/>
                  </a:cubicBezTo>
                  <a:cubicBezTo>
                    <a:pt x="35" y="0"/>
                    <a:pt x="46" y="0"/>
                    <a:pt x="57" y="5"/>
                  </a:cubicBezTo>
                  <a:cubicBezTo>
                    <a:pt x="62" y="7"/>
                    <a:pt x="66" y="11"/>
                    <a:pt x="70" y="15"/>
                  </a:cubicBezTo>
                  <a:cubicBezTo>
                    <a:pt x="73" y="19"/>
                    <a:pt x="76" y="24"/>
                    <a:pt x="78" y="29"/>
                  </a:cubicBezTo>
                  <a:cubicBezTo>
                    <a:pt x="81" y="35"/>
                    <a:pt x="82" y="41"/>
                    <a:pt x="82" y="47"/>
                  </a:cubicBezTo>
                  <a:cubicBezTo>
                    <a:pt x="82" y="81"/>
                    <a:pt x="82" y="81"/>
                    <a:pt x="82" y="81"/>
                  </a:cubicBezTo>
                  <a:close/>
                </a:path>
              </a:pathLst>
            </a:custGeom>
            <a:solidFill>
              <a:srgbClr val="ffffff"/>
            </a:solidFill>
            <a:ln>
              <a:noFill/>
            </a:ln>
          </p:spPr>
          <p:style>
            <a:lnRef idx="0"/>
            <a:fillRef idx="0"/>
            <a:effectRef idx="0"/>
            <a:fontRef idx="minor"/>
          </p:style>
        </p:sp>
        <p:sp>
          <p:nvSpPr>
            <p:cNvPr id="217" name="CustomShape 46"/>
            <p:cNvSpPr/>
            <p:nvPr/>
          </p:nvSpPr>
          <p:spPr>
            <a:xfrm>
              <a:off x="11650680" y="441360"/>
              <a:ext cx="136080" cy="147240"/>
            </a:xfrm>
            <a:custGeom>
              <a:avLst/>
              <a:gdLst/>
              <a:ahLst/>
              <a:rect l="l" t="t" r="r" b="b"/>
              <a:pathLst>
                <a:path w="90" h="96">
                  <a:moveTo>
                    <a:pt x="0" y="48"/>
                  </a:moveTo>
                  <a:cubicBezTo>
                    <a:pt x="0" y="36"/>
                    <a:pt x="4" y="24"/>
                    <a:pt x="13" y="15"/>
                  </a:cubicBezTo>
                  <a:cubicBezTo>
                    <a:pt x="16" y="11"/>
                    <a:pt x="21" y="8"/>
                    <a:pt x="26" y="5"/>
                  </a:cubicBezTo>
                  <a:cubicBezTo>
                    <a:pt x="37" y="0"/>
                    <a:pt x="49" y="0"/>
                    <a:pt x="60" y="5"/>
                  </a:cubicBezTo>
                  <a:cubicBezTo>
                    <a:pt x="65" y="8"/>
                    <a:pt x="69" y="11"/>
                    <a:pt x="73" y="15"/>
                  </a:cubicBezTo>
                  <a:cubicBezTo>
                    <a:pt x="90" y="34"/>
                    <a:pt x="90" y="62"/>
                    <a:pt x="73" y="81"/>
                  </a:cubicBezTo>
                  <a:cubicBezTo>
                    <a:pt x="69" y="85"/>
                    <a:pt x="65" y="89"/>
                    <a:pt x="60" y="91"/>
                  </a:cubicBezTo>
                  <a:cubicBezTo>
                    <a:pt x="49" y="96"/>
                    <a:pt x="37" y="96"/>
                    <a:pt x="26" y="91"/>
                  </a:cubicBezTo>
                  <a:cubicBezTo>
                    <a:pt x="21" y="89"/>
                    <a:pt x="16" y="85"/>
                    <a:pt x="13" y="81"/>
                  </a:cubicBezTo>
                  <a:cubicBezTo>
                    <a:pt x="4" y="72"/>
                    <a:pt x="0" y="60"/>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0" y="59"/>
                    <a:pt x="62" y="54"/>
                    <a:pt x="62" y="48"/>
                  </a:cubicBezTo>
                  <a:cubicBezTo>
                    <a:pt x="62" y="43"/>
                    <a:pt x="60" y="37"/>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218" name="CustomShape 47"/>
            <p:cNvSpPr/>
            <p:nvPr/>
          </p:nvSpPr>
          <p:spPr>
            <a:xfrm>
              <a:off x="11798280" y="441360"/>
              <a:ext cx="129960" cy="147240"/>
            </a:xfrm>
            <a:custGeom>
              <a:avLst/>
              <a:gdLst/>
              <a:ahLst/>
              <a:rect l="l" t="t" r="r" b="b"/>
              <a:pathLst>
                <a:path w="86" h="96">
                  <a:moveTo>
                    <a:pt x="0" y="48"/>
                  </a:moveTo>
                  <a:cubicBezTo>
                    <a:pt x="0" y="42"/>
                    <a:pt x="1" y="36"/>
                    <a:pt x="3" y="30"/>
                  </a:cubicBezTo>
                  <a:cubicBezTo>
                    <a:pt x="5" y="25"/>
                    <a:pt x="9" y="20"/>
                    <a:pt x="13" y="15"/>
                  </a:cubicBezTo>
                  <a:cubicBezTo>
                    <a:pt x="16" y="11"/>
                    <a:pt x="21" y="8"/>
                    <a:pt x="26" y="5"/>
                  </a:cubicBezTo>
                  <a:cubicBezTo>
                    <a:pt x="37" y="0"/>
                    <a:pt x="49" y="0"/>
                    <a:pt x="60" y="5"/>
                  </a:cubicBezTo>
                  <a:cubicBezTo>
                    <a:pt x="65" y="8"/>
                    <a:pt x="69" y="11"/>
                    <a:pt x="73" y="15"/>
                  </a:cubicBezTo>
                  <a:cubicBezTo>
                    <a:pt x="82" y="24"/>
                    <a:pt x="86" y="36"/>
                    <a:pt x="86" y="48"/>
                  </a:cubicBezTo>
                  <a:cubicBezTo>
                    <a:pt x="86" y="54"/>
                    <a:pt x="85" y="61"/>
                    <a:pt x="83" y="66"/>
                  </a:cubicBezTo>
                  <a:cubicBezTo>
                    <a:pt x="80" y="72"/>
                    <a:pt x="77" y="77"/>
                    <a:pt x="73" y="81"/>
                  </a:cubicBezTo>
                  <a:cubicBezTo>
                    <a:pt x="69" y="85"/>
                    <a:pt x="65" y="89"/>
                    <a:pt x="60" y="91"/>
                  </a:cubicBezTo>
                  <a:cubicBezTo>
                    <a:pt x="49" y="96"/>
                    <a:pt x="37" y="96"/>
                    <a:pt x="26" y="91"/>
                  </a:cubicBezTo>
                  <a:cubicBezTo>
                    <a:pt x="21" y="89"/>
                    <a:pt x="16" y="85"/>
                    <a:pt x="13" y="81"/>
                  </a:cubicBezTo>
                  <a:cubicBezTo>
                    <a:pt x="9" y="77"/>
                    <a:pt x="5" y="72"/>
                    <a:pt x="3" y="66"/>
                  </a:cubicBezTo>
                  <a:cubicBezTo>
                    <a:pt x="1" y="61"/>
                    <a:pt x="0" y="54"/>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2" y="57"/>
                    <a:pt x="64" y="48"/>
                    <a:pt x="61" y="40"/>
                  </a:cubicBezTo>
                  <a:cubicBezTo>
                    <a:pt x="60" y="37"/>
                    <a:pt x="59" y="35"/>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219" name="CustomShape 48"/>
            <p:cNvSpPr/>
            <p:nvPr/>
          </p:nvSpPr>
          <p:spPr>
            <a:xfrm>
              <a:off x="11012400" y="358920"/>
              <a:ext cx="185400" cy="226800"/>
            </a:xfrm>
            <a:custGeom>
              <a:avLst/>
              <a:gdLst/>
              <a:ahLst/>
              <a:rect l="l" t="t" r="r" b="b"/>
              <a:pathLst>
                <a:path w="122" h="149">
                  <a:moveTo>
                    <a:pt x="1" y="21"/>
                  </a:moveTo>
                  <a:cubicBezTo>
                    <a:pt x="0" y="19"/>
                    <a:pt x="0" y="17"/>
                    <a:pt x="0" y="15"/>
                  </a:cubicBezTo>
                  <a:cubicBezTo>
                    <a:pt x="0" y="13"/>
                    <a:pt x="0" y="11"/>
                    <a:pt x="1" y="9"/>
                  </a:cubicBezTo>
                  <a:cubicBezTo>
                    <a:pt x="2" y="7"/>
                    <a:pt x="3" y="6"/>
                    <a:pt x="4" y="4"/>
                  </a:cubicBezTo>
                  <a:cubicBezTo>
                    <a:pt x="5" y="3"/>
                    <a:pt x="7" y="2"/>
                    <a:pt x="9" y="1"/>
                  </a:cubicBezTo>
                  <a:cubicBezTo>
                    <a:pt x="10" y="0"/>
                    <a:pt x="12" y="0"/>
                    <a:pt x="14" y="0"/>
                  </a:cubicBezTo>
                  <a:cubicBezTo>
                    <a:pt x="16" y="0"/>
                    <a:pt x="17" y="0"/>
                    <a:pt x="19" y="1"/>
                  </a:cubicBezTo>
                  <a:cubicBezTo>
                    <a:pt x="21" y="2"/>
                    <a:pt x="22" y="3"/>
                    <a:pt x="23" y="4"/>
                  </a:cubicBezTo>
                  <a:cubicBezTo>
                    <a:pt x="25" y="6"/>
                    <a:pt x="26" y="7"/>
                    <a:pt x="27" y="9"/>
                  </a:cubicBezTo>
                  <a:cubicBezTo>
                    <a:pt x="27" y="9"/>
                    <a:pt x="58" y="88"/>
                    <a:pt x="58" y="90"/>
                  </a:cubicBezTo>
                  <a:cubicBezTo>
                    <a:pt x="59" y="91"/>
                    <a:pt x="61" y="92"/>
                    <a:pt x="62" y="91"/>
                  </a:cubicBezTo>
                  <a:cubicBezTo>
                    <a:pt x="63" y="91"/>
                    <a:pt x="63" y="90"/>
                    <a:pt x="63" y="90"/>
                  </a:cubicBezTo>
                  <a:cubicBezTo>
                    <a:pt x="64" y="88"/>
                    <a:pt x="95" y="9"/>
                    <a:pt x="95" y="9"/>
                  </a:cubicBezTo>
                  <a:cubicBezTo>
                    <a:pt x="96" y="7"/>
                    <a:pt x="97" y="6"/>
                    <a:pt x="98" y="4"/>
                  </a:cubicBezTo>
                  <a:cubicBezTo>
                    <a:pt x="99" y="3"/>
                    <a:pt x="101" y="2"/>
                    <a:pt x="103" y="1"/>
                  </a:cubicBezTo>
                  <a:cubicBezTo>
                    <a:pt x="104" y="0"/>
                    <a:pt x="106" y="0"/>
                    <a:pt x="108" y="0"/>
                  </a:cubicBezTo>
                  <a:cubicBezTo>
                    <a:pt x="109" y="0"/>
                    <a:pt x="111" y="0"/>
                    <a:pt x="113" y="1"/>
                  </a:cubicBezTo>
                  <a:cubicBezTo>
                    <a:pt x="115" y="2"/>
                    <a:pt x="116" y="3"/>
                    <a:pt x="118" y="4"/>
                  </a:cubicBezTo>
                  <a:cubicBezTo>
                    <a:pt x="119" y="6"/>
                    <a:pt x="120" y="7"/>
                    <a:pt x="121" y="9"/>
                  </a:cubicBezTo>
                  <a:cubicBezTo>
                    <a:pt x="121" y="11"/>
                    <a:pt x="122" y="13"/>
                    <a:pt x="122" y="15"/>
                  </a:cubicBezTo>
                  <a:cubicBezTo>
                    <a:pt x="122" y="17"/>
                    <a:pt x="121" y="19"/>
                    <a:pt x="121" y="21"/>
                  </a:cubicBezTo>
                  <a:cubicBezTo>
                    <a:pt x="74" y="140"/>
                    <a:pt x="74" y="140"/>
                    <a:pt x="74" y="140"/>
                  </a:cubicBezTo>
                  <a:cubicBezTo>
                    <a:pt x="73" y="142"/>
                    <a:pt x="71" y="145"/>
                    <a:pt x="69" y="146"/>
                  </a:cubicBezTo>
                  <a:cubicBezTo>
                    <a:pt x="66" y="148"/>
                    <a:pt x="64" y="149"/>
                    <a:pt x="61" y="149"/>
                  </a:cubicBezTo>
                  <a:cubicBezTo>
                    <a:pt x="60" y="149"/>
                    <a:pt x="60" y="149"/>
                    <a:pt x="60" y="149"/>
                  </a:cubicBezTo>
                  <a:cubicBezTo>
                    <a:pt x="59" y="149"/>
                    <a:pt x="59" y="149"/>
                    <a:pt x="59" y="149"/>
                  </a:cubicBezTo>
                  <a:cubicBezTo>
                    <a:pt x="56" y="148"/>
                    <a:pt x="54" y="147"/>
                    <a:pt x="52" y="146"/>
                  </a:cubicBezTo>
                  <a:cubicBezTo>
                    <a:pt x="50" y="144"/>
                    <a:pt x="49" y="142"/>
                    <a:pt x="48" y="140"/>
                  </a:cubicBezTo>
                  <a:lnTo>
                    <a:pt x="1" y="21"/>
                  </a:lnTo>
                  <a:close/>
                </a:path>
              </a:pathLst>
            </a:custGeom>
            <a:solidFill>
              <a:srgbClr val="ffffff"/>
            </a:solidFill>
            <a:ln>
              <a:noFill/>
            </a:ln>
          </p:spPr>
          <p:style>
            <a:lnRef idx="0"/>
            <a:fillRef idx="0"/>
            <a:effectRef idx="0"/>
            <a:fontRef idx="minor"/>
          </p:style>
        </p:sp>
        <p:sp>
          <p:nvSpPr>
            <p:cNvPr id="220" name="CustomShape 49"/>
            <p:cNvSpPr/>
            <p:nvPr/>
          </p:nvSpPr>
          <p:spPr>
            <a:xfrm>
              <a:off x="11485440" y="358920"/>
              <a:ext cx="139320" cy="229680"/>
            </a:xfrm>
            <a:custGeom>
              <a:avLst/>
              <a:gdLst/>
              <a:ahLst/>
              <a:rect l="l" t="t" r="r" b="b"/>
              <a:pathLst>
                <a:path w="91" h="151">
                  <a:moveTo>
                    <a:pt x="91" y="18"/>
                  </a:moveTo>
                  <a:cubicBezTo>
                    <a:pt x="91" y="13"/>
                    <a:pt x="91" y="13"/>
                    <a:pt x="91" y="13"/>
                  </a:cubicBezTo>
                  <a:cubicBezTo>
                    <a:pt x="91" y="12"/>
                    <a:pt x="90" y="10"/>
                    <a:pt x="90" y="8"/>
                  </a:cubicBezTo>
                  <a:cubicBezTo>
                    <a:pt x="89" y="7"/>
                    <a:pt x="88" y="5"/>
                    <a:pt x="87" y="4"/>
                  </a:cubicBezTo>
                  <a:cubicBezTo>
                    <a:pt x="86" y="3"/>
                    <a:pt x="85" y="2"/>
                    <a:pt x="83" y="1"/>
                  </a:cubicBezTo>
                  <a:cubicBezTo>
                    <a:pt x="80" y="0"/>
                    <a:pt x="77" y="0"/>
                    <a:pt x="74" y="1"/>
                  </a:cubicBezTo>
                  <a:cubicBezTo>
                    <a:pt x="71" y="3"/>
                    <a:pt x="69" y="5"/>
                    <a:pt x="68" y="8"/>
                  </a:cubicBezTo>
                  <a:cubicBezTo>
                    <a:pt x="67" y="10"/>
                    <a:pt x="67" y="12"/>
                    <a:pt x="67" y="13"/>
                  </a:cubicBezTo>
                  <a:cubicBezTo>
                    <a:pt x="67" y="62"/>
                    <a:pt x="67" y="62"/>
                    <a:pt x="67" y="62"/>
                  </a:cubicBezTo>
                  <a:cubicBezTo>
                    <a:pt x="64" y="60"/>
                    <a:pt x="61" y="59"/>
                    <a:pt x="58" y="58"/>
                  </a:cubicBezTo>
                  <a:cubicBezTo>
                    <a:pt x="54" y="57"/>
                    <a:pt x="51" y="57"/>
                    <a:pt x="48" y="57"/>
                  </a:cubicBezTo>
                  <a:cubicBezTo>
                    <a:pt x="42" y="56"/>
                    <a:pt x="36" y="58"/>
                    <a:pt x="31" y="60"/>
                  </a:cubicBezTo>
                  <a:cubicBezTo>
                    <a:pt x="26" y="63"/>
                    <a:pt x="21" y="66"/>
                    <a:pt x="17" y="70"/>
                  </a:cubicBezTo>
                  <a:cubicBezTo>
                    <a:pt x="0" y="89"/>
                    <a:pt x="0" y="117"/>
                    <a:pt x="17" y="136"/>
                  </a:cubicBezTo>
                  <a:cubicBezTo>
                    <a:pt x="21" y="140"/>
                    <a:pt x="26" y="144"/>
                    <a:pt x="31" y="146"/>
                  </a:cubicBezTo>
                  <a:cubicBezTo>
                    <a:pt x="41" y="151"/>
                    <a:pt x="54" y="151"/>
                    <a:pt x="64" y="146"/>
                  </a:cubicBezTo>
                  <a:cubicBezTo>
                    <a:pt x="69" y="144"/>
                    <a:pt x="74" y="140"/>
                    <a:pt x="78" y="136"/>
                  </a:cubicBezTo>
                  <a:cubicBezTo>
                    <a:pt x="82" y="132"/>
                    <a:pt x="85" y="127"/>
                    <a:pt x="87" y="122"/>
                  </a:cubicBezTo>
                  <a:cubicBezTo>
                    <a:pt x="89" y="116"/>
                    <a:pt x="91" y="110"/>
                    <a:pt x="91" y="104"/>
                  </a:cubicBezTo>
                  <a:cubicBezTo>
                    <a:pt x="91" y="18"/>
                    <a:pt x="91" y="18"/>
                    <a:pt x="91" y="18"/>
                  </a:cubicBezTo>
                  <a:close/>
                  <a:moveTo>
                    <a:pt x="66" y="111"/>
                  </a:moveTo>
                  <a:cubicBezTo>
                    <a:pt x="65" y="114"/>
                    <a:pt x="63" y="116"/>
                    <a:pt x="61" y="118"/>
                  </a:cubicBezTo>
                  <a:cubicBezTo>
                    <a:pt x="60" y="120"/>
                    <a:pt x="57" y="122"/>
                    <a:pt x="55" y="123"/>
                  </a:cubicBezTo>
                  <a:cubicBezTo>
                    <a:pt x="53" y="124"/>
                    <a:pt x="50" y="124"/>
                    <a:pt x="48" y="124"/>
                  </a:cubicBezTo>
                  <a:cubicBezTo>
                    <a:pt x="45" y="124"/>
                    <a:pt x="42" y="124"/>
                    <a:pt x="40" y="123"/>
                  </a:cubicBezTo>
                  <a:cubicBezTo>
                    <a:pt x="38" y="122"/>
                    <a:pt x="35" y="120"/>
                    <a:pt x="34" y="118"/>
                  </a:cubicBezTo>
                  <a:cubicBezTo>
                    <a:pt x="32" y="116"/>
                    <a:pt x="31" y="114"/>
                    <a:pt x="30" y="111"/>
                  </a:cubicBezTo>
                  <a:cubicBezTo>
                    <a:pt x="26" y="104"/>
                    <a:pt x="28" y="95"/>
                    <a:pt x="34" y="88"/>
                  </a:cubicBezTo>
                  <a:cubicBezTo>
                    <a:pt x="35" y="86"/>
                    <a:pt x="38" y="85"/>
                    <a:pt x="40" y="84"/>
                  </a:cubicBezTo>
                  <a:cubicBezTo>
                    <a:pt x="42" y="83"/>
                    <a:pt x="45" y="82"/>
                    <a:pt x="48" y="82"/>
                  </a:cubicBezTo>
                  <a:cubicBezTo>
                    <a:pt x="50" y="82"/>
                    <a:pt x="53" y="83"/>
                    <a:pt x="55" y="84"/>
                  </a:cubicBezTo>
                  <a:cubicBezTo>
                    <a:pt x="57" y="85"/>
                    <a:pt x="60" y="86"/>
                    <a:pt x="61" y="88"/>
                  </a:cubicBezTo>
                  <a:cubicBezTo>
                    <a:pt x="63" y="90"/>
                    <a:pt x="65" y="92"/>
                    <a:pt x="66" y="95"/>
                  </a:cubicBezTo>
                  <a:cubicBezTo>
                    <a:pt x="68" y="100"/>
                    <a:pt x="68" y="106"/>
                    <a:pt x="66" y="111"/>
                  </a:cubicBezTo>
                  <a:close/>
                </a:path>
              </a:pathLst>
            </a:custGeom>
            <a:solidFill>
              <a:srgbClr val="ffffff"/>
            </a:solidFill>
            <a:ln>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72" dur="indefinite" restart="never" nodeType="tmRoot">
          <p:childTnLst>
            <p:seq>
              <p:cTn id="173" dur="indefinite" nodeType="mainSeq">
                <p:childTnLst>
                  <p:par>
                    <p:cTn id="174" fill="hold">
                      <p:stCondLst>
                        <p:cond delay="indefinite"/>
                      </p:stCondLst>
                      <p:childTnLst>
                        <p:par>
                          <p:cTn id="175" fill="hold">
                            <p:stCondLst>
                              <p:cond delay="0"/>
                            </p:stCondLst>
                            <p:childTnLst>
                              <p:par>
                                <p:cTn id="176" nodeType="clickEffect" fill="hold" presetClass="entr" presetID="5" presetSubtype="10">
                                  <p:stCondLst>
                                    <p:cond delay="0"/>
                                  </p:stCondLst>
                                  <p:childTnLst>
                                    <p:set>
                                      <p:cBhvr>
                                        <p:cTn id="177" dur="1" fill="hold">
                                          <p:stCondLst>
                                            <p:cond delay="0"/>
                                          </p:stCondLst>
                                        </p:cTn>
                                        <p:tgtEl>
                                          <p:spTgt spid="173"/>
                                        </p:tgtEl>
                                        <p:attrNameLst>
                                          <p:attrName>style.visibility</p:attrName>
                                        </p:attrNameLst>
                                      </p:cBhvr>
                                      <p:to>
                                        <p:strVal val="visible"/>
                                      </p:to>
                                    </p:set>
                                    <p:animEffect filter="checkerboard(across)" transition="in">
                                      <p:cBhvr additive="repl">
                                        <p:cTn id="178" dur="500"/>
                                        <p:tgtEl>
                                          <p:spTgt spid="173"/>
                                        </p:tgtEl>
                                      </p:cBhvr>
                                    </p:animEffect>
                                  </p:childTnLst>
                                </p:cTn>
                              </p:par>
                              <p:par>
                                <p:cTn id="179" nodeType="withEffect" fill="hold" presetClass="entr" presetID="5" presetSubtype="10">
                                  <p:stCondLst>
                                    <p:cond delay="0"/>
                                  </p:stCondLst>
                                  <p:childTnLst>
                                    <p:set>
                                      <p:cBhvr>
                                        <p:cTn id="180" dur="1" fill="hold">
                                          <p:stCondLst>
                                            <p:cond delay="0"/>
                                          </p:stCondLst>
                                        </p:cTn>
                                        <p:tgtEl>
                                          <p:spTgt spid="174"/>
                                        </p:tgtEl>
                                        <p:attrNameLst>
                                          <p:attrName>style.visibility</p:attrName>
                                        </p:attrNameLst>
                                      </p:cBhvr>
                                      <p:to>
                                        <p:strVal val="visible"/>
                                      </p:to>
                                    </p:set>
                                    <p:animEffect filter="checkerboard(across)" transition="in">
                                      <p:cBhvr additive="repl">
                                        <p:cTn id="181" dur="500"/>
                                        <p:tgtEl>
                                          <p:spTgt spid="174"/>
                                        </p:tgtEl>
                                      </p:cBhvr>
                                    </p:animEffect>
                                  </p:childTnLst>
                                </p:cTn>
                              </p:par>
                              <p:par>
                                <p:cTn id="182" nodeType="withEffect" fill="hold" presetClass="entr" presetID="5" presetSubtype="10">
                                  <p:stCondLst>
                                    <p:cond delay="0"/>
                                  </p:stCondLst>
                                  <p:childTnLst>
                                    <p:set>
                                      <p:cBhvr>
                                        <p:cTn id="183" dur="1" fill="hold">
                                          <p:stCondLst>
                                            <p:cond delay="0"/>
                                          </p:stCondLst>
                                        </p:cTn>
                                        <p:tgtEl>
                                          <p:spTgt spid="175"/>
                                        </p:tgtEl>
                                        <p:attrNameLst>
                                          <p:attrName>style.visibility</p:attrName>
                                        </p:attrNameLst>
                                      </p:cBhvr>
                                      <p:to>
                                        <p:strVal val="visible"/>
                                      </p:to>
                                    </p:set>
                                    <p:animEffect filter="checkerboard(across)" transition="in">
                                      <p:cBhvr additive="repl">
                                        <p:cTn id="184" dur="500"/>
                                        <p:tgtEl>
                                          <p:spTgt spid="175"/>
                                        </p:tgtEl>
                                      </p:cBhvr>
                                    </p:animEffect>
                                  </p:childTnLst>
                                </p:cTn>
                              </p:par>
                              <p:par>
                                <p:cTn id="185" nodeType="withEffect" fill="hold" presetClass="entr" presetID="5" presetSubtype="10">
                                  <p:stCondLst>
                                    <p:cond delay="0"/>
                                  </p:stCondLst>
                                  <p:childTnLst>
                                    <p:set>
                                      <p:cBhvr>
                                        <p:cTn id="186" dur="1" fill="hold">
                                          <p:stCondLst>
                                            <p:cond delay="0"/>
                                          </p:stCondLst>
                                        </p:cTn>
                                        <p:tgtEl>
                                          <p:spTgt spid="176"/>
                                        </p:tgtEl>
                                        <p:attrNameLst>
                                          <p:attrName>style.visibility</p:attrName>
                                        </p:attrNameLst>
                                      </p:cBhvr>
                                      <p:to>
                                        <p:strVal val="visible"/>
                                      </p:to>
                                    </p:set>
                                    <p:animEffect filter="checkerboard(across)" transition="in">
                                      <p:cBhvr additive="repl">
                                        <p:cTn id="187" dur="500"/>
                                        <p:tgtEl>
                                          <p:spTgt spid="176"/>
                                        </p:tgtEl>
                                      </p:cBhvr>
                                    </p:animEffect>
                                  </p:childTnLst>
                                </p:cTn>
                              </p:par>
                              <p:par>
                                <p:cTn id="188" nodeType="withEffect" fill="hold" presetClass="entr" presetID="5" presetSubtype="10">
                                  <p:stCondLst>
                                    <p:cond delay="0"/>
                                  </p:stCondLst>
                                  <p:childTnLst>
                                    <p:set>
                                      <p:cBhvr>
                                        <p:cTn id="189" dur="1" fill="hold">
                                          <p:stCondLst>
                                            <p:cond delay="0"/>
                                          </p:stCondLst>
                                        </p:cTn>
                                        <p:tgtEl>
                                          <p:spTgt spid="177"/>
                                        </p:tgtEl>
                                        <p:attrNameLst>
                                          <p:attrName>style.visibility</p:attrName>
                                        </p:attrNameLst>
                                      </p:cBhvr>
                                      <p:to>
                                        <p:strVal val="visible"/>
                                      </p:to>
                                    </p:set>
                                    <p:animEffect filter="checkerboard(across)" transition="in">
                                      <p:cBhvr additive="repl">
                                        <p:cTn id="190" dur="500"/>
                                        <p:tgtEl>
                                          <p:spTgt spid="177"/>
                                        </p:tgtEl>
                                      </p:cBhvr>
                                    </p:animEffect>
                                  </p:childTnLst>
                                </p:cTn>
                              </p:par>
                              <p:par>
                                <p:cTn id="191" nodeType="withEffect" fill="hold" presetClass="entr" presetID="5" presetSubtype="10">
                                  <p:stCondLst>
                                    <p:cond delay="0"/>
                                  </p:stCondLst>
                                  <p:childTnLst>
                                    <p:set>
                                      <p:cBhvr>
                                        <p:cTn id="192" dur="1" fill="hold">
                                          <p:stCondLst>
                                            <p:cond delay="0"/>
                                          </p:stCondLst>
                                        </p:cTn>
                                        <p:tgtEl>
                                          <p:spTgt spid="178"/>
                                        </p:tgtEl>
                                        <p:attrNameLst>
                                          <p:attrName>style.visibility</p:attrName>
                                        </p:attrNameLst>
                                      </p:cBhvr>
                                      <p:to>
                                        <p:strVal val="visible"/>
                                      </p:to>
                                    </p:set>
                                    <p:animEffect filter="checkerboard(across)" transition="in">
                                      <p:cBhvr additive="repl">
                                        <p:cTn id="193" dur="500"/>
                                        <p:tgtEl>
                                          <p:spTgt spid="178"/>
                                        </p:tgtEl>
                                      </p:cBhvr>
                                    </p:animEffect>
                                  </p:childTnLst>
                                </p:cTn>
                              </p:par>
                              <p:par>
                                <p:cTn id="194" nodeType="withEffect" fill="hold" presetClass="entr" presetID="5" presetSubtype="10">
                                  <p:stCondLst>
                                    <p:cond delay="0"/>
                                  </p:stCondLst>
                                  <p:childTnLst>
                                    <p:set>
                                      <p:cBhvr>
                                        <p:cTn id="195" dur="1" fill="hold">
                                          <p:stCondLst>
                                            <p:cond delay="0"/>
                                          </p:stCondLst>
                                        </p:cTn>
                                        <p:tgtEl>
                                          <p:spTgt spid="179"/>
                                        </p:tgtEl>
                                        <p:attrNameLst>
                                          <p:attrName>style.visibility</p:attrName>
                                        </p:attrNameLst>
                                      </p:cBhvr>
                                      <p:to>
                                        <p:strVal val="visible"/>
                                      </p:to>
                                    </p:set>
                                    <p:animEffect filter="checkerboard(across)" transition="in">
                                      <p:cBhvr additive="repl">
                                        <p:cTn id="196" dur="500"/>
                                        <p:tgtEl>
                                          <p:spTgt spid="179"/>
                                        </p:tgtEl>
                                      </p:cBhvr>
                                    </p:animEffect>
                                  </p:childTnLst>
                                </p:cTn>
                              </p:par>
                              <p:par>
                                <p:cTn id="197" nodeType="withEffect" fill="hold" presetClass="entr" presetID="5" presetSubtype="10">
                                  <p:stCondLst>
                                    <p:cond delay="0"/>
                                  </p:stCondLst>
                                  <p:childTnLst>
                                    <p:set>
                                      <p:cBhvr>
                                        <p:cTn id="198" dur="1" fill="hold">
                                          <p:stCondLst>
                                            <p:cond delay="0"/>
                                          </p:stCondLst>
                                        </p:cTn>
                                        <p:tgtEl>
                                          <p:spTgt spid="180"/>
                                        </p:tgtEl>
                                        <p:attrNameLst>
                                          <p:attrName>style.visibility</p:attrName>
                                        </p:attrNameLst>
                                      </p:cBhvr>
                                      <p:to>
                                        <p:strVal val="visible"/>
                                      </p:to>
                                    </p:set>
                                    <p:animEffect filter="checkerboard(across)" transition="in">
                                      <p:cBhvr additive="repl">
                                        <p:cTn id="199" dur="500"/>
                                        <p:tgtEl>
                                          <p:spTgt spid="180"/>
                                        </p:tgtEl>
                                      </p:cBhvr>
                                    </p:animEffect>
                                  </p:childTnLst>
                                </p:cTn>
                              </p:par>
                              <p:par>
                                <p:cTn id="200" nodeType="withEffect" fill="hold" presetClass="entr" presetID="5" presetSubtype="10">
                                  <p:stCondLst>
                                    <p:cond delay="0"/>
                                  </p:stCondLst>
                                  <p:childTnLst>
                                    <p:set>
                                      <p:cBhvr>
                                        <p:cTn id="201" dur="1" fill="hold">
                                          <p:stCondLst>
                                            <p:cond delay="0"/>
                                          </p:stCondLst>
                                        </p:cTn>
                                        <p:tgtEl>
                                          <p:spTgt spid="181"/>
                                        </p:tgtEl>
                                        <p:attrNameLst>
                                          <p:attrName>style.visibility</p:attrName>
                                        </p:attrNameLst>
                                      </p:cBhvr>
                                      <p:to>
                                        <p:strVal val="visible"/>
                                      </p:to>
                                    </p:set>
                                    <p:animEffect filter="checkerboard(across)" transition="in">
                                      <p:cBhvr additive="repl">
                                        <p:cTn id="202" dur="500"/>
                                        <p:tgtEl>
                                          <p:spTgt spid="181"/>
                                        </p:tgtEl>
                                      </p:cBhvr>
                                    </p:animEffect>
                                  </p:childTnLst>
                                </p:cTn>
                              </p:par>
                              <p:par>
                                <p:cTn id="203" nodeType="withEffect" fill="hold" presetClass="entr" presetID="5" presetSubtype="10">
                                  <p:stCondLst>
                                    <p:cond delay="0"/>
                                  </p:stCondLst>
                                  <p:childTnLst>
                                    <p:set>
                                      <p:cBhvr>
                                        <p:cTn id="204" dur="1" fill="hold">
                                          <p:stCondLst>
                                            <p:cond delay="0"/>
                                          </p:stCondLst>
                                        </p:cTn>
                                        <p:tgtEl>
                                          <p:spTgt spid="182"/>
                                        </p:tgtEl>
                                        <p:attrNameLst>
                                          <p:attrName>style.visibility</p:attrName>
                                        </p:attrNameLst>
                                      </p:cBhvr>
                                      <p:to>
                                        <p:strVal val="visible"/>
                                      </p:to>
                                    </p:set>
                                    <p:animEffect filter="checkerboard(across)" transition="in">
                                      <p:cBhvr additive="repl">
                                        <p:cTn id="205" dur="500"/>
                                        <p:tgtEl>
                                          <p:spTgt spid="182"/>
                                        </p:tgtEl>
                                      </p:cBhvr>
                                    </p:animEffect>
                                  </p:childTnLst>
                                </p:cTn>
                              </p:par>
                              <p:par>
                                <p:cTn id="206" nodeType="withEffect" fill="hold" presetClass="entr" presetID="5" presetSubtype="10">
                                  <p:stCondLst>
                                    <p:cond delay="0"/>
                                  </p:stCondLst>
                                  <p:childTnLst>
                                    <p:set>
                                      <p:cBhvr>
                                        <p:cTn id="207" dur="1" fill="hold">
                                          <p:stCondLst>
                                            <p:cond delay="0"/>
                                          </p:stCondLst>
                                        </p:cTn>
                                        <p:tgtEl>
                                          <p:spTgt spid="183"/>
                                        </p:tgtEl>
                                        <p:attrNameLst>
                                          <p:attrName>style.visibility</p:attrName>
                                        </p:attrNameLst>
                                      </p:cBhvr>
                                      <p:to>
                                        <p:strVal val="visible"/>
                                      </p:to>
                                    </p:set>
                                    <p:animEffect filter="checkerboard(across)" transition="in">
                                      <p:cBhvr additive="repl">
                                        <p:cTn id="208" dur="500"/>
                                        <p:tgtEl>
                                          <p:spTgt spid="183"/>
                                        </p:tgtEl>
                                      </p:cBhvr>
                                    </p:animEffect>
                                  </p:childTnLst>
                                </p:cTn>
                              </p:par>
                              <p:par>
                                <p:cTn id="209" nodeType="withEffect" fill="hold" presetClass="entr" presetID="5" presetSubtype="10">
                                  <p:stCondLst>
                                    <p:cond delay="0"/>
                                  </p:stCondLst>
                                  <p:childTnLst>
                                    <p:set>
                                      <p:cBhvr>
                                        <p:cTn id="210" dur="1" fill="hold">
                                          <p:stCondLst>
                                            <p:cond delay="0"/>
                                          </p:stCondLst>
                                        </p:cTn>
                                        <p:tgtEl>
                                          <p:spTgt spid="184"/>
                                        </p:tgtEl>
                                        <p:attrNameLst>
                                          <p:attrName>style.visibility</p:attrName>
                                        </p:attrNameLst>
                                      </p:cBhvr>
                                      <p:to>
                                        <p:strVal val="visible"/>
                                      </p:to>
                                    </p:set>
                                    <p:animEffect filter="checkerboard(across)" transition="in">
                                      <p:cBhvr additive="repl">
                                        <p:cTn id="211" dur="500"/>
                                        <p:tgtEl>
                                          <p:spTgt spid="184"/>
                                        </p:tgtEl>
                                      </p:cBhvr>
                                    </p:animEffect>
                                  </p:childTnLst>
                                </p:cTn>
                              </p:par>
                              <p:par>
                                <p:cTn id="212" nodeType="withEffect" fill="hold" presetClass="entr" presetID="5" presetSubtype="10">
                                  <p:stCondLst>
                                    <p:cond delay="0"/>
                                  </p:stCondLst>
                                  <p:childTnLst>
                                    <p:set>
                                      <p:cBhvr>
                                        <p:cTn id="213" dur="1" fill="hold">
                                          <p:stCondLst>
                                            <p:cond delay="0"/>
                                          </p:stCondLst>
                                        </p:cTn>
                                        <p:tgtEl>
                                          <p:spTgt spid="185"/>
                                        </p:tgtEl>
                                        <p:attrNameLst>
                                          <p:attrName>style.visibility</p:attrName>
                                        </p:attrNameLst>
                                      </p:cBhvr>
                                      <p:to>
                                        <p:strVal val="visible"/>
                                      </p:to>
                                    </p:set>
                                    <p:animEffect filter="checkerboard(across)" transition="in">
                                      <p:cBhvr additive="repl">
                                        <p:cTn id="214" dur="500"/>
                                        <p:tgtEl>
                                          <p:spTgt spid="185"/>
                                        </p:tgtEl>
                                      </p:cBhvr>
                                    </p:animEffect>
                                  </p:childTnLst>
                                </p:cTn>
                              </p:par>
                              <p:par>
                                <p:cTn id="215" nodeType="withEffect" fill="hold" presetClass="entr" presetID="5" presetSubtype="10">
                                  <p:stCondLst>
                                    <p:cond delay="0"/>
                                  </p:stCondLst>
                                  <p:childTnLst>
                                    <p:set>
                                      <p:cBhvr>
                                        <p:cTn id="216" dur="1" fill="hold">
                                          <p:stCondLst>
                                            <p:cond delay="0"/>
                                          </p:stCondLst>
                                        </p:cTn>
                                        <p:tgtEl>
                                          <p:spTgt spid="186"/>
                                        </p:tgtEl>
                                        <p:attrNameLst>
                                          <p:attrName>style.visibility</p:attrName>
                                        </p:attrNameLst>
                                      </p:cBhvr>
                                      <p:to>
                                        <p:strVal val="visible"/>
                                      </p:to>
                                    </p:set>
                                    <p:animEffect filter="checkerboard(across)" transition="in">
                                      <p:cBhvr additive="repl">
                                        <p:cTn id="217" dur="500"/>
                                        <p:tgtEl>
                                          <p:spTgt spid="186"/>
                                        </p:tgtEl>
                                      </p:cBhvr>
                                    </p:animEffect>
                                  </p:childTnLst>
                                </p:cTn>
                              </p:par>
                              <p:par>
                                <p:cTn id="218" nodeType="withEffect" fill="hold" presetClass="entr" presetID="5" presetSubtype="10">
                                  <p:stCondLst>
                                    <p:cond delay="0"/>
                                  </p:stCondLst>
                                  <p:childTnLst>
                                    <p:set>
                                      <p:cBhvr>
                                        <p:cTn id="219" dur="1" fill="hold">
                                          <p:stCondLst>
                                            <p:cond delay="0"/>
                                          </p:stCondLst>
                                        </p:cTn>
                                        <p:tgtEl>
                                          <p:spTgt spid="187"/>
                                        </p:tgtEl>
                                        <p:attrNameLst>
                                          <p:attrName>style.visibility</p:attrName>
                                        </p:attrNameLst>
                                      </p:cBhvr>
                                      <p:to>
                                        <p:strVal val="visible"/>
                                      </p:to>
                                    </p:set>
                                    <p:animEffect filter="checkerboard(across)" transition="in">
                                      <p:cBhvr additive="repl">
                                        <p:cTn id="220" dur="500"/>
                                        <p:tgtEl>
                                          <p:spTgt spid="187"/>
                                        </p:tgtEl>
                                      </p:cBhvr>
                                    </p:animEffect>
                                  </p:childTnLst>
                                </p:cTn>
                              </p:par>
                              <p:par>
                                <p:cTn id="221" nodeType="withEffect" fill="hold" presetClass="entr" presetID="5" presetSubtype="10">
                                  <p:stCondLst>
                                    <p:cond delay="0"/>
                                  </p:stCondLst>
                                  <p:childTnLst>
                                    <p:set>
                                      <p:cBhvr>
                                        <p:cTn id="222" dur="1" fill="hold">
                                          <p:stCondLst>
                                            <p:cond delay="0"/>
                                          </p:stCondLst>
                                        </p:cTn>
                                        <p:tgtEl>
                                          <p:spTgt spid="189"/>
                                        </p:tgtEl>
                                        <p:attrNameLst>
                                          <p:attrName>style.visibility</p:attrName>
                                        </p:attrNameLst>
                                      </p:cBhvr>
                                      <p:to>
                                        <p:strVal val="visible"/>
                                      </p:to>
                                    </p:set>
                                    <p:animEffect filter="checkerboard(across)" transition="in">
                                      <p:cBhvr additive="repl">
                                        <p:cTn id="223" dur="500"/>
                                        <p:tgtEl>
                                          <p:spTgt spid="189"/>
                                        </p:tgtEl>
                                      </p:cBhvr>
                                    </p:animEffect>
                                  </p:childTnLst>
                                </p:cTn>
                              </p:par>
                              <p:par>
                                <p:cTn id="224" nodeType="withEffect" fill="hold" presetClass="entr" presetID="5" presetSubtype="10">
                                  <p:stCondLst>
                                    <p:cond delay="0"/>
                                  </p:stCondLst>
                                  <p:childTnLst>
                                    <p:set>
                                      <p:cBhvr>
                                        <p:cTn id="225" dur="1" fill="hold">
                                          <p:stCondLst>
                                            <p:cond delay="0"/>
                                          </p:stCondLst>
                                        </p:cTn>
                                        <p:tgtEl>
                                          <p:spTgt spid="190"/>
                                        </p:tgtEl>
                                        <p:attrNameLst>
                                          <p:attrName>style.visibility</p:attrName>
                                        </p:attrNameLst>
                                      </p:cBhvr>
                                      <p:to>
                                        <p:strVal val="visible"/>
                                      </p:to>
                                    </p:set>
                                    <p:animEffect filter="checkerboard(across)" transition="in">
                                      <p:cBhvr additive="repl">
                                        <p:cTn id="226" dur="500"/>
                                        <p:tgtEl>
                                          <p:spTgt spid="190"/>
                                        </p:tgtEl>
                                      </p:cBhvr>
                                    </p:animEffect>
                                  </p:childTnLst>
                                </p:cTn>
                              </p:par>
                              <p:par>
                                <p:cTn id="227" nodeType="withEffect" fill="hold" presetClass="entr" presetID="5" presetSubtype="10">
                                  <p:stCondLst>
                                    <p:cond delay="0"/>
                                  </p:stCondLst>
                                  <p:childTnLst>
                                    <p:set>
                                      <p:cBhvr>
                                        <p:cTn id="228" dur="1" fill="hold">
                                          <p:stCondLst>
                                            <p:cond delay="0"/>
                                          </p:stCondLst>
                                        </p:cTn>
                                        <p:tgtEl>
                                          <p:spTgt spid="191"/>
                                        </p:tgtEl>
                                        <p:attrNameLst>
                                          <p:attrName>style.visibility</p:attrName>
                                        </p:attrNameLst>
                                      </p:cBhvr>
                                      <p:to>
                                        <p:strVal val="visible"/>
                                      </p:to>
                                    </p:set>
                                    <p:animEffect filter="checkerboard(across)" transition="in">
                                      <p:cBhvr additive="repl">
                                        <p:cTn id="229" dur="500"/>
                                        <p:tgtEl>
                                          <p:spTgt spid="191"/>
                                        </p:tgtEl>
                                      </p:cBhvr>
                                    </p:animEffect>
                                  </p:childTnLst>
                                </p:cTn>
                              </p:par>
                              <p:par>
                                <p:cTn id="230" nodeType="withEffect" fill="hold" presetClass="entr" presetID="5" presetSubtype="10">
                                  <p:stCondLst>
                                    <p:cond delay="0"/>
                                  </p:stCondLst>
                                  <p:childTnLst>
                                    <p:set>
                                      <p:cBhvr>
                                        <p:cTn id="231" dur="1" fill="hold">
                                          <p:stCondLst>
                                            <p:cond delay="0"/>
                                          </p:stCondLst>
                                        </p:cTn>
                                        <p:tgtEl>
                                          <p:spTgt spid="192"/>
                                        </p:tgtEl>
                                        <p:attrNameLst>
                                          <p:attrName>style.visibility</p:attrName>
                                        </p:attrNameLst>
                                      </p:cBhvr>
                                      <p:to>
                                        <p:strVal val="visible"/>
                                      </p:to>
                                    </p:set>
                                    <p:animEffect filter="checkerboard(across)" transition="in">
                                      <p:cBhvr additive="repl">
                                        <p:cTn id="232" dur="500"/>
                                        <p:tgtEl>
                                          <p:spTgt spid="192"/>
                                        </p:tgtEl>
                                      </p:cBhvr>
                                    </p:animEffect>
                                  </p:childTnLst>
                                </p:cTn>
                              </p:par>
                              <p:par>
                                <p:cTn id="233" nodeType="withEffect" fill="hold" presetClass="entr" presetID="5" presetSubtype="10">
                                  <p:stCondLst>
                                    <p:cond delay="0"/>
                                  </p:stCondLst>
                                  <p:childTnLst>
                                    <p:set>
                                      <p:cBhvr>
                                        <p:cTn id="234" dur="1" fill="hold">
                                          <p:stCondLst>
                                            <p:cond delay="0"/>
                                          </p:stCondLst>
                                        </p:cTn>
                                        <p:tgtEl>
                                          <p:spTgt spid="193"/>
                                        </p:tgtEl>
                                        <p:attrNameLst>
                                          <p:attrName>style.visibility</p:attrName>
                                        </p:attrNameLst>
                                      </p:cBhvr>
                                      <p:to>
                                        <p:strVal val="visible"/>
                                      </p:to>
                                    </p:set>
                                    <p:animEffect filter="checkerboard(across)" transition="in">
                                      <p:cBhvr additive="repl">
                                        <p:cTn id="235" dur="500"/>
                                        <p:tgtEl>
                                          <p:spTgt spid="193"/>
                                        </p:tgtEl>
                                      </p:cBhvr>
                                    </p:animEffect>
                                  </p:childTnLst>
                                </p:cTn>
                              </p:par>
                              <p:par>
                                <p:cTn id="236" nodeType="withEffect" fill="hold" presetClass="entr" presetID="5" presetSubtype="10">
                                  <p:stCondLst>
                                    <p:cond delay="0"/>
                                  </p:stCondLst>
                                  <p:childTnLst>
                                    <p:set>
                                      <p:cBhvr>
                                        <p:cTn id="237" dur="1" fill="hold">
                                          <p:stCondLst>
                                            <p:cond delay="0"/>
                                          </p:stCondLst>
                                        </p:cTn>
                                        <p:tgtEl>
                                          <p:spTgt spid="194"/>
                                        </p:tgtEl>
                                        <p:attrNameLst>
                                          <p:attrName>style.visibility</p:attrName>
                                        </p:attrNameLst>
                                      </p:cBhvr>
                                      <p:to>
                                        <p:strVal val="visible"/>
                                      </p:to>
                                    </p:set>
                                    <p:animEffect filter="checkerboard(across)" transition="in">
                                      <p:cBhvr additive="repl">
                                        <p:cTn id="238" dur="500"/>
                                        <p:tgtEl>
                                          <p:spTgt spid="194"/>
                                        </p:tgtEl>
                                      </p:cBhvr>
                                    </p:animEffect>
                                  </p:childTnLst>
                                </p:cTn>
                              </p:par>
                              <p:par>
                                <p:cTn id="239" nodeType="withEffect" fill="hold" presetClass="entr" presetID="5" presetSubtype="10">
                                  <p:stCondLst>
                                    <p:cond delay="0"/>
                                  </p:stCondLst>
                                  <p:childTnLst>
                                    <p:set>
                                      <p:cBhvr>
                                        <p:cTn id="240" dur="1" fill="hold">
                                          <p:stCondLst>
                                            <p:cond delay="0"/>
                                          </p:stCondLst>
                                        </p:cTn>
                                        <p:tgtEl>
                                          <p:spTgt spid="195"/>
                                        </p:tgtEl>
                                        <p:attrNameLst>
                                          <p:attrName>style.visibility</p:attrName>
                                        </p:attrNameLst>
                                      </p:cBhvr>
                                      <p:to>
                                        <p:strVal val="visible"/>
                                      </p:to>
                                    </p:set>
                                    <p:animEffect filter="checkerboard(across)" transition="in">
                                      <p:cBhvr additive="repl">
                                        <p:cTn id="241" dur="500"/>
                                        <p:tgtEl>
                                          <p:spTgt spid="195"/>
                                        </p:tgtEl>
                                      </p:cBhvr>
                                    </p:animEffect>
                                  </p:childTnLst>
                                </p:cTn>
                              </p:par>
                              <p:par>
                                <p:cTn id="242" nodeType="withEffect" fill="hold" presetClass="entr" presetID="5" presetSubtype="10">
                                  <p:stCondLst>
                                    <p:cond delay="0"/>
                                  </p:stCondLst>
                                  <p:childTnLst>
                                    <p:set>
                                      <p:cBhvr>
                                        <p:cTn id="243" dur="1" fill="hold">
                                          <p:stCondLst>
                                            <p:cond delay="0"/>
                                          </p:stCondLst>
                                        </p:cTn>
                                        <p:tgtEl>
                                          <p:spTgt spid="196"/>
                                        </p:tgtEl>
                                        <p:attrNameLst>
                                          <p:attrName>style.visibility</p:attrName>
                                        </p:attrNameLst>
                                      </p:cBhvr>
                                      <p:to>
                                        <p:strVal val="visible"/>
                                      </p:to>
                                    </p:set>
                                    <p:animEffect filter="checkerboard(across)" transition="in">
                                      <p:cBhvr additive="repl">
                                        <p:cTn id="244" dur="500"/>
                                        <p:tgtEl>
                                          <p:spTgt spid="196"/>
                                        </p:tgtEl>
                                      </p:cBhvr>
                                    </p:animEffect>
                                  </p:childTnLst>
                                </p:cTn>
                              </p:par>
                              <p:par>
                                <p:cTn id="245" nodeType="withEffect" fill="hold" presetClass="entr" presetID="5" presetSubtype="10">
                                  <p:stCondLst>
                                    <p:cond delay="0"/>
                                  </p:stCondLst>
                                  <p:childTnLst>
                                    <p:set>
                                      <p:cBhvr>
                                        <p:cTn id="246" dur="1" fill="hold">
                                          <p:stCondLst>
                                            <p:cond delay="0"/>
                                          </p:stCondLst>
                                        </p:cTn>
                                        <p:tgtEl>
                                          <p:spTgt spid="197"/>
                                        </p:tgtEl>
                                        <p:attrNameLst>
                                          <p:attrName>style.visibility</p:attrName>
                                        </p:attrNameLst>
                                      </p:cBhvr>
                                      <p:to>
                                        <p:strVal val="visible"/>
                                      </p:to>
                                    </p:set>
                                    <p:animEffect filter="checkerboard(across)" transition="in">
                                      <p:cBhvr additive="repl">
                                        <p:cTn id="247" dur="500"/>
                                        <p:tgtEl>
                                          <p:spTgt spid="197"/>
                                        </p:tgtEl>
                                      </p:cBhvr>
                                    </p:animEffect>
                                  </p:childTnLst>
                                </p:cTn>
                              </p:par>
                              <p:par>
                                <p:cTn id="248" nodeType="withEffect" fill="hold" presetClass="entr" presetID="5" presetSubtype="10">
                                  <p:stCondLst>
                                    <p:cond delay="0"/>
                                  </p:stCondLst>
                                  <p:childTnLst>
                                    <p:set>
                                      <p:cBhvr>
                                        <p:cTn id="249" dur="1" fill="hold">
                                          <p:stCondLst>
                                            <p:cond delay="0"/>
                                          </p:stCondLst>
                                        </p:cTn>
                                        <p:tgtEl>
                                          <p:spTgt spid="198"/>
                                        </p:tgtEl>
                                        <p:attrNameLst>
                                          <p:attrName>style.visibility</p:attrName>
                                        </p:attrNameLst>
                                      </p:cBhvr>
                                      <p:to>
                                        <p:strVal val="visible"/>
                                      </p:to>
                                    </p:set>
                                    <p:animEffect filter="checkerboard(across)" transition="in">
                                      <p:cBhvr additive="repl">
                                        <p:cTn id="250" dur="500"/>
                                        <p:tgtEl>
                                          <p:spTgt spid="198"/>
                                        </p:tgtEl>
                                      </p:cBhvr>
                                    </p:animEffect>
                                  </p:childTnLst>
                                </p:cTn>
                              </p:par>
                              <p:par>
                                <p:cTn id="251" nodeType="withEffect" fill="hold" presetClass="entr" presetID="5" presetSubtype="10">
                                  <p:stCondLst>
                                    <p:cond delay="0"/>
                                  </p:stCondLst>
                                  <p:childTnLst>
                                    <p:set>
                                      <p:cBhvr>
                                        <p:cTn id="252" dur="1" fill="hold">
                                          <p:stCondLst>
                                            <p:cond delay="0"/>
                                          </p:stCondLst>
                                        </p:cTn>
                                        <p:tgtEl>
                                          <p:spTgt spid="199"/>
                                        </p:tgtEl>
                                        <p:attrNameLst>
                                          <p:attrName>style.visibility</p:attrName>
                                        </p:attrNameLst>
                                      </p:cBhvr>
                                      <p:to>
                                        <p:strVal val="visible"/>
                                      </p:to>
                                    </p:set>
                                    <p:animEffect filter="checkerboard(across)" transition="in">
                                      <p:cBhvr additive="repl">
                                        <p:cTn id="253" dur="500"/>
                                        <p:tgtEl>
                                          <p:spTgt spid="199"/>
                                        </p:tgtEl>
                                      </p:cBhvr>
                                    </p:animEffect>
                                  </p:childTnLst>
                                </p:cTn>
                              </p:par>
                              <p:par>
                                <p:cTn id="254" nodeType="withEffect" fill="hold" presetClass="entr" presetID="5" presetSubtype="10">
                                  <p:stCondLst>
                                    <p:cond delay="0"/>
                                  </p:stCondLst>
                                  <p:childTnLst>
                                    <p:set>
                                      <p:cBhvr>
                                        <p:cTn id="255" dur="1" fill="hold">
                                          <p:stCondLst>
                                            <p:cond delay="0"/>
                                          </p:stCondLst>
                                        </p:cTn>
                                        <p:tgtEl>
                                          <p:spTgt spid="200"/>
                                        </p:tgtEl>
                                        <p:attrNameLst>
                                          <p:attrName>style.visibility</p:attrName>
                                        </p:attrNameLst>
                                      </p:cBhvr>
                                      <p:to>
                                        <p:strVal val="visible"/>
                                      </p:to>
                                    </p:set>
                                    <p:animEffect filter="checkerboard(across)" transition="in">
                                      <p:cBhvr additive="repl">
                                        <p:cTn id="256" dur="500"/>
                                        <p:tgtEl>
                                          <p:spTgt spid="200"/>
                                        </p:tgtEl>
                                      </p:cBhvr>
                                    </p:animEffect>
                                  </p:childTnLst>
                                </p:cTn>
                              </p:par>
                              <p:par>
                                <p:cTn id="257" nodeType="withEffect" fill="hold" presetClass="entr" presetID="5" presetSubtype="10">
                                  <p:stCondLst>
                                    <p:cond delay="0"/>
                                  </p:stCondLst>
                                  <p:childTnLst>
                                    <p:set>
                                      <p:cBhvr>
                                        <p:cTn id="258" dur="1" fill="hold">
                                          <p:stCondLst>
                                            <p:cond delay="0"/>
                                          </p:stCondLst>
                                        </p:cTn>
                                        <p:tgtEl>
                                          <p:spTgt spid="201"/>
                                        </p:tgtEl>
                                        <p:attrNameLst>
                                          <p:attrName>style.visibility</p:attrName>
                                        </p:attrNameLst>
                                      </p:cBhvr>
                                      <p:to>
                                        <p:strVal val="visible"/>
                                      </p:to>
                                    </p:set>
                                    <p:animEffect filter="checkerboard(across)" transition="in">
                                      <p:cBhvr additive="repl">
                                        <p:cTn id="259" dur="500"/>
                                        <p:tgtEl>
                                          <p:spTgt spid="201"/>
                                        </p:tgtEl>
                                      </p:cBhvr>
                                    </p:animEffec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5" presetSubtype="10">
                                  <p:stCondLst>
                                    <p:cond delay="0"/>
                                  </p:stCondLst>
                                  <p:childTnLst>
                                    <p:set>
                                      <p:cBhvr>
                                        <p:cTn id="263" dur="1" fill="hold">
                                          <p:stCondLst>
                                            <p:cond delay="0"/>
                                          </p:stCondLst>
                                        </p:cTn>
                                        <p:tgtEl>
                                          <p:spTgt spid="203"/>
                                        </p:tgtEl>
                                        <p:attrNameLst>
                                          <p:attrName>style.visibility</p:attrName>
                                        </p:attrNameLst>
                                      </p:cBhvr>
                                      <p:to>
                                        <p:strVal val="visible"/>
                                      </p:to>
                                    </p:set>
                                    <p:animEffect filter="checkerboard(across)" transition="in">
                                      <p:cBhvr additive="repl">
                                        <p:cTn id="264" dur="500"/>
                                        <p:tgtEl>
                                          <p:spTgt spid="203"/>
                                        </p:tgtEl>
                                      </p:cBhvr>
                                    </p:animEffect>
                                  </p:childTnLst>
                                </p:cTn>
                              </p:par>
                              <p:par>
                                <p:cTn id="265" nodeType="withEffect" fill="hold" presetClass="entr" presetID="5" presetSubtype="10">
                                  <p:stCondLst>
                                    <p:cond delay="0"/>
                                  </p:stCondLst>
                                  <p:childTnLst>
                                    <p:set>
                                      <p:cBhvr>
                                        <p:cTn id="266" dur="1" fill="hold">
                                          <p:stCondLst>
                                            <p:cond delay="0"/>
                                          </p:stCondLst>
                                        </p:cTn>
                                        <p:tgtEl>
                                          <p:spTgt spid="204"/>
                                        </p:tgtEl>
                                        <p:attrNameLst>
                                          <p:attrName>style.visibility</p:attrName>
                                        </p:attrNameLst>
                                      </p:cBhvr>
                                      <p:to>
                                        <p:strVal val="visible"/>
                                      </p:to>
                                    </p:set>
                                    <p:animEffect filter="checkerboard(across)" transition="in">
                                      <p:cBhvr additive="repl">
                                        <p:cTn id="267" dur="500"/>
                                        <p:tgtEl>
                                          <p:spTgt spid="204"/>
                                        </p:tgtEl>
                                      </p:cBhvr>
                                    </p:animEffect>
                                  </p:childTnLst>
                                </p:cTn>
                              </p:par>
                              <p:par>
                                <p:cTn id="268" nodeType="withEffect" fill="hold" presetClass="entr" presetID="5" presetSubtype="10">
                                  <p:stCondLst>
                                    <p:cond delay="0"/>
                                  </p:stCondLst>
                                  <p:childTnLst>
                                    <p:set>
                                      <p:cBhvr>
                                        <p:cTn id="269" dur="1" fill="hold">
                                          <p:stCondLst>
                                            <p:cond delay="0"/>
                                          </p:stCondLst>
                                        </p:cTn>
                                        <p:tgtEl>
                                          <p:spTgt spid="205"/>
                                        </p:tgtEl>
                                        <p:attrNameLst>
                                          <p:attrName>style.visibility</p:attrName>
                                        </p:attrNameLst>
                                      </p:cBhvr>
                                      <p:to>
                                        <p:strVal val="visible"/>
                                      </p:to>
                                    </p:set>
                                    <p:animEffect filter="checkerboard(across)" transition="in">
                                      <p:cBhvr additive="repl">
                                        <p:cTn id="270" dur="500"/>
                                        <p:tgtEl>
                                          <p:spTgt spid="205"/>
                                        </p:tgtEl>
                                      </p:cBhvr>
                                    </p:animEffect>
                                  </p:childTnLst>
                                </p:cTn>
                              </p:par>
                              <p:par>
                                <p:cTn id="271" nodeType="withEffect" fill="hold" presetClass="entr" presetID="5" presetSubtype="10">
                                  <p:stCondLst>
                                    <p:cond delay="0"/>
                                  </p:stCondLst>
                                  <p:childTnLst>
                                    <p:set>
                                      <p:cBhvr>
                                        <p:cTn id="272" dur="1" fill="hold">
                                          <p:stCondLst>
                                            <p:cond delay="0"/>
                                          </p:stCondLst>
                                        </p:cTn>
                                        <p:tgtEl>
                                          <p:spTgt spid="206"/>
                                        </p:tgtEl>
                                        <p:attrNameLst>
                                          <p:attrName>style.visibility</p:attrName>
                                        </p:attrNameLst>
                                      </p:cBhvr>
                                      <p:to>
                                        <p:strVal val="visible"/>
                                      </p:to>
                                    </p:set>
                                    <p:animEffect filter="checkerboard(across)" transition="in">
                                      <p:cBhvr additive="repl">
                                        <p:cTn id="273" dur="500"/>
                                        <p:tgtEl>
                                          <p:spTgt spid="206"/>
                                        </p:tgtEl>
                                      </p:cBhvr>
                                    </p:animEffect>
                                  </p:childTnLst>
                                </p:cTn>
                              </p:par>
                            </p:childTnLst>
                          </p:cTn>
                        </p:par>
                      </p:childTnLst>
                    </p:cTn>
                  </p:par>
                  <p:par>
                    <p:cTn id="274" fill="hold">
                      <p:stCondLst>
                        <p:cond delay="indefinite"/>
                      </p:stCondLst>
                      <p:childTnLst>
                        <p:par>
                          <p:cTn id="275" fill="hold">
                            <p:stCondLst>
                              <p:cond delay="0"/>
                            </p:stCondLst>
                            <p:childTnLst>
                              <p:par>
                                <p:cTn id="276" nodeType="clickEffect" fill="hold" presetClass="entr" presetID="22" presetSubtype="4">
                                  <p:stCondLst>
                                    <p:cond delay="0"/>
                                  </p:stCondLst>
                                  <p:childTnLst>
                                    <p:set>
                                      <p:cBhvr>
                                        <p:cTn id="277" dur="1" fill="hold">
                                          <p:stCondLst>
                                            <p:cond delay="0"/>
                                          </p:stCondLst>
                                        </p:cTn>
                                        <p:tgtEl>
                                          <p:spTgt spid="207"/>
                                        </p:tgtEl>
                                        <p:attrNameLst>
                                          <p:attrName>style.visibility</p:attrName>
                                        </p:attrNameLst>
                                      </p:cBhvr>
                                      <p:to>
                                        <p:strVal val="visible"/>
                                      </p:to>
                                    </p:set>
                                    <p:animEffect filter="wipe(down)" transition="in">
                                      <p:cBhvr additive="repl">
                                        <p:cTn id="278"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222" name="TextShape 2"/>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a:ea typeface="Calibri"/>
              </a:rPr>
              <a:t> </a:t>
            </a:r>
            <a:endParaRPr b="0" lang="en-US" sz="4400" spc="-1" strike="noStrike">
              <a:solidFill>
                <a:srgbClr val="000000"/>
              </a:solidFill>
              <a:latin typeface="Arial"/>
            </a:endParaRPr>
          </a:p>
        </p:txBody>
      </p:sp>
      <p:sp>
        <p:nvSpPr>
          <p:cNvPr id="223" name="CustomShape 3"/>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24" name="CustomShape 4"/>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sp>
        <p:nvSpPr>
          <p:cNvPr id="225" name="CustomShape 5"/>
          <p:cNvSpPr/>
          <p:nvPr/>
        </p:nvSpPr>
        <p:spPr>
          <a:xfrm>
            <a:off x="5878440" y="1778040"/>
            <a:ext cx="4509720" cy="2943000"/>
          </a:xfrm>
          <a:prstGeom prst="rect">
            <a:avLst/>
          </a:prstGeom>
          <a:noFill/>
          <a:ln>
            <a:noFill/>
          </a:ln>
        </p:spPr>
        <p:style>
          <a:lnRef idx="0"/>
          <a:fillRef idx="0"/>
          <a:effectRef idx="0"/>
          <a:fontRef idx="minor"/>
        </p:style>
      </p:sp>
      <p:pic>
        <p:nvPicPr>
          <p:cNvPr id="226" name="Google Shape;229;p18" descr=""/>
          <p:cNvPicPr/>
          <p:nvPr/>
        </p:nvPicPr>
        <p:blipFill>
          <a:blip r:embed="rId1"/>
          <a:stretch/>
        </p:blipFill>
        <p:spPr>
          <a:xfrm>
            <a:off x="5215320" y="1363680"/>
            <a:ext cx="7401240" cy="4334400"/>
          </a:xfrm>
          <a:prstGeom prst="rect">
            <a:avLst/>
          </a:prstGeom>
          <a:ln>
            <a:noFill/>
          </a:ln>
          <a:effectLst>
            <a:outerShdw algn="ctr" blurRad="393700" dir="1440240" dist="50442" rotWithShape="0" sx="99000" sy="99000">
              <a:srgbClr val="000000">
                <a:alpha val="47000"/>
              </a:srgbClr>
            </a:outerShdw>
          </a:effectLst>
        </p:spPr>
      </p:pic>
      <p:pic>
        <p:nvPicPr>
          <p:cNvPr id="227" name="Picture 22" descr=""/>
          <p:cNvPicPr/>
          <p:nvPr/>
        </p:nvPicPr>
        <p:blipFill>
          <a:blip r:embed="rId2"/>
          <a:stretch/>
        </p:blipFill>
        <p:spPr>
          <a:xfrm>
            <a:off x="6943320" y="2459880"/>
            <a:ext cx="3844800" cy="1535760"/>
          </a:xfrm>
          <a:prstGeom prst="rect">
            <a:avLst/>
          </a:prstGeom>
          <a:ln>
            <a:noFill/>
          </a:ln>
        </p:spPr>
      </p:pic>
      <p:sp>
        <p:nvSpPr>
          <p:cNvPr id="228" name="CustomShape 6"/>
          <p:cNvSpPr/>
          <p:nvPr/>
        </p:nvSpPr>
        <p:spPr>
          <a:xfrm>
            <a:off x="514080" y="2381760"/>
            <a:ext cx="6069600" cy="137736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7c4182"/>
                </a:solidFill>
                <a:latin typeface="Roboto"/>
                <a:ea typeface="Roboto"/>
              </a:rPr>
              <a:t>3- Dữ liệu chuỗi</a:t>
            </a:r>
            <a:br/>
            <a:r>
              <a:rPr b="1" lang="en-US" sz="4400" spc="-1" strike="noStrike">
                <a:solidFill>
                  <a:srgbClr val="7c4182"/>
                </a:solidFill>
                <a:latin typeface="Roboto"/>
                <a:ea typeface="Roboto"/>
              </a:rPr>
              <a:t>String (str)</a:t>
            </a:r>
            <a:endParaRPr b="0" lang="en-US" sz="4400" spc="-1" strike="noStrike">
              <a:latin typeface="Arial"/>
            </a:endParaRPr>
          </a:p>
        </p:txBody>
      </p:sp>
      <p:pic>
        <p:nvPicPr>
          <p:cNvPr id="229" name="Google Shape;321;p22" descr=""/>
          <p:cNvPicPr/>
          <p:nvPr/>
        </p:nvPicPr>
        <p:blipFill>
          <a:blip r:embed="rId3"/>
          <a:stretch/>
        </p:blipFill>
        <p:spPr>
          <a:xfrm>
            <a:off x="514080" y="3883320"/>
            <a:ext cx="4445280" cy="237600"/>
          </a:xfrm>
          <a:prstGeom prst="rect">
            <a:avLst/>
          </a:prstGeom>
          <a:ln>
            <a:noFill/>
          </a:ln>
        </p:spPr>
      </p:pic>
      <p:grpSp>
        <p:nvGrpSpPr>
          <p:cNvPr id="230" name="Group 7"/>
          <p:cNvGrpSpPr/>
          <p:nvPr/>
        </p:nvGrpSpPr>
        <p:grpSpPr>
          <a:xfrm>
            <a:off x="546120" y="301680"/>
            <a:ext cx="829800" cy="207720"/>
            <a:chOff x="546120" y="301680"/>
            <a:chExt cx="829800" cy="207720"/>
          </a:xfrm>
        </p:grpSpPr>
        <p:sp>
          <p:nvSpPr>
            <p:cNvPr id="231" name="CustomShape 8"/>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32" name="CustomShape 9"/>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33" name="CustomShape 10"/>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234" name="CustomShape 11"/>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235" name="CustomShape 12"/>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236" name="CustomShape 13"/>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37" name="CustomShape 14"/>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38" name="CustomShape 15"/>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239" name="CustomShape 16"/>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279" dur="indefinite" restart="never" nodeType="tmRoot">
          <p:childTnLst>
            <p:seq>
              <p:cTn id="280" dur="indefinite" nodeType="mainSeq">
                <p:childTnLst>
                  <p:par>
                    <p:cTn id="281" fill="hold">
                      <p:stCondLst>
                        <p:cond delay="indefinite"/>
                      </p:stCondLst>
                      <p:childTnLst>
                        <p:par>
                          <p:cTn id="282" fill="hold">
                            <p:stCondLst>
                              <p:cond delay="0"/>
                            </p:stCondLst>
                            <p:childTnLst>
                              <p:par>
                                <p:cTn id="283" nodeType="clickEffect" fill="hold" presetClass="entr" presetID="18" presetSubtype="6">
                                  <p:stCondLst>
                                    <p:cond delay="0"/>
                                  </p:stCondLst>
                                  <p:childTnLst>
                                    <p:set>
                                      <p:cBhvr>
                                        <p:cTn id="284" dur="1" fill="hold">
                                          <p:stCondLst>
                                            <p:cond delay="0"/>
                                          </p:stCondLst>
                                        </p:cTn>
                                        <p:tgtEl>
                                          <p:spTgt spid="227"/>
                                        </p:tgtEl>
                                        <p:attrNameLst>
                                          <p:attrName>style.visibility</p:attrName>
                                        </p:attrNameLst>
                                      </p:cBhvr>
                                      <p:to>
                                        <p:strVal val="visible"/>
                                      </p:to>
                                    </p:set>
                                    <p:animEffect filter="strips(downRight)" transition="in">
                                      <p:cBhvr additive="repl">
                                        <p:cTn id="285"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241" name="CustomShape 2"/>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42" name="CustomShape 3"/>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sp>
        <p:nvSpPr>
          <p:cNvPr id="243" name="CustomShape 4"/>
          <p:cNvSpPr/>
          <p:nvPr/>
        </p:nvSpPr>
        <p:spPr>
          <a:xfrm>
            <a:off x="4003200" y="1888920"/>
            <a:ext cx="4509720" cy="718560"/>
          </a:xfrm>
          <a:prstGeom prst="rect">
            <a:avLst/>
          </a:prstGeom>
          <a:noFill/>
          <a:ln>
            <a:noFill/>
          </a:ln>
        </p:spPr>
        <p:style>
          <a:lnRef idx="0"/>
          <a:fillRef idx="0"/>
          <a:effectRef idx="0"/>
          <a:fontRef idx="minor"/>
        </p:style>
        <p:txBody>
          <a:bodyPr>
            <a:noAutofit/>
          </a:bodyPr>
          <a:p>
            <a:pPr algn="ctr">
              <a:lnSpc>
                <a:spcPct val="150000"/>
              </a:lnSpc>
            </a:pPr>
            <a:r>
              <a:rPr b="0" lang="en-US" sz="1600" spc="-1" strike="noStrike">
                <a:solidFill>
                  <a:srgbClr val="000000"/>
                </a:solidFill>
                <a:latin typeface="Roboto"/>
                <a:ea typeface="Roboto"/>
              </a:rPr>
              <a:t>Dùng ký tự thoát (escape character) để hiển thị 1 số ký tự đặc biệt trong chuỗi</a:t>
            </a:r>
            <a:endParaRPr b="0" lang="en-US" sz="1600" spc="-1" strike="noStrike">
              <a:latin typeface="Arial"/>
            </a:endParaRPr>
          </a:p>
          <a:p>
            <a:pPr>
              <a:lnSpc>
                <a:spcPct val="150000"/>
              </a:lnSpc>
            </a:pPr>
            <a:endParaRPr b="0" lang="en-US" sz="1600" spc="-1" strike="noStrike">
              <a:latin typeface="Arial"/>
            </a:endParaRPr>
          </a:p>
        </p:txBody>
      </p:sp>
      <p:sp>
        <p:nvSpPr>
          <p:cNvPr id="244" name="CustomShape 5"/>
          <p:cNvSpPr/>
          <p:nvPr/>
        </p:nvSpPr>
        <p:spPr>
          <a:xfrm>
            <a:off x="5878440" y="1778040"/>
            <a:ext cx="4509720" cy="2943000"/>
          </a:xfrm>
          <a:prstGeom prst="rect">
            <a:avLst/>
          </a:prstGeom>
          <a:noFill/>
          <a:ln>
            <a:noFill/>
          </a:ln>
        </p:spPr>
        <p:style>
          <a:lnRef idx="0"/>
          <a:fillRef idx="0"/>
          <a:effectRef idx="0"/>
          <a:fontRef idx="minor"/>
        </p:style>
      </p:sp>
      <p:grpSp>
        <p:nvGrpSpPr>
          <p:cNvPr id="245" name="Group 6"/>
          <p:cNvGrpSpPr/>
          <p:nvPr/>
        </p:nvGrpSpPr>
        <p:grpSpPr>
          <a:xfrm>
            <a:off x="546120" y="301680"/>
            <a:ext cx="829800" cy="207720"/>
            <a:chOff x="546120" y="301680"/>
            <a:chExt cx="829800" cy="207720"/>
          </a:xfrm>
        </p:grpSpPr>
        <p:sp>
          <p:nvSpPr>
            <p:cNvPr id="246" name="CustomShape 7"/>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47" name="CustomShape 8"/>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48" name="CustomShape 9"/>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249" name="CustomShape 10"/>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250" name="CustomShape 11"/>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251" name="CustomShape 12"/>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52" name="CustomShape 13"/>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53" name="CustomShape 14"/>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254" name="CustomShape 15"/>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255" name="CustomShape 16"/>
          <p:cNvSpPr/>
          <p:nvPr/>
        </p:nvSpPr>
        <p:spPr>
          <a:xfrm>
            <a:off x="4125960" y="957960"/>
            <a:ext cx="4268880" cy="5076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3300" spc="-1" strike="noStrike">
                <a:solidFill>
                  <a:srgbClr val="343434"/>
                </a:solidFill>
                <a:latin typeface="Roboto"/>
                <a:ea typeface="Roboto"/>
              </a:rPr>
              <a:t>Ký tự thoát (\)</a:t>
            </a:r>
            <a:endParaRPr b="0" lang="en-US" sz="3300" spc="-1" strike="noStrike">
              <a:latin typeface="Arial"/>
            </a:endParaRPr>
          </a:p>
        </p:txBody>
      </p:sp>
      <p:pic>
        <p:nvPicPr>
          <p:cNvPr id="256" name="Google Shape;321;p22" descr=""/>
          <p:cNvPicPr/>
          <p:nvPr/>
        </p:nvPicPr>
        <p:blipFill>
          <a:blip r:embed="rId1"/>
          <a:stretch/>
        </p:blipFill>
        <p:spPr>
          <a:xfrm>
            <a:off x="4213800" y="1527480"/>
            <a:ext cx="4088880" cy="122040"/>
          </a:xfrm>
          <a:prstGeom prst="rect">
            <a:avLst/>
          </a:prstGeom>
          <a:ln>
            <a:noFill/>
          </a:ln>
        </p:spPr>
      </p:pic>
      <p:graphicFrame>
        <p:nvGraphicFramePr>
          <p:cNvPr id="257" name="Table 17"/>
          <p:cNvGraphicFramePr/>
          <p:nvPr/>
        </p:nvGraphicFramePr>
        <p:xfrm>
          <a:off x="3092760" y="3044520"/>
          <a:ext cx="6330600" cy="2806560"/>
        </p:xfrm>
        <a:graphic>
          <a:graphicData uri="http://schemas.openxmlformats.org/drawingml/2006/table">
            <a:tbl>
              <a:tblPr/>
              <a:tblGrid>
                <a:gridCol w="991440"/>
                <a:gridCol w="2173320"/>
                <a:gridCol w="1013760"/>
                <a:gridCol w="2152080"/>
              </a:tblGrid>
              <a:tr h="467640">
                <a:tc>
                  <a:txBody>
                    <a:bodyPr>
                      <a:noAutofit/>
                    </a:bodyPr>
                    <a:p>
                      <a:pPr>
                        <a:lnSpc>
                          <a:spcPct val="100000"/>
                        </a:lnSpc>
                      </a:pPr>
                      <a:r>
                        <a:rPr b="1" lang="en-VN" sz="1400" spc="-1" strike="noStrike">
                          <a:solidFill>
                            <a:srgbClr val="ffffff"/>
                          </a:solidFill>
                          <a:latin typeface="Arial"/>
                          <a:ea typeface="Arial"/>
                        </a:rPr>
                        <a:t>Code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noAutofit/>
                    </a:bodyPr>
                    <a:p>
                      <a:pPr>
                        <a:lnSpc>
                          <a:spcPct val="100000"/>
                        </a:lnSpc>
                      </a:pPr>
                      <a:r>
                        <a:rPr b="1" lang="en-VN" sz="1400" spc="-1" strike="noStrike">
                          <a:solidFill>
                            <a:srgbClr val="ffffff"/>
                          </a:solidFill>
                          <a:latin typeface="Arial"/>
                          <a:ea typeface="Arial"/>
                        </a:rPr>
                        <a:t>Result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noAutofit/>
                    </a:bodyPr>
                    <a:p>
                      <a:pPr>
                        <a:lnSpc>
                          <a:spcPct val="100000"/>
                        </a:lnSpc>
                      </a:pPr>
                      <a:r>
                        <a:rPr b="1" lang="en-VN" sz="1400" spc="-1" strike="noStrike">
                          <a:solidFill>
                            <a:srgbClr val="ffffff"/>
                          </a:solidFill>
                          <a:latin typeface="Arial"/>
                          <a:ea typeface="Arial"/>
                        </a:rPr>
                        <a:t>Code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noAutofit/>
                    </a:bodyPr>
                    <a:p>
                      <a:pPr>
                        <a:lnSpc>
                          <a:spcPct val="100000"/>
                        </a:lnSpc>
                      </a:pPr>
                      <a:r>
                        <a:rPr b="1" lang="en-VN" sz="1400" spc="-1" strike="noStrike">
                          <a:solidFill>
                            <a:srgbClr val="ffffff"/>
                          </a:solidFill>
                          <a:latin typeface="Arial"/>
                          <a:ea typeface="Arial"/>
                        </a:rPr>
                        <a:t>Result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467640">
                <a:tc>
                  <a:txBody>
                    <a:bodyPr>
                      <a:noAutofit/>
                    </a:bodyPr>
                    <a:p>
                      <a:pPr>
                        <a:lnSpc>
                          <a:spcPct val="100000"/>
                        </a:lnSpc>
                      </a:pPr>
                      <a:r>
                        <a:rPr b="0" lang="en-VN" sz="1400" spc="-1" strike="noStrike">
                          <a:solidFill>
                            <a:srgbClr val="000000"/>
                          </a:solidFill>
                          <a:latin typeface="Arial"/>
                          <a:ea typeface="Arial"/>
                        </a:rPr>
                        <a: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Single quote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Double quotes</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467640">
                <a:tc>
                  <a:txBody>
                    <a:bodyPr>
                      <a:noAutofit/>
                    </a:bodyPr>
                    <a:p>
                      <a:pPr>
                        <a:lnSpc>
                          <a:spcPct val="100000"/>
                        </a:lnSpc>
                      </a:pPr>
                      <a:r>
                        <a:rPr b="0" lang="en-VN" sz="1400" spc="-1" strike="noStrike">
                          <a:solidFill>
                            <a:srgbClr val="000000"/>
                          </a:solidFill>
                          <a:latin typeface="Arial"/>
                          <a:ea typeface="Arial"/>
                        </a:rPr>
                        <a: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Backslash</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\n</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New line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467640">
                <a:tc>
                  <a:txBody>
                    <a:bodyPr>
                      <a:noAutofit/>
                    </a:bodyPr>
                    <a:p>
                      <a:pPr>
                        <a:lnSpc>
                          <a:spcPct val="100000"/>
                        </a:lnSpc>
                      </a:pPr>
                      <a:r>
                        <a:rPr b="0" lang="en-VN" sz="1400" spc="-1" strike="noStrike">
                          <a:solidFill>
                            <a:srgbClr val="000000"/>
                          </a:solidFill>
                          <a:latin typeface="Arial"/>
                          <a:ea typeface="Arial"/>
                        </a:rPr>
                        <a:t>\r</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Carriage Return</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\t</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Tab</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467640">
                <a:tc>
                  <a:txBody>
                    <a:bodyPr>
                      <a:noAutofit/>
                    </a:bodyPr>
                    <a:p>
                      <a:pPr>
                        <a:lnSpc>
                          <a:spcPct val="100000"/>
                        </a:lnSpc>
                      </a:pPr>
                      <a:r>
                        <a:rPr b="0" lang="en-VN" sz="1400" spc="-1" strike="noStrike">
                          <a:solidFill>
                            <a:srgbClr val="000000"/>
                          </a:solidFill>
                          <a:latin typeface="Arial"/>
                          <a:ea typeface="Arial"/>
                        </a:rPr>
                        <a:t>\b</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Backspace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\f</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a:noAutofit/>
                    </a:bodyPr>
                    <a:p>
                      <a:pPr>
                        <a:lnSpc>
                          <a:spcPct val="100000"/>
                        </a:lnSpc>
                      </a:pPr>
                      <a:r>
                        <a:rPr b="0" lang="en-VN" sz="1400" spc="-1" strike="noStrike">
                          <a:solidFill>
                            <a:srgbClr val="000000"/>
                          </a:solidFill>
                          <a:latin typeface="Arial"/>
                          <a:ea typeface="Arial"/>
                        </a:rPr>
                        <a:t>Form feed</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468360">
                <a:tc>
                  <a:txBody>
                    <a:bodyPr>
                      <a:noAutofit/>
                    </a:bodyPr>
                    <a:p>
                      <a:pPr>
                        <a:lnSpc>
                          <a:spcPct val="100000"/>
                        </a:lnSpc>
                      </a:pPr>
                      <a:r>
                        <a:rPr b="0" lang="en-VN" sz="1400" spc="-1" strike="noStrike">
                          <a:solidFill>
                            <a:srgbClr val="000000"/>
                          </a:solidFill>
                          <a:latin typeface="Arial"/>
                          <a:ea typeface="Arial"/>
                        </a:rPr>
                        <a:t>\ooo</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Octal value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\xhh</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noAutofit/>
                    </a:bodyPr>
                    <a:p>
                      <a:pPr>
                        <a:lnSpc>
                          <a:spcPct val="100000"/>
                        </a:lnSpc>
                      </a:pPr>
                      <a:r>
                        <a:rPr b="0" lang="en-VN" sz="1400" spc="-1" strike="noStrike">
                          <a:solidFill>
                            <a:srgbClr val="000000"/>
                          </a:solidFill>
                          <a:latin typeface="Arial"/>
                          <a:ea typeface="Arial"/>
                        </a:rPr>
                        <a:t>Hex value</a:t>
                      </a:r>
                      <a:endParaRPr b="0" lang="en-US" sz="14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spTree>
  </p:cSld>
  <mc:AlternateContent>
    <mc:Choice Requires="p14">
      <p:transition spd="slow" p14:dur="2000"/>
    </mc:Choice>
    <mc:Fallback>
      <p:transition spd="slow"/>
    </mc:Fallback>
  </mc:AlternateContent>
  <p:timing>
    <p:tnLst>
      <p:par>
        <p:cTn id="286" dur="indefinite" restart="never" nodeType="tmRoot">
          <p:childTnLst>
            <p:seq>
              <p:cTn id="287" dur="indefinite" nodeType="mainSeq">
                <p:childTnLst>
                  <p:par>
                    <p:cTn id="288" fill="hold">
                      <p:stCondLst>
                        <p:cond delay="indefinite"/>
                      </p:stCondLst>
                      <p:childTnLst>
                        <p:par>
                          <p:cTn id="289" fill="hold">
                            <p:stCondLst>
                              <p:cond delay="0"/>
                            </p:stCondLst>
                            <p:childTnLst>
                              <p:par>
                                <p:cTn id="290" nodeType="clickEffect" fill="hold" presetClass="entr" presetID="3" presetSubtype="10">
                                  <p:stCondLst>
                                    <p:cond delay="0"/>
                                  </p:stCondLst>
                                  <p:childTnLst>
                                    <p:set>
                                      <p:cBhvr>
                                        <p:cTn id="291" dur="1" fill="hold">
                                          <p:stCondLst>
                                            <p:cond delay="0"/>
                                          </p:stCondLst>
                                        </p:cTn>
                                        <p:tgtEl>
                                          <p:spTgt spid="257"/>
                                        </p:tgtEl>
                                        <p:attrNameLst>
                                          <p:attrName>style.visibility</p:attrName>
                                        </p:attrNameLst>
                                      </p:cBhvr>
                                      <p:to>
                                        <p:strVal val="visible"/>
                                      </p:to>
                                    </p:set>
                                    <p:animEffect filter="blinds(horizontal)" transition="in">
                                      <p:cBhvr additive="repl">
                                        <p:cTn id="292"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03440" y="1171080"/>
            <a:ext cx="2533320" cy="2539800"/>
          </a:xfrm>
          <a:custGeom>
            <a:avLst/>
            <a:gdLst/>
            <a:ahLst/>
            <a:rect l="l" t="t" r="r" b="b"/>
            <a:pathLst>
              <a:path w="1738" h="1742">
                <a:moveTo>
                  <a:pt x="992" y="64"/>
                </a:moveTo>
                <a:cubicBezTo>
                  <a:pt x="1665" y="692"/>
                  <a:pt x="1665" y="692"/>
                  <a:pt x="1665" y="692"/>
                </a:cubicBezTo>
                <a:cubicBezTo>
                  <a:pt x="1735" y="757"/>
                  <a:pt x="1738" y="865"/>
                  <a:pt x="1674" y="935"/>
                </a:cubicBezTo>
                <a:cubicBezTo>
                  <a:pt x="989" y="1669"/>
                  <a:pt x="989" y="1669"/>
                  <a:pt x="989" y="1669"/>
                </a:cubicBezTo>
                <a:cubicBezTo>
                  <a:pt x="924" y="1739"/>
                  <a:pt x="815" y="1742"/>
                  <a:pt x="746" y="1678"/>
                </a:cubicBezTo>
                <a:cubicBezTo>
                  <a:pt x="73" y="1050"/>
                  <a:pt x="73" y="1050"/>
                  <a:pt x="73" y="1050"/>
                </a:cubicBezTo>
                <a:cubicBezTo>
                  <a:pt x="3" y="985"/>
                  <a:pt x="0" y="877"/>
                  <a:pt x="64" y="807"/>
                </a:cubicBezTo>
                <a:cubicBezTo>
                  <a:pt x="749" y="73"/>
                  <a:pt x="749" y="73"/>
                  <a:pt x="749" y="73"/>
                </a:cubicBezTo>
                <a:cubicBezTo>
                  <a:pt x="814" y="3"/>
                  <a:pt x="923" y="0"/>
                  <a:pt x="992" y="64"/>
                </a:cubicBezTo>
                <a:close/>
              </a:path>
            </a:pathLst>
          </a:custGeom>
          <a:solidFill>
            <a:srgbClr val="efefef"/>
          </a:solidFill>
          <a:ln>
            <a:noFill/>
          </a:ln>
        </p:spPr>
        <p:style>
          <a:lnRef idx="0"/>
          <a:fillRef idx="0"/>
          <a:effectRef idx="0"/>
          <a:fontRef idx="minor"/>
        </p:style>
      </p:sp>
      <p:sp>
        <p:nvSpPr>
          <p:cNvPr id="259" name="CustomShape 2"/>
          <p:cNvSpPr/>
          <p:nvPr/>
        </p:nvSpPr>
        <p:spPr>
          <a:xfrm>
            <a:off x="11304720" y="-403920"/>
            <a:ext cx="1206000" cy="120780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60" name="CustomShape 3"/>
          <p:cNvSpPr/>
          <p:nvPr/>
        </p:nvSpPr>
        <p:spPr>
          <a:xfrm>
            <a:off x="3265560" y="5698440"/>
            <a:ext cx="1490400" cy="1163160"/>
          </a:xfrm>
          <a:custGeom>
            <a:avLst/>
            <a:gdLst/>
            <a:ahLst/>
            <a:rect l="l" t="t" r="r" b="b"/>
            <a:pathLst>
              <a:path w="968" h="756">
                <a:moveTo>
                  <a:pt x="484" y="0"/>
                </a:moveTo>
                <a:cubicBezTo>
                  <a:pt x="417" y="0"/>
                  <a:pt x="354" y="14"/>
                  <a:pt x="296" y="38"/>
                </a:cubicBezTo>
                <a:cubicBezTo>
                  <a:pt x="209" y="75"/>
                  <a:pt x="135" y="136"/>
                  <a:pt x="83" y="213"/>
                </a:cubicBezTo>
                <a:cubicBezTo>
                  <a:pt x="57" y="252"/>
                  <a:pt x="36" y="295"/>
                  <a:pt x="22" y="340"/>
                </a:cubicBezTo>
                <a:cubicBezTo>
                  <a:pt x="8" y="386"/>
                  <a:pt x="0" y="434"/>
                  <a:pt x="0" y="484"/>
                </a:cubicBezTo>
                <a:cubicBezTo>
                  <a:pt x="0" y="551"/>
                  <a:pt x="14" y="614"/>
                  <a:pt x="38" y="672"/>
                </a:cubicBezTo>
                <a:cubicBezTo>
                  <a:pt x="51" y="702"/>
                  <a:pt x="66" y="730"/>
                  <a:pt x="84" y="756"/>
                </a:cubicBezTo>
                <a:cubicBezTo>
                  <a:pt x="287" y="756"/>
                  <a:pt x="287" y="756"/>
                  <a:pt x="287" y="756"/>
                </a:cubicBezTo>
                <a:cubicBezTo>
                  <a:pt x="255" y="733"/>
                  <a:pt x="227" y="704"/>
                  <a:pt x="205" y="672"/>
                </a:cubicBezTo>
                <a:cubicBezTo>
                  <a:pt x="187" y="645"/>
                  <a:pt x="173" y="615"/>
                  <a:pt x="163" y="584"/>
                </a:cubicBezTo>
                <a:cubicBezTo>
                  <a:pt x="153" y="552"/>
                  <a:pt x="148" y="519"/>
                  <a:pt x="148" y="484"/>
                </a:cubicBezTo>
                <a:cubicBezTo>
                  <a:pt x="148" y="437"/>
                  <a:pt x="157" y="393"/>
                  <a:pt x="174" y="353"/>
                </a:cubicBezTo>
                <a:cubicBezTo>
                  <a:pt x="200" y="293"/>
                  <a:pt x="243" y="242"/>
                  <a:pt x="296" y="205"/>
                </a:cubicBezTo>
                <a:cubicBezTo>
                  <a:pt x="323" y="187"/>
                  <a:pt x="353" y="173"/>
                  <a:pt x="384" y="163"/>
                </a:cubicBezTo>
                <a:cubicBezTo>
                  <a:pt x="416" y="153"/>
                  <a:pt x="449" y="148"/>
                  <a:pt x="484" y="148"/>
                </a:cubicBezTo>
                <a:cubicBezTo>
                  <a:pt x="484" y="148"/>
                  <a:pt x="484" y="148"/>
                  <a:pt x="484" y="148"/>
                </a:cubicBezTo>
                <a:cubicBezTo>
                  <a:pt x="531" y="148"/>
                  <a:pt x="575" y="157"/>
                  <a:pt x="615" y="174"/>
                </a:cubicBezTo>
                <a:cubicBezTo>
                  <a:pt x="675" y="200"/>
                  <a:pt x="726" y="243"/>
                  <a:pt x="763" y="296"/>
                </a:cubicBezTo>
                <a:cubicBezTo>
                  <a:pt x="781" y="323"/>
                  <a:pt x="795" y="353"/>
                  <a:pt x="805" y="384"/>
                </a:cubicBezTo>
                <a:cubicBezTo>
                  <a:pt x="815" y="416"/>
                  <a:pt x="820" y="449"/>
                  <a:pt x="820" y="484"/>
                </a:cubicBezTo>
                <a:cubicBezTo>
                  <a:pt x="820" y="531"/>
                  <a:pt x="811" y="575"/>
                  <a:pt x="794" y="615"/>
                </a:cubicBezTo>
                <a:cubicBezTo>
                  <a:pt x="770" y="671"/>
                  <a:pt x="731" y="720"/>
                  <a:pt x="681" y="756"/>
                </a:cubicBezTo>
                <a:cubicBezTo>
                  <a:pt x="884" y="756"/>
                  <a:pt x="884" y="756"/>
                  <a:pt x="884" y="756"/>
                </a:cubicBezTo>
                <a:cubicBezTo>
                  <a:pt x="885" y="756"/>
                  <a:pt x="885" y="755"/>
                  <a:pt x="885" y="755"/>
                </a:cubicBezTo>
                <a:cubicBezTo>
                  <a:pt x="911" y="716"/>
                  <a:pt x="932" y="673"/>
                  <a:pt x="946" y="628"/>
                </a:cubicBezTo>
                <a:cubicBezTo>
                  <a:pt x="960" y="582"/>
                  <a:pt x="968" y="534"/>
                  <a:pt x="968" y="484"/>
                </a:cubicBezTo>
                <a:cubicBezTo>
                  <a:pt x="968" y="417"/>
                  <a:pt x="954" y="354"/>
                  <a:pt x="930" y="296"/>
                </a:cubicBezTo>
                <a:cubicBezTo>
                  <a:pt x="893" y="209"/>
                  <a:pt x="832" y="135"/>
                  <a:pt x="755" y="83"/>
                </a:cubicBezTo>
                <a:cubicBezTo>
                  <a:pt x="716" y="57"/>
                  <a:pt x="673" y="36"/>
                  <a:pt x="628" y="22"/>
                </a:cubicBezTo>
                <a:cubicBezTo>
                  <a:pt x="582" y="8"/>
                  <a:pt x="534" y="0"/>
                  <a:pt x="484" y="0"/>
                </a:cubicBezTo>
                <a:cubicBezTo>
                  <a:pt x="484" y="0"/>
                  <a:pt x="484" y="0"/>
                  <a:pt x="484" y="0"/>
                </a:cubicBezTo>
                <a:cubicBezTo>
                  <a:pt x="484" y="0"/>
                  <a:pt x="484" y="0"/>
                  <a:pt x="484" y="0"/>
                </a:cubicBezTo>
                <a:cubicBezTo>
                  <a:pt x="484" y="0"/>
                  <a:pt x="484" y="0"/>
                  <a:pt x="484" y="0"/>
                </a:cubicBezTo>
              </a:path>
            </a:pathLst>
          </a:custGeom>
          <a:solidFill>
            <a:srgbClr val="b1e8ee"/>
          </a:solidFill>
          <a:ln>
            <a:noFill/>
          </a:ln>
        </p:spPr>
        <p:style>
          <a:lnRef idx="0"/>
          <a:fillRef idx="0"/>
          <a:effectRef idx="0"/>
          <a:fontRef idx="minor"/>
        </p:style>
      </p:sp>
      <p:grpSp>
        <p:nvGrpSpPr>
          <p:cNvPr id="261" name="Group 4"/>
          <p:cNvGrpSpPr/>
          <p:nvPr/>
        </p:nvGrpSpPr>
        <p:grpSpPr>
          <a:xfrm>
            <a:off x="546120" y="301680"/>
            <a:ext cx="829800" cy="207720"/>
            <a:chOff x="546120" y="301680"/>
            <a:chExt cx="829800" cy="207720"/>
          </a:xfrm>
        </p:grpSpPr>
        <p:sp>
          <p:nvSpPr>
            <p:cNvPr id="262" name="CustomShape 5"/>
            <p:cNvSpPr/>
            <p:nvPr/>
          </p:nvSpPr>
          <p:spPr>
            <a:xfrm>
              <a:off x="725400" y="333360"/>
              <a:ext cx="33120" cy="3780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63" name="CustomShape 6"/>
            <p:cNvSpPr/>
            <p:nvPr/>
          </p:nvSpPr>
          <p:spPr>
            <a:xfrm>
              <a:off x="725400" y="382680"/>
              <a:ext cx="31320" cy="12492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64" name="CustomShape 7"/>
            <p:cNvSpPr/>
            <p:nvPr/>
          </p:nvSpPr>
          <p:spPr>
            <a:xfrm>
              <a:off x="785880" y="333360"/>
              <a:ext cx="34560" cy="3780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265" name="CustomShape 8"/>
            <p:cNvSpPr/>
            <p:nvPr/>
          </p:nvSpPr>
          <p:spPr>
            <a:xfrm>
              <a:off x="787320" y="382680"/>
              <a:ext cx="33120" cy="12492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266" name="CustomShape 9"/>
            <p:cNvSpPr/>
            <p:nvPr/>
          </p:nvSpPr>
          <p:spPr>
            <a:xfrm>
              <a:off x="846000" y="379440"/>
              <a:ext cx="112320" cy="12672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1" y="38"/>
                    <a:pt x="51" y="38"/>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267" name="CustomShape 10"/>
            <p:cNvSpPr/>
            <p:nvPr/>
          </p:nvSpPr>
          <p:spPr>
            <a:xfrm>
              <a:off x="1119240" y="379440"/>
              <a:ext cx="123480" cy="12996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68" name="CustomShape 11"/>
            <p:cNvSpPr/>
            <p:nvPr/>
          </p:nvSpPr>
          <p:spPr>
            <a:xfrm>
              <a:off x="1252440" y="379440"/>
              <a:ext cx="123480" cy="12996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69" name="CustomShape 12"/>
            <p:cNvSpPr/>
            <p:nvPr/>
          </p:nvSpPr>
          <p:spPr>
            <a:xfrm>
              <a:off x="546120" y="301680"/>
              <a:ext cx="166320" cy="20592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7"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270" name="CustomShape 13"/>
            <p:cNvSpPr/>
            <p:nvPr/>
          </p:nvSpPr>
          <p:spPr>
            <a:xfrm>
              <a:off x="971640" y="301680"/>
              <a:ext cx="123480" cy="20772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grpSp>
      <p:sp>
        <p:nvSpPr>
          <p:cNvPr id="271" name="CustomShape 14"/>
          <p:cNvSpPr/>
          <p:nvPr/>
        </p:nvSpPr>
        <p:spPr>
          <a:xfrm>
            <a:off x="1360800" y="917280"/>
            <a:ext cx="5037120" cy="507600"/>
          </a:xfrm>
          <a:prstGeom prst="rect">
            <a:avLst/>
          </a:prstGeom>
          <a:noFill/>
          <a:ln>
            <a:noFill/>
          </a:ln>
        </p:spPr>
        <p:style>
          <a:lnRef idx="0"/>
          <a:fillRef idx="0"/>
          <a:effectRef idx="0"/>
          <a:fontRef idx="minor"/>
        </p:style>
        <p:txBody>
          <a:bodyPr lIns="0" rIns="0" tIns="0" bIns="0">
            <a:noAutofit/>
          </a:bodyPr>
          <a:p>
            <a:pPr>
              <a:lnSpc>
                <a:spcPct val="100000"/>
              </a:lnSpc>
            </a:pPr>
            <a:r>
              <a:rPr b="1" lang="en-US" sz="3300" spc="-1" strike="noStrike">
                <a:solidFill>
                  <a:srgbClr val="343434"/>
                </a:solidFill>
                <a:latin typeface="Roboto"/>
                <a:ea typeface="Roboto"/>
              </a:rPr>
              <a:t>Indexing trong chuỗi</a:t>
            </a:r>
            <a:endParaRPr b="0" lang="en-US" sz="3300" spc="-1" strike="noStrike">
              <a:latin typeface="Arial"/>
            </a:endParaRPr>
          </a:p>
        </p:txBody>
      </p:sp>
      <p:pic>
        <p:nvPicPr>
          <p:cNvPr id="272" name="Google Shape;321;p22" descr=""/>
          <p:cNvPicPr/>
          <p:nvPr/>
        </p:nvPicPr>
        <p:blipFill>
          <a:blip r:embed="rId1"/>
          <a:stretch/>
        </p:blipFill>
        <p:spPr>
          <a:xfrm>
            <a:off x="1356480" y="1486800"/>
            <a:ext cx="4088880" cy="122040"/>
          </a:xfrm>
          <a:prstGeom prst="rect">
            <a:avLst/>
          </a:prstGeom>
          <a:ln>
            <a:noFill/>
          </a:ln>
        </p:spPr>
      </p:pic>
      <p:sp>
        <p:nvSpPr>
          <p:cNvPr id="273" name="CustomShape 15"/>
          <p:cNvSpPr/>
          <p:nvPr/>
        </p:nvSpPr>
        <p:spPr>
          <a:xfrm>
            <a:off x="1243080" y="1824480"/>
            <a:ext cx="4086000" cy="4440600"/>
          </a:xfrm>
          <a:prstGeom prst="rect">
            <a:avLst/>
          </a:prstGeom>
          <a:noFill/>
          <a:ln>
            <a:noFill/>
          </a:ln>
        </p:spPr>
        <p:style>
          <a:lnRef idx="0"/>
          <a:fillRef idx="0"/>
          <a:effectRef idx="0"/>
          <a:fontRef idx="minor"/>
        </p:style>
        <p:txBody>
          <a:bodyPr>
            <a:noAutofit/>
          </a:bodyPr>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Indexing là kỹ thuật để lấy ra 1 ký tự hoặc một chuỗi ký tự con ở 1 vị trí xác định trong chuỗi cho trước.</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Index của ký tự được tính từ 0 khi đếm từ trái sang phải, và tính từ -1 khi đếm từ phải sang trái.</a:t>
            </a:r>
            <a:endParaRPr b="0" lang="en-US" sz="1600" spc="-1" strike="noStrike">
              <a:latin typeface="Arial"/>
            </a:endParaRPr>
          </a:p>
          <a:p>
            <a:pPr marL="228600" indent="-228240">
              <a:lnSpc>
                <a:spcPct val="150000"/>
              </a:lnSpc>
              <a:spcAft>
                <a:spcPts val="1199"/>
              </a:spcAft>
              <a:buClr>
                <a:srgbClr val="7030a0"/>
              </a:buClr>
              <a:buFont typeface="Arial"/>
              <a:buAutoNum type="arabicPeriod"/>
            </a:pPr>
            <a:r>
              <a:rPr b="0" lang="vi-VN" sz="1600" spc="-1" strike="noStrike">
                <a:solidFill>
                  <a:srgbClr val="3f3f3f"/>
                </a:solidFill>
                <a:latin typeface="Roboto"/>
                <a:ea typeface="Roboto"/>
              </a:rPr>
              <a:t>Để lấy 1 chuỗi ký tự con, dùng dấu hai chấm để phân cách giữa index của ký tự đầu và index của ký tự sau ký tự cuối cần lấy trong chuỗi. VD: </a:t>
            </a:r>
            <a:r>
              <a:rPr b="1" lang="vi-VN" sz="1600" spc="-1" strike="noStrike">
                <a:solidFill>
                  <a:srgbClr val="7030a0"/>
                </a:solidFill>
                <a:latin typeface="Roboto"/>
                <a:ea typeface="Roboto"/>
              </a:rPr>
              <a:t>text[3:7]</a:t>
            </a:r>
            <a:r>
              <a:rPr b="0" lang="vi-VN" sz="1600" spc="-1" strike="noStrike">
                <a:solidFill>
                  <a:srgbClr val="3f3f3f"/>
                </a:solidFill>
                <a:latin typeface="Roboto"/>
                <a:ea typeface="Roboto"/>
              </a:rPr>
              <a:t> sẽ lấy chuỗi các ký tự có index là 3, 4, 5, 6.</a:t>
            </a:r>
            <a:endParaRPr b="0" lang="en-US" sz="1600" spc="-1" strike="noStrike">
              <a:latin typeface="Arial"/>
            </a:endParaRPr>
          </a:p>
        </p:txBody>
      </p:sp>
      <p:pic>
        <p:nvPicPr>
          <p:cNvPr id="274" name="Picture 4" descr=""/>
          <p:cNvPicPr/>
          <p:nvPr/>
        </p:nvPicPr>
        <p:blipFill>
          <a:blip r:embed="rId2"/>
          <a:stretch/>
        </p:blipFill>
        <p:spPr>
          <a:xfrm>
            <a:off x="6397920" y="803880"/>
            <a:ext cx="3975840" cy="5121000"/>
          </a:xfrm>
          <a:prstGeom prst="rect">
            <a:avLst/>
          </a:prstGeom>
          <a:ln>
            <a:noFill/>
          </a:ln>
        </p:spPr>
      </p:pic>
    </p:spTree>
  </p:cSld>
  <mc:AlternateContent>
    <mc:Choice Requires="p14">
      <p:transition spd="slow" p14:dur="2000"/>
    </mc:Choice>
    <mc:Fallback>
      <p:transition spd="slow"/>
    </mc:Fallback>
  </mc:AlternateContent>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2" presetSubtype="4">
                                  <p:stCondLst>
                                    <p:cond delay="0"/>
                                  </p:stCondLst>
                                  <p:childTnLst>
                                    <p:set>
                                      <p:cBhvr>
                                        <p:cTn id="298" dur="1" fill="hold">
                                          <p:stCondLst>
                                            <p:cond delay="0"/>
                                          </p:stCondLst>
                                        </p:cTn>
                                        <p:tgtEl>
                                          <p:spTgt spid="273"/>
                                        </p:tgtEl>
                                        <p:attrNameLst>
                                          <p:attrName>style.visibility</p:attrName>
                                        </p:attrNameLst>
                                      </p:cBhvr>
                                      <p:to>
                                        <p:strVal val="visible"/>
                                      </p:to>
                                    </p:set>
                                    <p:anim calcmode="lin" valueType="num">
                                      <p:cBhvr additive="repl">
                                        <p:cTn id="299" dur="500" fill="hold"/>
                                        <p:tgtEl>
                                          <p:spTgt spid="273"/>
                                        </p:tgtEl>
                                        <p:attrNameLst>
                                          <p:attrName>ppt_x</p:attrName>
                                        </p:attrNameLst>
                                      </p:cBhvr>
                                      <p:tavLst>
                                        <p:tav tm="0">
                                          <p:val>
                                            <p:strVal val="#ppt_x"/>
                                          </p:val>
                                        </p:tav>
                                        <p:tav tm="100000">
                                          <p:val>
                                            <p:strVal val="#ppt_x"/>
                                          </p:val>
                                        </p:tav>
                                      </p:tavLst>
                                    </p:anim>
                                    <p:anim calcmode="lin" valueType="num">
                                      <p:cBhvr additive="repl">
                                        <p:cTn id="300"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9">
                                  <p:stCondLst>
                                    <p:cond delay="0"/>
                                  </p:stCondLst>
                                  <p:childTnLst>
                                    <p:set>
                                      <p:cBhvr>
                                        <p:cTn id="304" dur="1" fill="hold">
                                          <p:stCondLst>
                                            <p:cond delay="0"/>
                                          </p:stCondLst>
                                        </p:cTn>
                                        <p:tgtEl>
                                          <p:spTgt spid="274"/>
                                        </p:tgtEl>
                                        <p:attrNameLst>
                                          <p:attrName>style.visibility</p:attrName>
                                        </p:attrNameLst>
                                      </p:cBhvr>
                                      <p:to>
                                        <p:strVal val="visible"/>
                                      </p:to>
                                    </p:set>
                                    <p:animEffect filter="dissolve" transition="in">
                                      <p:cBhvr additive="repl">
                                        <p:cTn id="305"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1918</TotalTime>
  <Application>LibreOffice/6.4.4.2$Linux_X86_64 LibreOffice_project/40$Build-2</Application>
  <Words>2196</Words>
  <Paragraphs>299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lastPrinted>2020-07-12T10:01:56Z</cp:lastPrinted>
  <dcterms:modified xsi:type="dcterms:W3CDTF">2020-07-23T14:07:56Z</dcterms:modified>
  <cp:revision>98</cp:revision>
  <dc:subject/>
  <dc:titl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