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7559675" cy="106918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D10ADA-89AC-4213-AC25-AF8AD7107E91}">
  <a:tblStyle styleId="{F4D10ADA-89AC-4213-AC25-AF8AD7107E9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0" y="0"/>
            <a:ext cx="12187440" cy="6834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0" y="0"/>
            <a:ext cx="12149280" cy="683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0" y="0"/>
            <a:ext cx="12149280" cy="6834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7440" cy="683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360"/>
            <a:ext cx="12153960" cy="6834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7"/>
          <p:cNvGrpSpPr/>
          <p:nvPr/>
        </p:nvGrpSpPr>
        <p:grpSpPr>
          <a:xfrm>
            <a:off x="3692520" y="2646360"/>
            <a:ext cx="4618080" cy="1149480"/>
            <a:chOff x="3692520" y="2646360"/>
            <a:chExt cx="4618080" cy="1149480"/>
          </a:xfrm>
        </p:grpSpPr>
        <p:sp>
          <p:nvSpPr>
            <p:cNvPr id="118" name="Google Shape;118;p27"/>
            <p:cNvSpPr/>
            <p:nvPr/>
          </p:nvSpPr>
          <p:spPr>
            <a:xfrm>
              <a:off x="4691160" y="2816280"/>
              <a:ext cx="185760" cy="203400"/>
            </a:xfrm>
            <a:custGeom>
              <a:rect b="b" l="l" r="r" t="t"/>
              <a:pathLst>
                <a:path extrusionOk="0" h="131" w="121">
                  <a:moveTo>
                    <a:pt x="0" y="66"/>
                  </a:moveTo>
                  <a:cubicBezTo>
                    <a:pt x="0" y="57"/>
                    <a:pt x="1" y="48"/>
                    <a:pt x="5" y="40"/>
                  </a:cubicBezTo>
                  <a:cubicBezTo>
                    <a:pt x="8" y="32"/>
                    <a:pt x="12" y="25"/>
                    <a:pt x="18" y="19"/>
                  </a:cubicBezTo>
                  <a:cubicBezTo>
                    <a:pt x="23" y="13"/>
                    <a:pt x="30" y="9"/>
                    <a:pt x="37" y="5"/>
                  </a:cubicBezTo>
                  <a:cubicBezTo>
                    <a:pt x="44" y="2"/>
                    <a:pt x="52" y="0"/>
                    <a:pt x="60" y="0"/>
                  </a:cubicBezTo>
                  <a:cubicBezTo>
                    <a:pt x="68" y="0"/>
                    <a:pt x="76" y="2"/>
                    <a:pt x="84" y="5"/>
                  </a:cubicBezTo>
                  <a:cubicBezTo>
                    <a:pt x="91" y="9"/>
                    <a:pt x="97" y="13"/>
                    <a:pt x="103" y="19"/>
                  </a:cubicBezTo>
                  <a:cubicBezTo>
                    <a:pt x="109" y="25"/>
                    <a:pt x="113" y="32"/>
                    <a:pt x="116" y="40"/>
                  </a:cubicBezTo>
                  <a:cubicBezTo>
                    <a:pt x="120" y="48"/>
                    <a:pt x="121" y="57"/>
                    <a:pt x="121" y="66"/>
                  </a:cubicBezTo>
                  <a:cubicBezTo>
                    <a:pt x="121" y="74"/>
                    <a:pt x="120" y="83"/>
                    <a:pt x="116" y="91"/>
                  </a:cubicBezTo>
                  <a:cubicBezTo>
                    <a:pt x="113" y="99"/>
                    <a:pt x="109" y="106"/>
                    <a:pt x="103" y="112"/>
                  </a:cubicBezTo>
                  <a:cubicBezTo>
                    <a:pt x="98" y="118"/>
                    <a:pt x="91" y="123"/>
                    <a:pt x="84" y="126"/>
                  </a:cubicBezTo>
                  <a:cubicBezTo>
                    <a:pt x="76" y="129"/>
                    <a:pt x="68" y="131"/>
                    <a:pt x="60" y="131"/>
                  </a:cubicBezTo>
                  <a:cubicBezTo>
                    <a:pt x="52" y="131"/>
                    <a:pt x="44" y="129"/>
                    <a:pt x="37" y="126"/>
                  </a:cubicBezTo>
                  <a:cubicBezTo>
                    <a:pt x="30" y="123"/>
                    <a:pt x="23" y="118"/>
                    <a:pt x="18" y="112"/>
                  </a:cubicBezTo>
                  <a:cubicBezTo>
                    <a:pt x="6" y="99"/>
                    <a:pt x="0" y="83"/>
                    <a:pt x="0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4697280" y="3089160"/>
              <a:ext cx="173160" cy="689040"/>
            </a:xfrm>
            <a:custGeom>
              <a:rect b="b" l="l" r="r" t="t"/>
              <a:pathLst>
                <a:path extrusionOk="0" h="439" w="113">
                  <a:moveTo>
                    <a:pt x="113" y="377"/>
                  </a:moveTo>
                  <a:cubicBezTo>
                    <a:pt x="113" y="385"/>
                    <a:pt x="112" y="393"/>
                    <a:pt x="109" y="401"/>
                  </a:cubicBezTo>
                  <a:cubicBezTo>
                    <a:pt x="106" y="408"/>
                    <a:pt x="102" y="415"/>
                    <a:pt x="97" y="420"/>
                  </a:cubicBezTo>
                  <a:cubicBezTo>
                    <a:pt x="92" y="426"/>
                    <a:pt x="86" y="430"/>
                    <a:pt x="79" y="433"/>
                  </a:cubicBezTo>
                  <a:cubicBezTo>
                    <a:pt x="65" y="439"/>
                    <a:pt x="49" y="439"/>
                    <a:pt x="35" y="433"/>
                  </a:cubicBezTo>
                  <a:cubicBezTo>
                    <a:pt x="28" y="430"/>
                    <a:pt x="22" y="426"/>
                    <a:pt x="17" y="420"/>
                  </a:cubicBezTo>
                  <a:cubicBezTo>
                    <a:pt x="6" y="409"/>
                    <a:pt x="0" y="393"/>
                    <a:pt x="0" y="37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2"/>
                    <a:pt x="2" y="44"/>
                    <a:pt x="5" y="37"/>
                  </a:cubicBezTo>
                  <a:cubicBezTo>
                    <a:pt x="8" y="30"/>
                    <a:pt x="12" y="23"/>
                    <a:pt x="17" y="17"/>
                  </a:cubicBezTo>
                  <a:cubicBezTo>
                    <a:pt x="22" y="12"/>
                    <a:pt x="29" y="8"/>
                    <a:pt x="36" y="5"/>
                  </a:cubicBezTo>
                  <a:cubicBezTo>
                    <a:pt x="43" y="1"/>
                    <a:pt x="50" y="0"/>
                    <a:pt x="58" y="0"/>
                  </a:cubicBezTo>
                  <a:cubicBezTo>
                    <a:pt x="66" y="0"/>
                    <a:pt x="73" y="1"/>
                    <a:pt x="80" y="5"/>
                  </a:cubicBezTo>
                  <a:cubicBezTo>
                    <a:pt x="86" y="8"/>
                    <a:pt x="92" y="12"/>
                    <a:pt x="97" y="17"/>
                  </a:cubicBezTo>
                  <a:cubicBezTo>
                    <a:pt x="103" y="23"/>
                    <a:pt x="107" y="30"/>
                    <a:pt x="109" y="37"/>
                  </a:cubicBezTo>
                  <a:cubicBezTo>
                    <a:pt x="112" y="44"/>
                    <a:pt x="113" y="52"/>
                    <a:pt x="113" y="61"/>
                  </a:cubicBezTo>
                  <a:lnTo>
                    <a:pt x="113" y="3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5030640" y="2813040"/>
              <a:ext cx="189000" cy="209520"/>
            </a:xfrm>
            <a:custGeom>
              <a:rect b="b" l="l" r="r" t="t"/>
              <a:pathLst>
                <a:path extrusionOk="0" h="135" w="122">
                  <a:moveTo>
                    <a:pt x="0" y="68"/>
                  </a:moveTo>
                  <a:cubicBezTo>
                    <a:pt x="0" y="59"/>
                    <a:pt x="2" y="50"/>
                    <a:pt x="5" y="42"/>
                  </a:cubicBezTo>
                  <a:cubicBezTo>
                    <a:pt x="11" y="27"/>
                    <a:pt x="23" y="14"/>
                    <a:pt x="37" y="7"/>
                  </a:cubicBezTo>
                  <a:cubicBezTo>
                    <a:pt x="52" y="0"/>
                    <a:pt x="69" y="0"/>
                    <a:pt x="84" y="7"/>
                  </a:cubicBezTo>
                  <a:cubicBezTo>
                    <a:pt x="92" y="11"/>
                    <a:pt x="98" y="15"/>
                    <a:pt x="104" y="21"/>
                  </a:cubicBezTo>
                  <a:cubicBezTo>
                    <a:pt x="110" y="27"/>
                    <a:pt x="114" y="34"/>
                    <a:pt x="117" y="42"/>
                  </a:cubicBezTo>
                  <a:cubicBezTo>
                    <a:pt x="120" y="50"/>
                    <a:pt x="122" y="59"/>
                    <a:pt x="122" y="68"/>
                  </a:cubicBezTo>
                  <a:cubicBezTo>
                    <a:pt x="122" y="76"/>
                    <a:pt x="120" y="85"/>
                    <a:pt x="117" y="93"/>
                  </a:cubicBezTo>
                  <a:cubicBezTo>
                    <a:pt x="114" y="101"/>
                    <a:pt x="109" y="108"/>
                    <a:pt x="104" y="114"/>
                  </a:cubicBezTo>
                  <a:cubicBezTo>
                    <a:pt x="98" y="120"/>
                    <a:pt x="92" y="125"/>
                    <a:pt x="84" y="128"/>
                  </a:cubicBezTo>
                  <a:cubicBezTo>
                    <a:pt x="69" y="135"/>
                    <a:pt x="52" y="135"/>
                    <a:pt x="37" y="128"/>
                  </a:cubicBezTo>
                  <a:cubicBezTo>
                    <a:pt x="30" y="125"/>
                    <a:pt x="24" y="120"/>
                    <a:pt x="18" y="114"/>
                  </a:cubicBezTo>
                  <a:cubicBezTo>
                    <a:pt x="13" y="108"/>
                    <a:pt x="8" y="101"/>
                    <a:pt x="5" y="93"/>
                  </a:cubicBezTo>
                  <a:cubicBezTo>
                    <a:pt x="2" y="85"/>
                    <a:pt x="0" y="76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5038560" y="3089160"/>
              <a:ext cx="174600" cy="689040"/>
            </a:xfrm>
            <a:custGeom>
              <a:rect b="b" l="l" r="r" t="t"/>
              <a:pathLst>
                <a:path extrusionOk="0" h="439" w="113">
                  <a:moveTo>
                    <a:pt x="113" y="377"/>
                  </a:moveTo>
                  <a:cubicBezTo>
                    <a:pt x="113" y="385"/>
                    <a:pt x="111" y="393"/>
                    <a:pt x="109" y="401"/>
                  </a:cubicBezTo>
                  <a:cubicBezTo>
                    <a:pt x="106" y="408"/>
                    <a:pt x="102" y="415"/>
                    <a:pt x="97" y="420"/>
                  </a:cubicBezTo>
                  <a:cubicBezTo>
                    <a:pt x="92" y="426"/>
                    <a:pt x="86" y="430"/>
                    <a:pt x="79" y="433"/>
                  </a:cubicBezTo>
                  <a:cubicBezTo>
                    <a:pt x="65" y="439"/>
                    <a:pt x="49" y="439"/>
                    <a:pt x="35" y="433"/>
                  </a:cubicBezTo>
                  <a:cubicBezTo>
                    <a:pt x="28" y="430"/>
                    <a:pt x="22" y="426"/>
                    <a:pt x="17" y="420"/>
                  </a:cubicBezTo>
                  <a:cubicBezTo>
                    <a:pt x="6" y="409"/>
                    <a:pt x="0" y="393"/>
                    <a:pt x="0" y="37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2"/>
                    <a:pt x="1" y="44"/>
                    <a:pt x="4" y="37"/>
                  </a:cubicBezTo>
                  <a:cubicBezTo>
                    <a:pt x="7" y="30"/>
                    <a:pt x="12" y="23"/>
                    <a:pt x="17" y="17"/>
                  </a:cubicBezTo>
                  <a:cubicBezTo>
                    <a:pt x="22" y="12"/>
                    <a:pt x="28" y="8"/>
                    <a:pt x="35" y="5"/>
                  </a:cubicBezTo>
                  <a:cubicBezTo>
                    <a:pt x="42" y="1"/>
                    <a:pt x="50" y="0"/>
                    <a:pt x="58" y="0"/>
                  </a:cubicBezTo>
                  <a:cubicBezTo>
                    <a:pt x="65" y="0"/>
                    <a:pt x="73" y="1"/>
                    <a:pt x="79" y="5"/>
                  </a:cubicBezTo>
                  <a:cubicBezTo>
                    <a:pt x="86" y="8"/>
                    <a:pt x="92" y="12"/>
                    <a:pt x="97" y="17"/>
                  </a:cubicBezTo>
                  <a:cubicBezTo>
                    <a:pt x="102" y="23"/>
                    <a:pt x="106" y="30"/>
                    <a:pt x="109" y="37"/>
                  </a:cubicBezTo>
                  <a:cubicBezTo>
                    <a:pt x="112" y="44"/>
                    <a:pt x="113" y="52"/>
                    <a:pt x="113" y="61"/>
                  </a:cubicBezTo>
                  <a:lnTo>
                    <a:pt x="113" y="3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5365800" y="3070080"/>
              <a:ext cx="622440" cy="708120"/>
            </a:xfrm>
            <a:custGeom>
              <a:rect b="b" l="l" r="r" t="t"/>
              <a:pathLst>
                <a:path extrusionOk="0" h="451" w="396">
                  <a:moveTo>
                    <a:pt x="396" y="391"/>
                  </a:moveTo>
                  <a:cubicBezTo>
                    <a:pt x="396" y="399"/>
                    <a:pt x="394" y="407"/>
                    <a:pt x="391" y="415"/>
                  </a:cubicBezTo>
                  <a:cubicBezTo>
                    <a:pt x="388" y="422"/>
                    <a:pt x="384" y="428"/>
                    <a:pt x="379" y="434"/>
                  </a:cubicBezTo>
                  <a:cubicBezTo>
                    <a:pt x="370" y="445"/>
                    <a:pt x="355" y="451"/>
                    <a:pt x="340" y="451"/>
                  </a:cubicBezTo>
                  <a:cubicBezTo>
                    <a:pt x="333" y="451"/>
                    <a:pt x="325" y="449"/>
                    <a:pt x="318" y="446"/>
                  </a:cubicBezTo>
                  <a:cubicBezTo>
                    <a:pt x="311" y="443"/>
                    <a:pt x="305" y="439"/>
                    <a:pt x="300" y="434"/>
                  </a:cubicBezTo>
                  <a:cubicBezTo>
                    <a:pt x="294" y="428"/>
                    <a:pt x="290" y="422"/>
                    <a:pt x="287" y="415"/>
                  </a:cubicBezTo>
                  <a:cubicBezTo>
                    <a:pt x="284" y="407"/>
                    <a:pt x="282" y="399"/>
                    <a:pt x="283" y="391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2" y="222"/>
                    <a:pt x="283" y="221"/>
                    <a:pt x="283" y="220"/>
                  </a:cubicBezTo>
                  <a:cubicBezTo>
                    <a:pt x="282" y="208"/>
                    <a:pt x="280" y="196"/>
                    <a:pt x="275" y="184"/>
                  </a:cubicBezTo>
                  <a:cubicBezTo>
                    <a:pt x="271" y="174"/>
                    <a:pt x="265" y="164"/>
                    <a:pt x="257" y="155"/>
                  </a:cubicBezTo>
                  <a:cubicBezTo>
                    <a:pt x="250" y="147"/>
                    <a:pt x="241" y="140"/>
                    <a:pt x="231" y="136"/>
                  </a:cubicBezTo>
                  <a:cubicBezTo>
                    <a:pt x="220" y="131"/>
                    <a:pt x="209" y="129"/>
                    <a:pt x="198" y="129"/>
                  </a:cubicBezTo>
                  <a:cubicBezTo>
                    <a:pt x="186" y="129"/>
                    <a:pt x="174" y="131"/>
                    <a:pt x="164" y="136"/>
                  </a:cubicBezTo>
                  <a:cubicBezTo>
                    <a:pt x="153" y="141"/>
                    <a:pt x="144" y="148"/>
                    <a:pt x="137" y="156"/>
                  </a:cubicBezTo>
                  <a:cubicBezTo>
                    <a:pt x="129" y="165"/>
                    <a:pt x="124" y="175"/>
                    <a:pt x="120" y="186"/>
                  </a:cubicBezTo>
                  <a:cubicBezTo>
                    <a:pt x="116" y="198"/>
                    <a:pt x="114" y="211"/>
                    <a:pt x="114" y="223"/>
                  </a:cubicBezTo>
                  <a:cubicBezTo>
                    <a:pt x="114" y="391"/>
                    <a:pt x="114" y="391"/>
                    <a:pt x="114" y="391"/>
                  </a:cubicBezTo>
                  <a:cubicBezTo>
                    <a:pt x="114" y="399"/>
                    <a:pt x="112" y="407"/>
                    <a:pt x="109" y="415"/>
                  </a:cubicBezTo>
                  <a:cubicBezTo>
                    <a:pt x="107" y="422"/>
                    <a:pt x="103" y="428"/>
                    <a:pt x="98" y="434"/>
                  </a:cubicBezTo>
                  <a:cubicBezTo>
                    <a:pt x="88" y="445"/>
                    <a:pt x="73" y="451"/>
                    <a:pt x="59" y="451"/>
                  </a:cubicBezTo>
                  <a:cubicBezTo>
                    <a:pt x="43" y="451"/>
                    <a:pt x="29" y="445"/>
                    <a:pt x="18" y="434"/>
                  </a:cubicBezTo>
                  <a:cubicBezTo>
                    <a:pt x="13" y="428"/>
                    <a:pt x="9" y="422"/>
                    <a:pt x="5" y="415"/>
                  </a:cubicBezTo>
                  <a:cubicBezTo>
                    <a:pt x="2" y="407"/>
                    <a:pt x="1" y="399"/>
                    <a:pt x="1" y="391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0" y="194"/>
                    <a:pt x="6" y="166"/>
                    <a:pt x="16" y="139"/>
                  </a:cubicBezTo>
                  <a:cubicBezTo>
                    <a:pt x="25" y="113"/>
                    <a:pt x="40" y="90"/>
                    <a:pt x="58" y="70"/>
                  </a:cubicBezTo>
                  <a:cubicBezTo>
                    <a:pt x="75" y="50"/>
                    <a:pt x="96" y="34"/>
                    <a:pt x="120" y="23"/>
                  </a:cubicBezTo>
                  <a:cubicBezTo>
                    <a:pt x="169" y="0"/>
                    <a:pt x="226" y="0"/>
                    <a:pt x="276" y="23"/>
                  </a:cubicBezTo>
                  <a:cubicBezTo>
                    <a:pt x="299" y="34"/>
                    <a:pt x="321" y="50"/>
                    <a:pt x="338" y="70"/>
                  </a:cubicBezTo>
                  <a:cubicBezTo>
                    <a:pt x="357" y="90"/>
                    <a:pt x="371" y="113"/>
                    <a:pt x="380" y="139"/>
                  </a:cubicBezTo>
                  <a:cubicBezTo>
                    <a:pt x="391" y="166"/>
                    <a:pt x="396" y="194"/>
                    <a:pt x="396" y="223"/>
                  </a:cubicBezTo>
                  <a:cubicBezTo>
                    <a:pt x="396" y="391"/>
                    <a:pt x="396" y="391"/>
                    <a:pt x="396" y="3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6885000" y="3070080"/>
              <a:ext cx="684360" cy="723960"/>
            </a:xfrm>
            <a:custGeom>
              <a:rect b="b" l="l" r="r" t="t"/>
              <a:pathLst>
                <a:path extrusionOk="0" h="461" w="435">
                  <a:moveTo>
                    <a:pt x="0" y="231"/>
                  </a:moveTo>
                  <a:cubicBezTo>
                    <a:pt x="0" y="172"/>
                    <a:pt x="22" y="115"/>
                    <a:pt x="62" y="72"/>
                  </a:cubicBezTo>
                  <a:cubicBezTo>
                    <a:pt x="80" y="52"/>
                    <a:pt x="103" y="35"/>
                    <a:pt x="128" y="24"/>
                  </a:cubicBezTo>
                  <a:cubicBezTo>
                    <a:pt x="179" y="0"/>
                    <a:pt x="237" y="0"/>
                    <a:pt x="289" y="24"/>
                  </a:cubicBezTo>
                  <a:cubicBezTo>
                    <a:pt x="313" y="35"/>
                    <a:pt x="336" y="52"/>
                    <a:pt x="354" y="72"/>
                  </a:cubicBezTo>
                  <a:cubicBezTo>
                    <a:pt x="435" y="162"/>
                    <a:pt x="435" y="299"/>
                    <a:pt x="354" y="390"/>
                  </a:cubicBezTo>
                  <a:cubicBezTo>
                    <a:pt x="336" y="410"/>
                    <a:pt x="313" y="426"/>
                    <a:pt x="289" y="438"/>
                  </a:cubicBezTo>
                  <a:cubicBezTo>
                    <a:pt x="237" y="461"/>
                    <a:pt x="179" y="461"/>
                    <a:pt x="128" y="438"/>
                  </a:cubicBezTo>
                  <a:cubicBezTo>
                    <a:pt x="103" y="426"/>
                    <a:pt x="80" y="410"/>
                    <a:pt x="62" y="390"/>
                  </a:cubicBezTo>
                  <a:cubicBezTo>
                    <a:pt x="22" y="346"/>
                    <a:pt x="0" y="290"/>
                    <a:pt x="0" y="231"/>
                  </a:cubicBezTo>
                  <a:close/>
                  <a:moveTo>
                    <a:pt x="113" y="231"/>
                  </a:moveTo>
                  <a:cubicBezTo>
                    <a:pt x="113" y="245"/>
                    <a:pt x="116" y="258"/>
                    <a:pt x="121" y="271"/>
                  </a:cubicBezTo>
                  <a:cubicBezTo>
                    <a:pt x="126" y="283"/>
                    <a:pt x="133" y="294"/>
                    <a:pt x="142" y="303"/>
                  </a:cubicBezTo>
                  <a:cubicBezTo>
                    <a:pt x="150" y="312"/>
                    <a:pt x="160" y="320"/>
                    <a:pt x="172" y="325"/>
                  </a:cubicBezTo>
                  <a:cubicBezTo>
                    <a:pt x="183" y="330"/>
                    <a:pt x="195" y="333"/>
                    <a:pt x="208" y="333"/>
                  </a:cubicBezTo>
                  <a:cubicBezTo>
                    <a:pt x="221" y="333"/>
                    <a:pt x="233" y="330"/>
                    <a:pt x="245" y="325"/>
                  </a:cubicBezTo>
                  <a:cubicBezTo>
                    <a:pt x="256" y="320"/>
                    <a:pt x="266" y="312"/>
                    <a:pt x="274" y="303"/>
                  </a:cubicBezTo>
                  <a:cubicBezTo>
                    <a:pt x="311" y="262"/>
                    <a:pt x="311" y="200"/>
                    <a:pt x="274" y="159"/>
                  </a:cubicBezTo>
                  <a:cubicBezTo>
                    <a:pt x="266" y="149"/>
                    <a:pt x="256" y="142"/>
                    <a:pt x="245" y="137"/>
                  </a:cubicBezTo>
                  <a:cubicBezTo>
                    <a:pt x="233" y="131"/>
                    <a:pt x="221" y="129"/>
                    <a:pt x="208" y="129"/>
                  </a:cubicBezTo>
                  <a:cubicBezTo>
                    <a:pt x="195" y="129"/>
                    <a:pt x="183" y="131"/>
                    <a:pt x="172" y="137"/>
                  </a:cubicBezTo>
                  <a:cubicBezTo>
                    <a:pt x="160" y="142"/>
                    <a:pt x="150" y="149"/>
                    <a:pt x="142" y="159"/>
                  </a:cubicBezTo>
                  <a:cubicBezTo>
                    <a:pt x="133" y="168"/>
                    <a:pt x="126" y="179"/>
                    <a:pt x="121" y="191"/>
                  </a:cubicBezTo>
                  <a:cubicBezTo>
                    <a:pt x="116" y="204"/>
                    <a:pt x="113" y="217"/>
                    <a:pt x="113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7626240" y="3070080"/>
              <a:ext cx="684360" cy="723960"/>
            </a:xfrm>
            <a:custGeom>
              <a:rect b="b" l="l" r="r" t="t"/>
              <a:pathLst>
                <a:path extrusionOk="0" h="461" w="435">
                  <a:moveTo>
                    <a:pt x="0" y="231"/>
                  </a:moveTo>
                  <a:cubicBezTo>
                    <a:pt x="0" y="201"/>
                    <a:pt x="5" y="171"/>
                    <a:pt x="16" y="143"/>
                  </a:cubicBezTo>
                  <a:cubicBezTo>
                    <a:pt x="27" y="117"/>
                    <a:pt x="42" y="93"/>
                    <a:pt x="61" y="72"/>
                  </a:cubicBezTo>
                  <a:cubicBezTo>
                    <a:pt x="80" y="52"/>
                    <a:pt x="102" y="35"/>
                    <a:pt x="127" y="24"/>
                  </a:cubicBezTo>
                  <a:cubicBezTo>
                    <a:pt x="178" y="0"/>
                    <a:pt x="237" y="0"/>
                    <a:pt x="288" y="24"/>
                  </a:cubicBezTo>
                  <a:cubicBezTo>
                    <a:pt x="313" y="35"/>
                    <a:pt x="335" y="52"/>
                    <a:pt x="354" y="72"/>
                  </a:cubicBezTo>
                  <a:cubicBezTo>
                    <a:pt x="435" y="162"/>
                    <a:pt x="435" y="299"/>
                    <a:pt x="354" y="390"/>
                  </a:cubicBezTo>
                  <a:cubicBezTo>
                    <a:pt x="335" y="410"/>
                    <a:pt x="313" y="426"/>
                    <a:pt x="288" y="438"/>
                  </a:cubicBezTo>
                  <a:cubicBezTo>
                    <a:pt x="237" y="461"/>
                    <a:pt x="178" y="461"/>
                    <a:pt x="127" y="438"/>
                  </a:cubicBezTo>
                  <a:cubicBezTo>
                    <a:pt x="102" y="426"/>
                    <a:pt x="80" y="410"/>
                    <a:pt x="61" y="390"/>
                  </a:cubicBezTo>
                  <a:cubicBezTo>
                    <a:pt x="22" y="346"/>
                    <a:pt x="0" y="290"/>
                    <a:pt x="0" y="231"/>
                  </a:cubicBezTo>
                  <a:close/>
                  <a:moveTo>
                    <a:pt x="113" y="231"/>
                  </a:moveTo>
                  <a:cubicBezTo>
                    <a:pt x="113" y="245"/>
                    <a:pt x="115" y="258"/>
                    <a:pt x="120" y="271"/>
                  </a:cubicBezTo>
                  <a:cubicBezTo>
                    <a:pt x="125" y="283"/>
                    <a:pt x="132" y="294"/>
                    <a:pt x="141" y="303"/>
                  </a:cubicBezTo>
                  <a:cubicBezTo>
                    <a:pt x="149" y="312"/>
                    <a:pt x="160" y="320"/>
                    <a:pt x="171" y="325"/>
                  </a:cubicBezTo>
                  <a:cubicBezTo>
                    <a:pt x="182" y="330"/>
                    <a:pt x="195" y="333"/>
                    <a:pt x="207" y="333"/>
                  </a:cubicBezTo>
                  <a:cubicBezTo>
                    <a:pt x="220" y="333"/>
                    <a:pt x="232" y="330"/>
                    <a:pt x="244" y="325"/>
                  </a:cubicBezTo>
                  <a:cubicBezTo>
                    <a:pt x="255" y="320"/>
                    <a:pt x="265" y="312"/>
                    <a:pt x="274" y="303"/>
                  </a:cubicBezTo>
                  <a:cubicBezTo>
                    <a:pt x="282" y="294"/>
                    <a:pt x="289" y="283"/>
                    <a:pt x="294" y="271"/>
                  </a:cubicBezTo>
                  <a:cubicBezTo>
                    <a:pt x="304" y="245"/>
                    <a:pt x="304" y="217"/>
                    <a:pt x="294" y="191"/>
                  </a:cubicBezTo>
                  <a:cubicBezTo>
                    <a:pt x="289" y="179"/>
                    <a:pt x="282" y="168"/>
                    <a:pt x="274" y="159"/>
                  </a:cubicBezTo>
                  <a:cubicBezTo>
                    <a:pt x="265" y="149"/>
                    <a:pt x="255" y="142"/>
                    <a:pt x="244" y="137"/>
                  </a:cubicBezTo>
                  <a:cubicBezTo>
                    <a:pt x="232" y="131"/>
                    <a:pt x="220" y="129"/>
                    <a:pt x="207" y="129"/>
                  </a:cubicBezTo>
                  <a:cubicBezTo>
                    <a:pt x="195" y="129"/>
                    <a:pt x="182" y="131"/>
                    <a:pt x="171" y="137"/>
                  </a:cubicBezTo>
                  <a:cubicBezTo>
                    <a:pt x="160" y="142"/>
                    <a:pt x="149" y="149"/>
                    <a:pt x="141" y="159"/>
                  </a:cubicBezTo>
                  <a:cubicBezTo>
                    <a:pt x="132" y="168"/>
                    <a:pt x="125" y="179"/>
                    <a:pt x="120" y="191"/>
                  </a:cubicBezTo>
                  <a:cubicBezTo>
                    <a:pt x="115" y="204"/>
                    <a:pt x="113" y="217"/>
                    <a:pt x="113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3692520" y="2647800"/>
              <a:ext cx="924120" cy="1130400"/>
            </a:xfrm>
            <a:custGeom>
              <a:rect b="b" l="l" r="r" t="t"/>
              <a:pathLst>
                <a:path extrusionOk="0" h="717" w="587">
                  <a:moveTo>
                    <a:pt x="5" y="100"/>
                  </a:moveTo>
                  <a:cubicBezTo>
                    <a:pt x="2" y="91"/>
                    <a:pt x="0" y="81"/>
                    <a:pt x="0" y="71"/>
                  </a:cubicBezTo>
                  <a:cubicBezTo>
                    <a:pt x="0" y="62"/>
                    <a:pt x="2" y="53"/>
                    <a:pt x="5" y="44"/>
                  </a:cubicBezTo>
                  <a:cubicBezTo>
                    <a:pt x="8" y="36"/>
                    <a:pt x="13" y="28"/>
                    <a:pt x="20" y="21"/>
                  </a:cubicBezTo>
                  <a:cubicBezTo>
                    <a:pt x="26" y="14"/>
                    <a:pt x="34" y="9"/>
                    <a:pt x="43" y="5"/>
                  </a:cubicBezTo>
                  <a:cubicBezTo>
                    <a:pt x="50" y="2"/>
                    <a:pt x="59" y="0"/>
                    <a:pt x="68" y="0"/>
                  </a:cubicBezTo>
                  <a:cubicBezTo>
                    <a:pt x="76" y="0"/>
                    <a:pt x="85" y="2"/>
                    <a:pt x="92" y="6"/>
                  </a:cubicBezTo>
                  <a:cubicBezTo>
                    <a:pt x="100" y="9"/>
                    <a:pt x="108" y="14"/>
                    <a:pt x="113" y="21"/>
                  </a:cubicBezTo>
                  <a:cubicBezTo>
                    <a:pt x="120" y="28"/>
                    <a:pt x="125" y="36"/>
                    <a:pt x="128" y="45"/>
                  </a:cubicBezTo>
                  <a:cubicBezTo>
                    <a:pt x="128" y="45"/>
                    <a:pt x="279" y="425"/>
                    <a:pt x="282" y="433"/>
                  </a:cubicBezTo>
                  <a:cubicBezTo>
                    <a:pt x="285" y="439"/>
                    <a:pt x="293" y="442"/>
                    <a:pt x="300" y="439"/>
                  </a:cubicBezTo>
                  <a:cubicBezTo>
                    <a:pt x="303" y="438"/>
                    <a:pt x="305" y="435"/>
                    <a:pt x="306" y="433"/>
                  </a:cubicBezTo>
                  <a:cubicBezTo>
                    <a:pt x="310" y="425"/>
                    <a:pt x="459" y="45"/>
                    <a:pt x="459" y="45"/>
                  </a:cubicBezTo>
                  <a:cubicBezTo>
                    <a:pt x="462" y="36"/>
                    <a:pt x="467" y="28"/>
                    <a:pt x="473" y="21"/>
                  </a:cubicBezTo>
                  <a:cubicBezTo>
                    <a:pt x="479" y="15"/>
                    <a:pt x="487" y="9"/>
                    <a:pt x="495" y="6"/>
                  </a:cubicBezTo>
                  <a:cubicBezTo>
                    <a:pt x="502" y="2"/>
                    <a:pt x="511" y="0"/>
                    <a:pt x="519" y="0"/>
                  </a:cubicBezTo>
                  <a:cubicBezTo>
                    <a:pt x="528" y="0"/>
                    <a:pt x="537" y="2"/>
                    <a:pt x="545" y="5"/>
                  </a:cubicBezTo>
                  <a:cubicBezTo>
                    <a:pt x="554" y="9"/>
                    <a:pt x="561" y="14"/>
                    <a:pt x="567" y="21"/>
                  </a:cubicBezTo>
                  <a:cubicBezTo>
                    <a:pt x="574" y="28"/>
                    <a:pt x="578" y="36"/>
                    <a:pt x="582" y="44"/>
                  </a:cubicBezTo>
                  <a:cubicBezTo>
                    <a:pt x="585" y="53"/>
                    <a:pt x="587" y="62"/>
                    <a:pt x="587" y="71"/>
                  </a:cubicBezTo>
                  <a:cubicBezTo>
                    <a:pt x="587" y="81"/>
                    <a:pt x="585" y="91"/>
                    <a:pt x="581" y="100"/>
                  </a:cubicBezTo>
                  <a:cubicBezTo>
                    <a:pt x="356" y="673"/>
                    <a:pt x="356" y="673"/>
                    <a:pt x="356" y="673"/>
                  </a:cubicBezTo>
                  <a:cubicBezTo>
                    <a:pt x="351" y="686"/>
                    <a:pt x="342" y="697"/>
                    <a:pt x="331" y="705"/>
                  </a:cubicBezTo>
                  <a:cubicBezTo>
                    <a:pt x="320" y="713"/>
                    <a:pt x="308" y="717"/>
                    <a:pt x="295" y="717"/>
                  </a:cubicBezTo>
                  <a:cubicBezTo>
                    <a:pt x="289" y="717"/>
                    <a:pt x="289" y="717"/>
                    <a:pt x="289" y="717"/>
                  </a:cubicBezTo>
                  <a:cubicBezTo>
                    <a:pt x="283" y="716"/>
                    <a:pt x="283" y="716"/>
                    <a:pt x="283" y="716"/>
                  </a:cubicBezTo>
                  <a:cubicBezTo>
                    <a:pt x="272" y="714"/>
                    <a:pt x="261" y="709"/>
                    <a:pt x="252" y="702"/>
                  </a:cubicBezTo>
                  <a:cubicBezTo>
                    <a:pt x="243" y="694"/>
                    <a:pt x="236" y="684"/>
                    <a:pt x="231" y="673"/>
                  </a:cubicBezTo>
                  <a:lnTo>
                    <a:pt x="5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6066000" y="2646360"/>
              <a:ext cx="684360" cy="1149480"/>
            </a:xfrm>
            <a:custGeom>
              <a:rect b="b" l="l" r="r" t="t"/>
              <a:pathLst>
                <a:path extrusionOk="0" h="729" w="435">
                  <a:moveTo>
                    <a:pt x="435" y="88"/>
                  </a:moveTo>
                  <a:cubicBezTo>
                    <a:pt x="435" y="65"/>
                    <a:pt x="435" y="65"/>
                    <a:pt x="435" y="65"/>
                  </a:cubicBezTo>
                  <a:cubicBezTo>
                    <a:pt x="435" y="57"/>
                    <a:pt x="434" y="48"/>
                    <a:pt x="431" y="40"/>
                  </a:cubicBezTo>
                  <a:cubicBezTo>
                    <a:pt x="428" y="33"/>
                    <a:pt x="424" y="26"/>
                    <a:pt x="419" y="20"/>
                  </a:cubicBezTo>
                  <a:cubicBezTo>
                    <a:pt x="414" y="14"/>
                    <a:pt x="407" y="10"/>
                    <a:pt x="401" y="7"/>
                  </a:cubicBezTo>
                  <a:cubicBezTo>
                    <a:pt x="386" y="0"/>
                    <a:pt x="370" y="0"/>
                    <a:pt x="356" y="7"/>
                  </a:cubicBezTo>
                  <a:cubicBezTo>
                    <a:pt x="349" y="10"/>
                    <a:pt x="343" y="14"/>
                    <a:pt x="338" y="20"/>
                  </a:cubicBezTo>
                  <a:cubicBezTo>
                    <a:pt x="333" y="26"/>
                    <a:pt x="329" y="33"/>
                    <a:pt x="326" y="40"/>
                  </a:cubicBezTo>
                  <a:cubicBezTo>
                    <a:pt x="324" y="48"/>
                    <a:pt x="322" y="57"/>
                    <a:pt x="322" y="65"/>
                  </a:cubicBezTo>
                  <a:cubicBezTo>
                    <a:pt x="322" y="298"/>
                    <a:pt x="322" y="298"/>
                    <a:pt x="322" y="298"/>
                  </a:cubicBezTo>
                  <a:cubicBezTo>
                    <a:pt x="308" y="290"/>
                    <a:pt x="293" y="284"/>
                    <a:pt x="277" y="280"/>
                  </a:cubicBezTo>
                  <a:cubicBezTo>
                    <a:pt x="261" y="275"/>
                    <a:pt x="245" y="273"/>
                    <a:pt x="228" y="273"/>
                  </a:cubicBezTo>
                  <a:cubicBezTo>
                    <a:pt x="200" y="273"/>
                    <a:pt x="173" y="279"/>
                    <a:pt x="147" y="291"/>
                  </a:cubicBezTo>
                  <a:cubicBezTo>
                    <a:pt x="122" y="302"/>
                    <a:pt x="100" y="319"/>
                    <a:pt x="82" y="339"/>
                  </a:cubicBezTo>
                  <a:cubicBezTo>
                    <a:pt x="0" y="429"/>
                    <a:pt x="0" y="566"/>
                    <a:pt x="82" y="657"/>
                  </a:cubicBezTo>
                  <a:cubicBezTo>
                    <a:pt x="100" y="677"/>
                    <a:pt x="122" y="693"/>
                    <a:pt x="147" y="705"/>
                  </a:cubicBezTo>
                  <a:cubicBezTo>
                    <a:pt x="198" y="728"/>
                    <a:pt x="257" y="729"/>
                    <a:pt x="308" y="705"/>
                  </a:cubicBezTo>
                  <a:cubicBezTo>
                    <a:pt x="332" y="694"/>
                    <a:pt x="355" y="678"/>
                    <a:pt x="373" y="658"/>
                  </a:cubicBezTo>
                  <a:cubicBezTo>
                    <a:pt x="392" y="637"/>
                    <a:pt x="407" y="613"/>
                    <a:pt x="418" y="587"/>
                  </a:cubicBezTo>
                  <a:cubicBezTo>
                    <a:pt x="429" y="560"/>
                    <a:pt x="435" y="531"/>
                    <a:pt x="435" y="501"/>
                  </a:cubicBezTo>
                  <a:cubicBezTo>
                    <a:pt x="435" y="88"/>
                    <a:pt x="435" y="88"/>
                    <a:pt x="435" y="88"/>
                  </a:cubicBezTo>
                  <a:close/>
                  <a:moveTo>
                    <a:pt x="315" y="538"/>
                  </a:moveTo>
                  <a:cubicBezTo>
                    <a:pt x="310" y="550"/>
                    <a:pt x="303" y="561"/>
                    <a:pt x="294" y="570"/>
                  </a:cubicBezTo>
                  <a:cubicBezTo>
                    <a:pt x="286" y="579"/>
                    <a:pt x="276" y="587"/>
                    <a:pt x="264" y="592"/>
                  </a:cubicBezTo>
                  <a:cubicBezTo>
                    <a:pt x="253" y="597"/>
                    <a:pt x="240" y="600"/>
                    <a:pt x="228" y="600"/>
                  </a:cubicBezTo>
                  <a:cubicBezTo>
                    <a:pt x="215" y="600"/>
                    <a:pt x="203" y="597"/>
                    <a:pt x="191" y="592"/>
                  </a:cubicBezTo>
                  <a:cubicBezTo>
                    <a:pt x="180" y="587"/>
                    <a:pt x="170" y="579"/>
                    <a:pt x="161" y="570"/>
                  </a:cubicBezTo>
                  <a:cubicBezTo>
                    <a:pt x="125" y="529"/>
                    <a:pt x="125" y="467"/>
                    <a:pt x="161" y="426"/>
                  </a:cubicBezTo>
                  <a:cubicBezTo>
                    <a:pt x="170" y="416"/>
                    <a:pt x="180" y="409"/>
                    <a:pt x="191" y="404"/>
                  </a:cubicBezTo>
                  <a:cubicBezTo>
                    <a:pt x="203" y="398"/>
                    <a:pt x="215" y="396"/>
                    <a:pt x="228" y="396"/>
                  </a:cubicBezTo>
                  <a:cubicBezTo>
                    <a:pt x="240" y="396"/>
                    <a:pt x="253" y="398"/>
                    <a:pt x="264" y="404"/>
                  </a:cubicBezTo>
                  <a:cubicBezTo>
                    <a:pt x="276" y="409"/>
                    <a:pt x="286" y="416"/>
                    <a:pt x="294" y="426"/>
                  </a:cubicBezTo>
                  <a:cubicBezTo>
                    <a:pt x="303" y="435"/>
                    <a:pt x="310" y="446"/>
                    <a:pt x="315" y="458"/>
                  </a:cubicBezTo>
                  <a:cubicBezTo>
                    <a:pt x="325" y="484"/>
                    <a:pt x="325" y="512"/>
                    <a:pt x="315" y="5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7"/>
          <p:cNvSpPr/>
          <p:nvPr/>
        </p:nvSpPr>
        <p:spPr>
          <a:xfrm>
            <a:off x="5867280" y="3881520"/>
            <a:ext cx="75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4013280" y="3849480"/>
            <a:ext cx="476424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Powering Your Business Growth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36"/>
          <p:cNvGrpSpPr/>
          <p:nvPr/>
        </p:nvGrpSpPr>
        <p:grpSpPr>
          <a:xfrm>
            <a:off x="9360" y="2814480"/>
            <a:ext cx="12176280" cy="4035600"/>
            <a:chOff x="9360" y="2814480"/>
            <a:chExt cx="12176280" cy="4035600"/>
          </a:xfrm>
        </p:grpSpPr>
        <p:grpSp>
          <p:nvGrpSpPr>
            <p:cNvPr id="387" name="Google Shape;387;p36"/>
            <p:cNvGrpSpPr/>
            <p:nvPr/>
          </p:nvGrpSpPr>
          <p:grpSpPr>
            <a:xfrm>
              <a:off x="9360" y="2814480"/>
              <a:ext cx="12176280" cy="4035600"/>
              <a:chOff x="9360" y="2814480"/>
              <a:chExt cx="12176280" cy="4035600"/>
            </a:xfrm>
          </p:grpSpPr>
          <p:sp>
            <p:nvSpPr>
              <p:cNvPr id="388" name="Google Shape;388;p36"/>
              <p:cNvSpPr/>
              <p:nvPr/>
            </p:nvSpPr>
            <p:spPr>
              <a:xfrm>
                <a:off x="4572000" y="4183920"/>
                <a:ext cx="1213560" cy="121356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9" name="Google Shape;389;p36"/>
              <p:cNvGrpSpPr/>
              <p:nvPr/>
            </p:nvGrpSpPr>
            <p:grpSpPr>
              <a:xfrm>
                <a:off x="9360" y="2814480"/>
                <a:ext cx="12176280" cy="4035600"/>
                <a:chOff x="9360" y="2814480"/>
                <a:chExt cx="12176280" cy="4035600"/>
              </a:xfrm>
            </p:grpSpPr>
            <p:sp>
              <p:nvSpPr>
                <p:cNvPr id="390" name="Google Shape;390;p36"/>
                <p:cNvSpPr/>
                <p:nvPr/>
              </p:nvSpPr>
              <p:spPr>
                <a:xfrm>
                  <a:off x="9360" y="2814480"/>
                  <a:ext cx="12176280" cy="4035600"/>
                </a:xfrm>
                <a:custGeom>
                  <a:rect b="b" l="l" r="r" t="t"/>
                  <a:pathLst>
                    <a:path extrusionOk="0" h="2544" w="7672">
                      <a:moveTo>
                        <a:pt x="3268" y="1580"/>
                      </a:moveTo>
                      <a:cubicBezTo>
                        <a:pt x="3078" y="1580"/>
                        <a:pt x="2924" y="1426"/>
                        <a:pt x="2924" y="1236"/>
                      </a:cubicBezTo>
                      <a:cubicBezTo>
                        <a:pt x="2924" y="1046"/>
                        <a:pt x="3078" y="892"/>
                        <a:pt x="3268" y="892"/>
                      </a:cubicBezTo>
                      <a:cubicBezTo>
                        <a:pt x="3458" y="892"/>
                        <a:pt x="3612" y="1046"/>
                        <a:pt x="3612" y="1236"/>
                      </a:cubicBezTo>
                      <a:cubicBezTo>
                        <a:pt x="3612" y="1426"/>
                        <a:pt x="3458" y="1580"/>
                        <a:pt x="3268" y="1580"/>
                      </a:cubicBezTo>
                      <a:moveTo>
                        <a:pt x="6519" y="0"/>
                      </a:moveTo>
                      <a:cubicBezTo>
                        <a:pt x="6056" y="0"/>
                        <a:pt x="5816" y="456"/>
                        <a:pt x="5599" y="903"/>
                      </a:cubicBezTo>
                      <a:cubicBezTo>
                        <a:pt x="5747" y="942"/>
                        <a:pt x="5856" y="1076"/>
                        <a:pt x="5856" y="1236"/>
                      </a:cubicBezTo>
                      <a:cubicBezTo>
                        <a:pt x="5856" y="1426"/>
                        <a:pt x="5702" y="1580"/>
                        <a:pt x="5512" y="1580"/>
                      </a:cubicBezTo>
                      <a:cubicBezTo>
                        <a:pt x="5423" y="1580"/>
                        <a:pt x="5342" y="1546"/>
                        <a:pt x="5281" y="1491"/>
                      </a:cubicBezTo>
                      <a:cubicBezTo>
                        <a:pt x="5168" y="1648"/>
                        <a:pt x="5038" y="1751"/>
                        <a:pt x="4871" y="1751"/>
                      </a:cubicBezTo>
                      <a:cubicBezTo>
                        <a:pt x="4185" y="1751"/>
                        <a:pt x="4067" y="839"/>
                        <a:pt x="3203" y="839"/>
                      </a:cubicBezTo>
                      <a:cubicBezTo>
                        <a:pt x="2339" y="839"/>
                        <a:pt x="2550" y="2078"/>
                        <a:pt x="1925" y="2078"/>
                      </a:cubicBezTo>
                      <a:cubicBezTo>
                        <a:pt x="1529" y="2078"/>
                        <a:pt x="1345" y="1784"/>
                        <a:pt x="1116" y="1567"/>
                      </a:cubicBezTo>
                      <a:cubicBezTo>
                        <a:pt x="1087" y="1576"/>
                        <a:pt x="1056" y="1580"/>
                        <a:pt x="1024" y="1580"/>
                      </a:cubicBezTo>
                      <a:cubicBezTo>
                        <a:pt x="873" y="1580"/>
                        <a:pt x="744" y="1482"/>
                        <a:pt x="698" y="1346"/>
                      </a:cubicBezTo>
                      <a:cubicBezTo>
                        <a:pt x="676" y="1343"/>
                        <a:pt x="653" y="1342"/>
                        <a:pt x="630" y="1342"/>
                      </a:cubicBezTo>
                      <a:cubicBezTo>
                        <a:pt x="627" y="1342"/>
                        <a:pt x="624" y="1342"/>
                        <a:pt x="622" y="1342"/>
                      </a:cubicBezTo>
                      <a:cubicBezTo>
                        <a:pt x="343" y="1342"/>
                        <a:pt x="137" y="1490"/>
                        <a:pt x="0" y="1640"/>
                      </a:cubicBezTo>
                      <a:cubicBezTo>
                        <a:pt x="0" y="2544"/>
                        <a:pt x="0" y="2544"/>
                        <a:pt x="0" y="2544"/>
                      </a:cubicBezTo>
                      <a:cubicBezTo>
                        <a:pt x="7672" y="2544"/>
                        <a:pt x="7672" y="2544"/>
                        <a:pt x="7672" y="2544"/>
                      </a:cubicBezTo>
                      <a:cubicBezTo>
                        <a:pt x="7672" y="1058"/>
                        <a:pt x="7672" y="1058"/>
                        <a:pt x="7672" y="1058"/>
                      </a:cubicBezTo>
                      <a:cubicBezTo>
                        <a:pt x="7415" y="644"/>
                        <a:pt x="7134" y="0"/>
                        <a:pt x="6519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6"/>
                <p:cNvSpPr/>
                <p:nvPr/>
              </p:nvSpPr>
              <p:spPr>
                <a:xfrm>
                  <a:off x="1117440" y="4951440"/>
                  <a:ext cx="658800" cy="366840"/>
                </a:xfrm>
                <a:custGeom>
                  <a:rect b="b" l="l" r="r" t="t"/>
                  <a:pathLst>
                    <a:path extrusionOk="0" h="234" w="418">
                      <a:moveTo>
                        <a:pt x="0" y="0"/>
                      </a:moveTo>
                      <a:cubicBezTo>
                        <a:pt x="46" y="136"/>
                        <a:pt x="175" y="234"/>
                        <a:pt x="326" y="234"/>
                      </a:cubicBezTo>
                      <a:cubicBezTo>
                        <a:pt x="358" y="234"/>
                        <a:pt x="389" y="230"/>
                        <a:pt x="418" y="221"/>
                      </a:cubicBezTo>
                      <a:cubicBezTo>
                        <a:pt x="302" y="111"/>
                        <a:pt x="174" y="20"/>
                        <a:pt x="0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92" name="Google Shape;392;p36"/>
            <p:cNvSpPr/>
            <p:nvPr/>
          </p:nvSpPr>
          <p:spPr>
            <a:xfrm>
              <a:off x="8356680" y="4238280"/>
              <a:ext cx="983880" cy="1159200"/>
            </a:xfrm>
            <a:custGeom>
              <a:rect b="b" l="l" r="r" t="t"/>
              <a:pathLst>
                <a:path extrusionOk="0" h="677" w="575">
                  <a:moveTo>
                    <a:pt x="318" y="0"/>
                  </a:moveTo>
                  <a:cubicBezTo>
                    <a:pt x="214" y="216"/>
                    <a:pt x="115" y="429"/>
                    <a:pt x="0" y="588"/>
                  </a:cubicBezTo>
                  <a:cubicBezTo>
                    <a:pt x="61" y="643"/>
                    <a:pt x="142" y="677"/>
                    <a:pt x="231" y="677"/>
                  </a:cubicBezTo>
                  <a:cubicBezTo>
                    <a:pt x="421" y="677"/>
                    <a:pt x="575" y="523"/>
                    <a:pt x="575" y="333"/>
                  </a:cubicBezTo>
                  <a:cubicBezTo>
                    <a:pt x="575" y="173"/>
                    <a:pt x="466" y="39"/>
                    <a:pt x="318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6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rgbClr val="707070"/>
          </a:solidFill>
          <a:ln>
            <a:noFill/>
          </a:ln>
        </p:spPr>
      </p:sp>
      <p:sp>
        <p:nvSpPr>
          <p:cNvPr id="396" name="Google Shape;396;p36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</p:spPr>
      </p:sp>
      <p:sp>
        <p:nvSpPr>
          <p:cNvPr id="397" name="Google Shape;397;p36"/>
          <p:cNvSpPr/>
          <p:nvPr/>
        </p:nvSpPr>
        <p:spPr>
          <a:xfrm>
            <a:off x="4975920" y="628560"/>
            <a:ext cx="52088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Toán tử gán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5616720" y="1181160"/>
            <a:ext cx="135000" cy="135000"/>
          </a:xfrm>
          <a:prstGeom prst="ellipse">
            <a:avLst/>
          </a:prstGeom>
          <a:solidFill>
            <a:srgbClr val="7C41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>
            <a:off x="5864400" y="1181160"/>
            <a:ext cx="135000" cy="135000"/>
          </a:xfrm>
          <a:prstGeom prst="ellipse">
            <a:avLst/>
          </a:prstGeom>
          <a:solidFill>
            <a:srgbClr val="7C41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6118200" y="1187280"/>
            <a:ext cx="123840" cy="122400"/>
          </a:xfrm>
          <a:prstGeom prst="ellipse">
            <a:avLst/>
          </a:prstGeom>
          <a:noFill/>
          <a:ln cap="flat" cmpd="sng" w="12600">
            <a:solidFill>
              <a:srgbClr val="02B6C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3240" y="4494240"/>
            <a:ext cx="12188880" cy="2362320"/>
          </a:xfrm>
          <a:custGeom>
            <a:rect b="b" l="l" r="r" t="t"/>
            <a:pathLst>
              <a:path extrusionOk="0" h="1490" w="7680">
                <a:moveTo>
                  <a:pt x="7676" y="0"/>
                </a:moveTo>
                <a:cubicBezTo>
                  <a:pt x="7676" y="1486"/>
                  <a:pt x="7676" y="1486"/>
                  <a:pt x="7676" y="1486"/>
                </a:cubicBezTo>
                <a:cubicBezTo>
                  <a:pt x="4" y="1486"/>
                  <a:pt x="4" y="1486"/>
                  <a:pt x="4" y="1486"/>
                </a:cubicBezTo>
                <a:cubicBezTo>
                  <a:pt x="4" y="582"/>
                  <a:pt x="4" y="582"/>
                  <a:pt x="4" y="582"/>
                </a:cubicBezTo>
                <a:cubicBezTo>
                  <a:pt x="3" y="584"/>
                  <a:pt x="1" y="585"/>
                  <a:pt x="0" y="587"/>
                </a:cubicBezTo>
                <a:cubicBezTo>
                  <a:pt x="0" y="1490"/>
                  <a:pt x="0" y="1490"/>
                  <a:pt x="0" y="1490"/>
                </a:cubicBezTo>
                <a:cubicBezTo>
                  <a:pt x="7680" y="1490"/>
                  <a:pt x="7680" y="1490"/>
                  <a:pt x="7680" y="1490"/>
                </a:cubicBezTo>
                <a:cubicBezTo>
                  <a:pt x="7680" y="7"/>
                  <a:pt x="7680" y="7"/>
                  <a:pt x="7680" y="7"/>
                </a:cubicBezTo>
                <a:cubicBezTo>
                  <a:pt x="7679" y="4"/>
                  <a:pt x="7677" y="2"/>
                  <a:pt x="7676" y="0"/>
                </a:cubicBezTo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2" name="Google Shape;402;p36"/>
          <p:cNvGraphicFramePr/>
          <p:nvPr/>
        </p:nvGraphicFramePr>
        <p:xfrm>
          <a:off x="274320" y="1990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2672650"/>
                <a:gridCol w="3932275"/>
                <a:gridCol w="4733650"/>
              </a:tblGrid>
              <a:tr h="3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Miêu tả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gán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= 10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cộng và gán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+= 3, tương đương a = a + 3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trừ và gán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-= 3, tương đương a = a - 3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nhân và gán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*= 3, tương đương a = a *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chia và gán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/= 3 tương đương a = a /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**=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Số mũ và gán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**= 3 tương đương a = a **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//=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chia lấy phần nguyên và gán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//= 3 tương đương a = a //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chia lấy phần dư và gán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%= 3 tương đương a = a %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7"/>
          <p:cNvGrpSpPr/>
          <p:nvPr/>
        </p:nvGrpSpPr>
        <p:grpSpPr>
          <a:xfrm>
            <a:off x="9360" y="2814480"/>
            <a:ext cx="12176280" cy="4035600"/>
            <a:chOff x="9360" y="2814480"/>
            <a:chExt cx="12176280" cy="4035600"/>
          </a:xfrm>
        </p:grpSpPr>
        <p:grpSp>
          <p:nvGrpSpPr>
            <p:cNvPr id="408" name="Google Shape;408;p37"/>
            <p:cNvGrpSpPr/>
            <p:nvPr/>
          </p:nvGrpSpPr>
          <p:grpSpPr>
            <a:xfrm>
              <a:off x="9360" y="2814480"/>
              <a:ext cx="12176280" cy="4035600"/>
              <a:chOff x="9360" y="2814480"/>
              <a:chExt cx="12176280" cy="4035600"/>
            </a:xfrm>
          </p:grpSpPr>
          <p:sp>
            <p:nvSpPr>
              <p:cNvPr id="409" name="Google Shape;409;p37"/>
              <p:cNvSpPr/>
              <p:nvPr/>
            </p:nvSpPr>
            <p:spPr>
              <a:xfrm>
                <a:off x="4572000" y="4183920"/>
                <a:ext cx="1213560" cy="121356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0" name="Google Shape;410;p37"/>
              <p:cNvGrpSpPr/>
              <p:nvPr/>
            </p:nvGrpSpPr>
            <p:grpSpPr>
              <a:xfrm>
                <a:off x="9360" y="2814480"/>
                <a:ext cx="12176280" cy="4035600"/>
                <a:chOff x="9360" y="2814480"/>
                <a:chExt cx="12176280" cy="4035600"/>
              </a:xfrm>
            </p:grpSpPr>
            <p:sp>
              <p:nvSpPr>
                <p:cNvPr id="411" name="Google Shape;411;p37"/>
                <p:cNvSpPr/>
                <p:nvPr/>
              </p:nvSpPr>
              <p:spPr>
                <a:xfrm>
                  <a:off x="9360" y="2814480"/>
                  <a:ext cx="12176280" cy="4035600"/>
                </a:xfrm>
                <a:custGeom>
                  <a:rect b="b" l="l" r="r" t="t"/>
                  <a:pathLst>
                    <a:path extrusionOk="0" h="2544" w="7672">
                      <a:moveTo>
                        <a:pt x="3268" y="1580"/>
                      </a:moveTo>
                      <a:cubicBezTo>
                        <a:pt x="3078" y="1580"/>
                        <a:pt x="2924" y="1426"/>
                        <a:pt x="2924" y="1236"/>
                      </a:cubicBezTo>
                      <a:cubicBezTo>
                        <a:pt x="2924" y="1046"/>
                        <a:pt x="3078" y="892"/>
                        <a:pt x="3268" y="892"/>
                      </a:cubicBezTo>
                      <a:cubicBezTo>
                        <a:pt x="3458" y="892"/>
                        <a:pt x="3612" y="1046"/>
                        <a:pt x="3612" y="1236"/>
                      </a:cubicBezTo>
                      <a:cubicBezTo>
                        <a:pt x="3612" y="1426"/>
                        <a:pt x="3458" y="1580"/>
                        <a:pt x="3268" y="1580"/>
                      </a:cubicBezTo>
                      <a:moveTo>
                        <a:pt x="6519" y="0"/>
                      </a:moveTo>
                      <a:cubicBezTo>
                        <a:pt x="6056" y="0"/>
                        <a:pt x="5816" y="456"/>
                        <a:pt x="5599" y="903"/>
                      </a:cubicBezTo>
                      <a:cubicBezTo>
                        <a:pt x="5747" y="942"/>
                        <a:pt x="5856" y="1076"/>
                        <a:pt x="5856" y="1236"/>
                      </a:cubicBezTo>
                      <a:cubicBezTo>
                        <a:pt x="5856" y="1426"/>
                        <a:pt x="5702" y="1580"/>
                        <a:pt x="5512" y="1580"/>
                      </a:cubicBezTo>
                      <a:cubicBezTo>
                        <a:pt x="5423" y="1580"/>
                        <a:pt x="5342" y="1546"/>
                        <a:pt x="5281" y="1491"/>
                      </a:cubicBezTo>
                      <a:cubicBezTo>
                        <a:pt x="5168" y="1648"/>
                        <a:pt x="5038" y="1751"/>
                        <a:pt x="4871" y="1751"/>
                      </a:cubicBezTo>
                      <a:cubicBezTo>
                        <a:pt x="4185" y="1751"/>
                        <a:pt x="4067" y="839"/>
                        <a:pt x="3203" y="839"/>
                      </a:cubicBezTo>
                      <a:cubicBezTo>
                        <a:pt x="2339" y="839"/>
                        <a:pt x="2550" y="2078"/>
                        <a:pt x="1925" y="2078"/>
                      </a:cubicBezTo>
                      <a:cubicBezTo>
                        <a:pt x="1529" y="2078"/>
                        <a:pt x="1345" y="1784"/>
                        <a:pt x="1116" y="1567"/>
                      </a:cubicBezTo>
                      <a:cubicBezTo>
                        <a:pt x="1087" y="1576"/>
                        <a:pt x="1056" y="1580"/>
                        <a:pt x="1024" y="1580"/>
                      </a:cubicBezTo>
                      <a:cubicBezTo>
                        <a:pt x="873" y="1580"/>
                        <a:pt x="744" y="1482"/>
                        <a:pt x="698" y="1346"/>
                      </a:cubicBezTo>
                      <a:cubicBezTo>
                        <a:pt x="676" y="1343"/>
                        <a:pt x="653" y="1342"/>
                        <a:pt x="630" y="1342"/>
                      </a:cubicBezTo>
                      <a:cubicBezTo>
                        <a:pt x="627" y="1342"/>
                        <a:pt x="624" y="1342"/>
                        <a:pt x="622" y="1342"/>
                      </a:cubicBezTo>
                      <a:cubicBezTo>
                        <a:pt x="343" y="1342"/>
                        <a:pt x="137" y="1490"/>
                        <a:pt x="0" y="1640"/>
                      </a:cubicBezTo>
                      <a:cubicBezTo>
                        <a:pt x="0" y="2544"/>
                        <a:pt x="0" y="2544"/>
                        <a:pt x="0" y="2544"/>
                      </a:cubicBezTo>
                      <a:cubicBezTo>
                        <a:pt x="7672" y="2544"/>
                        <a:pt x="7672" y="2544"/>
                        <a:pt x="7672" y="2544"/>
                      </a:cubicBezTo>
                      <a:cubicBezTo>
                        <a:pt x="7672" y="1058"/>
                        <a:pt x="7672" y="1058"/>
                        <a:pt x="7672" y="1058"/>
                      </a:cubicBezTo>
                      <a:cubicBezTo>
                        <a:pt x="7415" y="644"/>
                        <a:pt x="7134" y="0"/>
                        <a:pt x="6519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37"/>
                <p:cNvSpPr/>
                <p:nvPr/>
              </p:nvSpPr>
              <p:spPr>
                <a:xfrm>
                  <a:off x="1117440" y="4951440"/>
                  <a:ext cx="658800" cy="366840"/>
                </a:xfrm>
                <a:custGeom>
                  <a:rect b="b" l="l" r="r" t="t"/>
                  <a:pathLst>
                    <a:path extrusionOk="0" h="234" w="418">
                      <a:moveTo>
                        <a:pt x="0" y="0"/>
                      </a:moveTo>
                      <a:cubicBezTo>
                        <a:pt x="46" y="136"/>
                        <a:pt x="175" y="234"/>
                        <a:pt x="326" y="234"/>
                      </a:cubicBezTo>
                      <a:cubicBezTo>
                        <a:pt x="358" y="234"/>
                        <a:pt x="389" y="230"/>
                        <a:pt x="418" y="221"/>
                      </a:cubicBezTo>
                      <a:cubicBezTo>
                        <a:pt x="302" y="111"/>
                        <a:pt x="174" y="20"/>
                        <a:pt x="0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13" name="Google Shape;413;p37"/>
            <p:cNvSpPr/>
            <p:nvPr/>
          </p:nvSpPr>
          <p:spPr>
            <a:xfrm>
              <a:off x="8356680" y="4238280"/>
              <a:ext cx="983880" cy="1159200"/>
            </a:xfrm>
            <a:custGeom>
              <a:rect b="b" l="l" r="r" t="t"/>
              <a:pathLst>
                <a:path extrusionOk="0" h="677" w="575">
                  <a:moveTo>
                    <a:pt x="318" y="0"/>
                  </a:moveTo>
                  <a:cubicBezTo>
                    <a:pt x="214" y="216"/>
                    <a:pt x="115" y="429"/>
                    <a:pt x="0" y="588"/>
                  </a:cubicBezTo>
                  <a:cubicBezTo>
                    <a:pt x="61" y="643"/>
                    <a:pt x="142" y="677"/>
                    <a:pt x="231" y="677"/>
                  </a:cubicBezTo>
                  <a:cubicBezTo>
                    <a:pt x="421" y="677"/>
                    <a:pt x="575" y="523"/>
                    <a:pt x="575" y="333"/>
                  </a:cubicBezTo>
                  <a:cubicBezTo>
                    <a:pt x="575" y="173"/>
                    <a:pt x="466" y="39"/>
                    <a:pt x="318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7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rgbClr val="707070"/>
          </a:solidFill>
          <a:ln>
            <a:noFill/>
          </a:ln>
        </p:spPr>
      </p:sp>
      <p:sp>
        <p:nvSpPr>
          <p:cNvPr id="417" name="Google Shape;417;p37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</p:spPr>
      </p:sp>
      <p:sp>
        <p:nvSpPr>
          <p:cNvPr id="418" name="Google Shape;418;p37"/>
          <p:cNvSpPr/>
          <p:nvPr/>
        </p:nvSpPr>
        <p:spPr>
          <a:xfrm>
            <a:off x="93960" y="640080"/>
            <a:ext cx="58489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Toán tử quan hệ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(toán tử so sánh)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5616720" y="1181160"/>
            <a:ext cx="135000" cy="135000"/>
          </a:xfrm>
          <a:prstGeom prst="ellipse">
            <a:avLst/>
          </a:prstGeom>
          <a:solidFill>
            <a:srgbClr val="7C41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5864400" y="1181160"/>
            <a:ext cx="135000" cy="135000"/>
          </a:xfrm>
          <a:prstGeom prst="ellipse">
            <a:avLst/>
          </a:prstGeom>
          <a:solidFill>
            <a:srgbClr val="7C41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6118200" y="1187280"/>
            <a:ext cx="123840" cy="122400"/>
          </a:xfrm>
          <a:prstGeom prst="ellipse">
            <a:avLst/>
          </a:prstGeom>
          <a:noFill/>
          <a:ln cap="flat" cmpd="sng" w="12600">
            <a:solidFill>
              <a:srgbClr val="02B6C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3240" y="4494240"/>
            <a:ext cx="12188880" cy="2362320"/>
          </a:xfrm>
          <a:custGeom>
            <a:rect b="b" l="l" r="r" t="t"/>
            <a:pathLst>
              <a:path extrusionOk="0" h="1490" w="7680">
                <a:moveTo>
                  <a:pt x="7676" y="0"/>
                </a:moveTo>
                <a:cubicBezTo>
                  <a:pt x="7676" y="1486"/>
                  <a:pt x="7676" y="1486"/>
                  <a:pt x="7676" y="1486"/>
                </a:cubicBezTo>
                <a:cubicBezTo>
                  <a:pt x="4" y="1486"/>
                  <a:pt x="4" y="1486"/>
                  <a:pt x="4" y="1486"/>
                </a:cubicBezTo>
                <a:cubicBezTo>
                  <a:pt x="4" y="582"/>
                  <a:pt x="4" y="582"/>
                  <a:pt x="4" y="582"/>
                </a:cubicBezTo>
                <a:cubicBezTo>
                  <a:pt x="3" y="584"/>
                  <a:pt x="1" y="585"/>
                  <a:pt x="0" y="587"/>
                </a:cubicBezTo>
                <a:cubicBezTo>
                  <a:pt x="0" y="1490"/>
                  <a:pt x="0" y="1490"/>
                  <a:pt x="0" y="1490"/>
                </a:cubicBezTo>
                <a:cubicBezTo>
                  <a:pt x="7680" y="1490"/>
                  <a:pt x="7680" y="1490"/>
                  <a:pt x="7680" y="1490"/>
                </a:cubicBezTo>
                <a:cubicBezTo>
                  <a:pt x="7680" y="7"/>
                  <a:pt x="7680" y="7"/>
                  <a:pt x="7680" y="7"/>
                </a:cubicBezTo>
                <a:cubicBezTo>
                  <a:pt x="7679" y="4"/>
                  <a:pt x="7677" y="2"/>
                  <a:pt x="7676" y="0"/>
                </a:cubicBezTo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3" name="Google Shape;423;p37"/>
          <p:cNvGraphicFramePr/>
          <p:nvPr/>
        </p:nvGraphicFramePr>
        <p:xfrm>
          <a:off x="0" y="1990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1202400"/>
                <a:gridCol w="2665075"/>
                <a:gridCol w="1173950"/>
              </a:tblGrid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Miêu tả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Lớn hơn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&gt;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Nhỏ hơn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&lt;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0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Lớn hơn hoặc bằng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&gt;=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Nhỏ hơn hoặc bằng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&lt;=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Bằng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==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Khác (không bằng)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!=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24" name="Google Shape;424;p37"/>
          <p:cNvSpPr/>
          <p:nvPr/>
        </p:nvSpPr>
        <p:spPr>
          <a:xfrm>
            <a:off x="7680960" y="813240"/>
            <a:ext cx="3011040" cy="53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Toán tử logic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5" name="Google Shape;425;p37"/>
          <p:cNvGraphicFramePr/>
          <p:nvPr/>
        </p:nvGraphicFramePr>
        <p:xfrm>
          <a:off x="5303520" y="1991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1623250"/>
                <a:gridCol w="2966750"/>
                <a:gridCol w="2295000"/>
              </a:tblGrid>
              <a:tr h="89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Miêu tả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89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diem &gt;= 0 and diem &lt;= 10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89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hoặc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 = 5 &gt; 4 or 3 &lt; 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89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phủ định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 = not (5 &gt; 4)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8"/>
          <p:cNvGrpSpPr/>
          <p:nvPr/>
        </p:nvGrpSpPr>
        <p:grpSpPr>
          <a:xfrm>
            <a:off x="9360" y="2814480"/>
            <a:ext cx="12176280" cy="4035600"/>
            <a:chOff x="9360" y="2814480"/>
            <a:chExt cx="12176280" cy="4035600"/>
          </a:xfrm>
        </p:grpSpPr>
        <p:grpSp>
          <p:nvGrpSpPr>
            <p:cNvPr id="431" name="Google Shape;431;p38"/>
            <p:cNvGrpSpPr/>
            <p:nvPr/>
          </p:nvGrpSpPr>
          <p:grpSpPr>
            <a:xfrm>
              <a:off x="9360" y="2814480"/>
              <a:ext cx="12176280" cy="4035600"/>
              <a:chOff x="9360" y="2814480"/>
              <a:chExt cx="12176280" cy="4035600"/>
            </a:xfrm>
          </p:grpSpPr>
          <p:sp>
            <p:nvSpPr>
              <p:cNvPr id="432" name="Google Shape;432;p38"/>
              <p:cNvSpPr/>
              <p:nvPr/>
            </p:nvSpPr>
            <p:spPr>
              <a:xfrm>
                <a:off x="4572000" y="4183920"/>
                <a:ext cx="1213560" cy="121356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3" name="Google Shape;433;p38"/>
              <p:cNvGrpSpPr/>
              <p:nvPr/>
            </p:nvGrpSpPr>
            <p:grpSpPr>
              <a:xfrm>
                <a:off x="9360" y="2814480"/>
                <a:ext cx="12176280" cy="4035600"/>
                <a:chOff x="9360" y="2814480"/>
                <a:chExt cx="12176280" cy="4035600"/>
              </a:xfrm>
            </p:grpSpPr>
            <p:sp>
              <p:nvSpPr>
                <p:cNvPr id="434" name="Google Shape;434;p38"/>
                <p:cNvSpPr/>
                <p:nvPr/>
              </p:nvSpPr>
              <p:spPr>
                <a:xfrm>
                  <a:off x="9360" y="2814480"/>
                  <a:ext cx="12176280" cy="4035600"/>
                </a:xfrm>
                <a:custGeom>
                  <a:rect b="b" l="l" r="r" t="t"/>
                  <a:pathLst>
                    <a:path extrusionOk="0" h="2544" w="7672">
                      <a:moveTo>
                        <a:pt x="3268" y="1580"/>
                      </a:moveTo>
                      <a:cubicBezTo>
                        <a:pt x="3078" y="1580"/>
                        <a:pt x="2924" y="1426"/>
                        <a:pt x="2924" y="1236"/>
                      </a:cubicBezTo>
                      <a:cubicBezTo>
                        <a:pt x="2924" y="1046"/>
                        <a:pt x="3078" y="892"/>
                        <a:pt x="3268" y="892"/>
                      </a:cubicBezTo>
                      <a:cubicBezTo>
                        <a:pt x="3458" y="892"/>
                        <a:pt x="3612" y="1046"/>
                        <a:pt x="3612" y="1236"/>
                      </a:cubicBezTo>
                      <a:cubicBezTo>
                        <a:pt x="3612" y="1426"/>
                        <a:pt x="3458" y="1580"/>
                        <a:pt x="3268" y="1580"/>
                      </a:cubicBezTo>
                      <a:moveTo>
                        <a:pt x="6519" y="0"/>
                      </a:moveTo>
                      <a:cubicBezTo>
                        <a:pt x="6056" y="0"/>
                        <a:pt x="5816" y="456"/>
                        <a:pt x="5599" y="903"/>
                      </a:cubicBezTo>
                      <a:cubicBezTo>
                        <a:pt x="5747" y="942"/>
                        <a:pt x="5856" y="1076"/>
                        <a:pt x="5856" y="1236"/>
                      </a:cubicBezTo>
                      <a:cubicBezTo>
                        <a:pt x="5856" y="1426"/>
                        <a:pt x="5702" y="1580"/>
                        <a:pt x="5512" y="1580"/>
                      </a:cubicBezTo>
                      <a:cubicBezTo>
                        <a:pt x="5423" y="1580"/>
                        <a:pt x="5342" y="1546"/>
                        <a:pt x="5281" y="1491"/>
                      </a:cubicBezTo>
                      <a:cubicBezTo>
                        <a:pt x="5168" y="1648"/>
                        <a:pt x="5038" y="1751"/>
                        <a:pt x="4871" y="1751"/>
                      </a:cubicBezTo>
                      <a:cubicBezTo>
                        <a:pt x="4185" y="1751"/>
                        <a:pt x="4067" y="839"/>
                        <a:pt x="3203" y="839"/>
                      </a:cubicBezTo>
                      <a:cubicBezTo>
                        <a:pt x="2339" y="839"/>
                        <a:pt x="2550" y="2078"/>
                        <a:pt x="1925" y="2078"/>
                      </a:cubicBezTo>
                      <a:cubicBezTo>
                        <a:pt x="1529" y="2078"/>
                        <a:pt x="1345" y="1784"/>
                        <a:pt x="1116" y="1567"/>
                      </a:cubicBezTo>
                      <a:cubicBezTo>
                        <a:pt x="1087" y="1576"/>
                        <a:pt x="1056" y="1580"/>
                        <a:pt x="1024" y="1580"/>
                      </a:cubicBezTo>
                      <a:cubicBezTo>
                        <a:pt x="873" y="1580"/>
                        <a:pt x="744" y="1482"/>
                        <a:pt x="698" y="1346"/>
                      </a:cubicBezTo>
                      <a:cubicBezTo>
                        <a:pt x="676" y="1343"/>
                        <a:pt x="653" y="1342"/>
                        <a:pt x="630" y="1342"/>
                      </a:cubicBezTo>
                      <a:cubicBezTo>
                        <a:pt x="627" y="1342"/>
                        <a:pt x="624" y="1342"/>
                        <a:pt x="622" y="1342"/>
                      </a:cubicBezTo>
                      <a:cubicBezTo>
                        <a:pt x="343" y="1342"/>
                        <a:pt x="137" y="1490"/>
                        <a:pt x="0" y="1640"/>
                      </a:cubicBezTo>
                      <a:cubicBezTo>
                        <a:pt x="0" y="2544"/>
                        <a:pt x="0" y="2544"/>
                        <a:pt x="0" y="2544"/>
                      </a:cubicBezTo>
                      <a:cubicBezTo>
                        <a:pt x="7672" y="2544"/>
                        <a:pt x="7672" y="2544"/>
                        <a:pt x="7672" y="2544"/>
                      </a:cubicBezTo>
                      <a:cubicBezTo>
                        <a:pt x="7672" y="1058"/>
                        <a:pt x="7672" y="1058"/>
                        <a:pt x="7672" y="1058"/>
                      </a:cubicBezTo>
                      <a:cubicBezTo>
                        <a:pt x="7415" y="644"/>
                        <a:pt x="7134" y="0"/>
                        <a:pt x="6519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8"/>
                <p:cNvSpPr/>
                <p:nvPr/>
              </p:nvSpPr>
              <p:spPr>
                <a:xfrm>
                  <a:off x="1117440" y="4951440"/>
                  <a:ext cx="658800" cy="366840"/>
                </a:xfrm>
                <a:custGeom>
                  <a:rect b="b" l="l" r="r" t="t"/>
                  <a:pathLst>
                    <a:path extrusionOk="0" h="234" w="418">
                      <a:moveTo>
                        <a:pt x="0" y="0"/>
                      </a:moveTo>
                      <a:cubicBezTo>
                        <a:pt x="46" y="136"/>
                        <a:pt x="175" y="234"/>
                        <a:pt x="326" y="234"/>
                      </a:cubicBezTo>
                      <a:cubicBezTo>
                        <a:pt x="358" y="234"/>
                        <a:pt x="389" y="230"/>
                        <a:pt x="418" y="221"/>
                      </a:cubicBezTo>
                      <a:cubicBezTo>
                        <a:pt x="302" y="111"/>
                        <a:pt x="174" y="20"/>
                        <a:pt x="0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36" name="Google Shape;436;p38"/>
            <p:cNvSpPr/>
            <p:nvPr/>
          </p:nvSpPr>
          <p:spPr>
            <a:xfrm>
              <a:off x="8356680" y="4238280"/>
              <a:ext cx="983880" cy="1159200"/>
            </a:xfrm>
            <a:custGeom>
              <a:rect b="b" l="l" r="r" t="t"/>
              <a:pathLst>
                <a:path extrusionOk="0" h="677" w="575">
                  <a:moveTo>
                    <a:pt x="318" y="0"/>
                  </a:moveTo>
                  <a:cubicBezTo>
                    <a:pt x="214" y="216"/>
                    <a:pt x="115" y="429"/>
                    <a:pt x="0" y="588"/>
                  </a:cubicBezTo>
                  <a:cubicBezTo>
                    <a:pt x="61" y="643"/>
                    <a:pt x="142" y="677"/>
                    <a:pt x="231" y="677"/>
                  </a:cubicBezTo>
                  <a:cubicBezTo>
                    <a:pt x="421" y="677"/>
                    <a:pt x="575" y="523"/>
                    <a:pt x="575" y="333"/>
                  </a:cubicBezTo>
                  <a:cubicBezTo>
                    <a:pt x="575" y="173"/>
                    <a:pt x="466" y="39"/>
                    <a:pt x="318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38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rgbClr val="707070"/>
          </a:solidFill>
          <a:ln>
            <a:noFill/>
          </a:ln>
        </p:spPr>
      </p:sp>
      <p:sp>
        <p:nvSpPr>
          <p:cNvPr id="440" name="Google Shape;440;p38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</p:spPr>
      </p:sp>
      <p:sp>
        <p:nvSpPr>
          <p:cNvPr id="441" name="Google Shape;441;p38"/>
          <p:cNvSpPr/>
          <p:nvPr/>
        </p:nvSpPr>
        <p:spPr>
          <a:xfrm>
            <a:off x="771840" y="628560"/>
            <a:ext cx="58489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Toán tử membership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8"/>
          <p:cNvSpPr/>
          <p:nvPr/>
        </p:nvSpPr>
        <p:spPr>
          <a:xfrm>
            <a:off x="3240" y="4494240"/>
            <a:ext cx="12188880" cy="2362320"/>
          </a:xfrm>
          <a:custGeom>
            <a:rect b="b" l="l" r="r" t="t"/>
            <a:pathLst>
              <a:path extrusionOk="0" h="1490" w="7680">
                <a:moveTo>
                  <a:pt x="7676" y="0"/>
                </a:moveTo>
                <a:cubicBezTo>
                  <a:pt x="7676" y="1486"/>
                  <a:pt x="7676" y="1486"/>
                  <a:pt x="7676" y="1486"/>
                </a:cubicBezTo>
                <a:cubicBezTo>
                  <a:pt x="4" y="1486"/>
                  <a:pt x="4" y="1486"/>
                  <a:pt x="4" y="1486"/>
                </a:cubicBezTo>
                <a:cubicBezTo>
                  <a:pt x="4" y="582"/>
                  <a:pt x="4" y="582"/>
                  <a:pt x="4" y="582"/>
                </a:cubicBezTo>
                <a:cubicBezTo>
                  <a:pt x="3" y="584"/>
                  <a:pt x="1" y="585"/>
                  <a:pt x="0" y="587"/>
                </a:cubicBezTo>
                <a:cubicBezTo>
                  <a:pt x="0" y="1490"/>
                  <a:pt x="0" y="1490"/>
                  <a:pt x="0" y="1490"/>
                </a:cubicBezTo>
                <a:cubicBezTo>
                  <a:pt x="7680" y="1490"/>
                  <a:pt x="7680" y="1490"/>
                  <a:pt x="7680" y="1490"/>
                </a:cubicBezTo>
                <a:cubicBezTo>
                  <a:pt x="7680" y="7"/>
                  <a:pt x="7680" y="7"/>
                  <a:pt x="7680" y="7"/>
                </a:cubicBezTo>
                <a:cubicBezTo>
                  <a:pt x="7679" y="4"/>
                  <a:pt x="7677" y="2"/>
                  <a:pt x="7676" y="0"/>
                </a:cubicBezTo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3" name="Google Shape;443;p38"/>
          <p:cNvGraphicFramePr/>
          <p:nvPr/>
        </p:nvGraphicFramePr>
        <p:xfrm>
          <a:off x="207000" y="1591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1202400"/>
                <a:gridCol w="2665075"/>
                <a:gridCol w="3154675"/>
              </a:tblGrid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Miêu tả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Trả về </a:t>
                      </a: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nếu một biến là nằm trong dãy các biến, nếu không là </a:t>
                      </a: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= 10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 = [10, 20, 30, 40]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print(a in list)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in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Ngược lại của </a:t>
                      </a: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44" name="Google Shape;444;p38"/>
          <p:cNvSpPr/>
          <p:nvPr/>
        </p:nvSpPr>
        <p:spPr>
          <a:xfrm>
            <a:off x="7865280" y="3031920"/>
            <a:ext cx="4112640" cy="53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Toán tử identify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5" name="Google Shape;445;p38"/>
          <p:cNvGraphicFramePr/>
          <p:nvPr/>
        </p:nvGraphicFramePr>
        <p:xfrm>
          <a:off x="5185080" y="397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1644475"/>
                <a:gridCol w="3006000"/>
                <a:gridCol w="232595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Miêu tả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111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is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Trả về </a:t>
                      </a: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nếu các biến ở hai bên toán tử cùng trỏ tới một đối tượng, nếu không là </a:t>
                      </a: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= 10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 = 10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 = 20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print(a is b)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print(a is c)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is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Ngược lại của </a:t>
                      </a: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39"/>
          <p:cNvGrpSpPr/>
          <p:nvPr/>
        </p:nvGrpSpPr>
        <p:grpSpPr>
          <a:xfrm>
            <a:off x="9360" y="2814480"/>
            <a:ext cx="12176280" cy="4035600"/>
            <a:chOff x="9360" y="2814480"/>
            <a:chExt cx="12176280" cy="4035600"/>
          </a:xfrm>
        </p:grpSpPr>
        <p:grpSp>
          <p:nvGrpSpPr>
            <p:cNvPr id="451" name="Google Shape;451;p39"/>
            <p:cNvGrpSpPr/>
            <p:nvPr/>
          </p:nvGrpSpPr>
          <p:grpSpPr>
            <a:xfrm>
              <a:off x="9360" y="2814480"/>
              <a:ext cx="12176280" cy="4035600"/>
              <a:chOff x="9360" y="2814480"/>
              <a:chExt cx="12176280" cy="4035600"/>
            </a:xfrm>
          </p:grpSpPr>
          <p:sp>
            <p:nvSpPr>
              <p:cNvPr id="452" name="Google Shape;452;p39"/>
              <p:cNvSpPr/>
              <p:nvPr/>
            </p:nvSpPr>
            <p:spPr>
              <a:xfrm>
                <a:off x="4572000" y="4183920"/>
                <a:ext cx="1213560" cy="121356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3" name="Google Shape;453;p39"/>
              <p:cNvGrpSpPr/>
              <p:nvPr/>
            </p:nvGrpSpPr>
            <p:grpSpPr>
              <a:xfrm>
                <a:off x="9360" y="2814480"/>
                <a:ext cx="12176280" cy="4035600"/>
                <a:chOff x="9360" y="2814480"/>
                <a:chExt cx="12176280" cy="4035600"/>
              </a:xfrm>
            </p:grpSpPr>
            <p:sp>
              <p:nvSpPr>
                <p:cNvPr id="454" name="Google Shape;454;p39"/>
                <p:cNvSpPr/>
                <p:nvPr/>
              </p:nvSpPr>
              <p:spPr>
                <a:xfrm>
                  <a:off x="9360" y="2814480"/>
                  <a:ext cx="12176280" cy="4035600"/>
                </a:xfrm>
                <a:custGeom>
                  <a:rect b="b" l="l" r="r" t="t"/>
                  <a:pathLst>
                    <a:path extrusionOk="0" h="2544" w="7672">
                      <a:moveTo>
                        <a:pt x="3268" y="1580"/>
                      </a:moveTo>
                      <a:cubicBezTo>
                        <a:pt x="3078" y="1580"/>
                        <a:pt x="2924" y="1426"/>
                        <a:pt x="2924" y="1236"/>
                      </a:cubicBezTo>
                      <a:cubicBezTo>
                        <a:pt x="2924" y="1046"/>
                        <a:pt x="3078" y="892"/>
                        <a:pt x="3268" y="892"/>
                      </a:cubicBezTo>
                      <a:cubicBezTo>
                        <a:pt x="3458" y="892"/>
                        <a:pt x="3612" y="1046"/>
                        <a:pt x="3612" y="1236"/>
                      </a:cubicBezTo>
                      <a:cubicBezTo>
                        <a:pt x="3612" y="1426"/>
                        <a:pt x="3458" y="1580"/>
                        <a:pt x="3268" y="1580"/>
                      </a:cubicBezTo>
                      <a:moveTo>
                        <a:pt x="6519" y="0"/>
                      </a:moveTo>
                      <a:cubicBezTo>
                        <a:pt x="6056" y="0"/>
                        <a:pt x="5816" y="456"/>
                        <a:pt x="5599" y="903"/>
                      </a:cubicBezTo>
                      <a:cubicBezTo>
                        <a:pt x="5747" y="942"/>
                        <a:pt x="5856" y="1076"/>
                        <a:pt x="5856" y="1236"/>
                      </a:cubicBezTo>
                      <a:cubicBezTo>
                        <a:pt x="5856" y="1426"/>
                        <a:pt x="5702" y="1580"/>
                        <a:pt x="5512" y="1580"/>
                      </a:cubicBezTo>
                      <a:cubicBezTo>
                        <a:pt x="5423" y="1580"/>
                        <a:pt x="5342" y="1546"/>
                        <a:pt x="5281" y="1491"/>
                      </a:cubicBezTo>
                      <a:cubicBezTo>
                        <a:pt x="5168" y="1648"/>
                        <a:pt x="5038" y="1751"/>
                        <a:pt x="4871" y="1751"/>
                      </a:cubicBezTo>
                      <a:cubicBezTo>
                        <a:pt x="4185" y="1751"/>
                        <a:pt x="4067" y="839"/>
                        <a:pt x="3203" y="839"/>
                      </a:cubicBezTo>
                      <a:cubicBezTo>
                        <a:pt x="2339" y="839"/>
                        <a:pt x="2550" y="2078"/>
                        <a:pt x="1925" y="2078"/>
                      </a:cubicBezTo>
                      <a:cubicBezTo>
                        <a:pt x="1529" y="2078"/>
                        <a:pt x="1345" y="1784"/>
                        <a:pt x="1116" y="1567"/>
                      </a:cubicBezTo>
                      <a:cubicBezTo>
                        <a:pt x="1087" y="1576"/>
                        <a:pt x="1056" y="1580"/>
                        <a:pt x="1024" y="1580"/>
                      </a:cubicBezTo>
                      <a:cubicBezTo>
                        <a:pt x="873" y="1580"/>
                        <a:pt x="744" y="1482"/>
                        <a:pt x="698" y="1346"/>
                      </a:cubicBezTo>
                      <a:cubicBezTo>
                        <a:pt x="676" y="1343"/>
                        <a:pt x="653" y="1342"/>
                        <a:pt x="630" y="1342"/>
                      </a:cubicBezTo>
                      <a:cubicBezTo>
                        <a:pt x="627" y="1342"/>
                        <a:pt x="624" y="1342"/>
                        <a:pt x="622" y="1342"/>
                      </a:cubicBezTo>
                      <a:cubicBezTo>
                        <a:pt x="343" y="1342"/>
                        <a:pt x="137" y="1490"/>
                        <a:pt x="0" y="1640"/>
                      </a:cubicBezTo>
                      <a:cubicBezTo>
                        <a:pt x="0" y="2544"/>
                        <a:pt x="0" y="2544"/>
                        <a:pt x="0" y="2544"/>
                      </a:cubicBezTo>
                      <a:cubicBezTo>
                        <a:pt x="7672" y="2544"/>
                        <a:pt x="7672" y="2544"/>
                        <a:pt x="7672" y="2544"/>
                      </a:cubicBezTo>
                      <a:cubicBezTo>
                        <a:pt x="7672" y="1058"/>
                        <a:pt x="7672" y="1058"/>
                        <a:pt x="7672" y="1058"/>
                      </a:cubicBezTo>
                      <a:cubicBezTo>
                        <a:pt x="7415" y="644"/>
                        <a:pt x="7134" y="0"/>
                        <a:pt x="6519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39"/>
                <p:cNvSpPr/>
                <p:nvPr/>
              </p:nvSpPr>
              <p:spPr>
                <a:xfrm>
                  <a:off x="1117440" y="4951440"/>
                  <a:ext cx="658800" cy="366840"/>
                </a:xfrm>
                <a:custGeom>
                  <a:rect b="b" l="l" r="r" t="t"/>
                  <a:pathLst>
                    <a:path extrusionOk="0" h="234" w="418">
                      <a:moveTo>
                        <a:pt x="0" y="0"/>
                      </a:moveTo>
                      <a:cubicBezTo>
                        <a:pt x="46" y="136"/>
                        <a:pt x="175" y="234"/>
                        <a:pt x="326" y="234"/>
                      </a:cubicBezTo>
                      <a:cubicBezTo>
                        <a:pt x="358" y="234"/>
                        <a:pt x="389" y="230"/>
                        <a:pt x="418" y="221"/>
                      </a:cubicBezTo>
                      <a:cubicBezTo>
                        <a:pt x="302" y="111"/>
                        <a:pt x="174" y="20"/>
                        <a:pt x="0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56" name="Google Shape;456;p39"/>
            <p:cNvSpPr/>
            <p:nvPr/>
          </p:nvSpPr>
          <p:spPr>
            <a:xfrm>
              <a:off x="8356680" y="4238280"/>
              <a:ext cx="983880" cy="1159200"/>
            </a:xfrm>
            <a:custGeom>
              <a:rect b="b" l="l" r="r" t="t"/>
              <a:pathLst>
                <a:path extrusionOk="0" h="677" w="575">
                  <a:moveTo>
                    <a:pt x="318" y="0"/>
                  </a:moveTo>
                  <a:cubicBezTo>
                    <a:pt x="214" y="216"/>
                    <a:pt x="115" y="429"/>
                    <a:pt x="0" y="588"/>
                  </a:cubicBezTo>
                  <a:cubicBezTo>
                    <a:pt x="61" y="643"/>
                    <a:pt x="142" y="677"/>
                    <a:pt x="231" y="677"/>
                  </a:cubicBezTo>
                  <a:cubicBezTo>
                    <a:pt x="421" y="677"/>
                    <a:pt x="575" y="523"/>
                    <a:pt x="575" y="333"/>
                  </a:cubicBezTo>
                  <a:cubicBezTo>
                    <a:pt x="575" y="173"/>
                    <a:pt x="466" y="39"/>
                    <a:pt x="318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9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rgbClr val="707070"/>
          </a:solidFill>
          <a:ln>
            <a:noFill/>
          </a:ln>
        </p:spPr>
      </p:sp>
      <p:sp>
        <p:nvSpPr>
          <p:cNvPr id="460" name="Google Shape;460;p39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</p:spPr>
      </p:sp>
      <p:sp>
        <p:nvSpPr>
          <p:cNvPr id="461" name="Google Shape;461;p39"/>
          <p:cNvSpPr/>
          <p:nvPr/>
        </p:nvSpPr>
        <p:spPr>
          <a:xfrm>
            <a:off x="4297680" y="363240"/>
            <a:ext cx="27385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Toán tử thao tác bit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3240" y="4494240"/>
            <a:ext cx="12188880" cy="2362320"/>
          </a:xfrm>
          <a:custGeom>
            <a:rect b="b" l="l" r="r" t="t"/>
            <a:pathLst>
              <a:path extrusionOk="0" h="1490" w="7680">
                <a:moveTo>
                  <a:pt x="7676" y="0"/>
                </a:moveTo>
                <a:cubicBezTo>
                  <a:pt x="7676" y="1486"/>
                  <a:pt x="7676" y="1486"/>
                  <a:pt x="7676" y="1486"/>
                </a:cubicBezTo>
                <a:cubicBezTo>
                  <a:pt x="4" y="1486"/>
                  <a:pt x="4" y="1486"/>
                  <a:pt x="4" y="1486"/>
                </a:cubicBezTo>
                <a:cubicBezTo>
                  <a:pt x="4" y="582"/>
                  <a:pt x="4" y="582"/>
                  <a:pt x="4" y="582"/>
                </a:cubicBezTo>
                <a:cubicBezTo>
                  <a:pt x="3" y="584"/>
                  <a:pt x="1" y="585"/>
                  <a:pt x="0" y="587"/>
                </a:cubicBezTo>
                <a:cubicBezTo>
                  <a:pt x="0" y="1490"/>
                  <a:pt x="0" y="1490"/>
                  <a:pt x="0" y="1490"/>
                </a:cubicBezTo>
                <a:cubicBezTo>
                  <a:pt x="7680" y="1490"/>
                  <a:pt x="7680" y="1490"/>
                  <a:pt x="7680" y="1490"/>
                </a:cubicBezTo>
                <a:cubicBezTo>
                  <a:pt x="7680" y="7"/>
                  <a:pt x="7680" y="7"/>
                  <a:pt x="7680" y="7"/>
                </a:cubicBezTo>
                <a:cubicBezTo>
                  <a:pt x="7679" y="4"/>
                  <a:pt x="7677" y="2"/>
                  <a:pt x="7676" y="0"/>
                </a:cubicBezTo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3" name="Google Shape;463;p39"/>
          <p:cNvGraphicFramePr/>
          <p:nvPr/>
        </p:nvGraphicFramePr>
        <p:xfrm>
          <a:off x="0" y="108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1430275"/>
                <a:gridCol w="7796525"/>
                <a:gridCol w="2961725"/>
              </a:tblGrid>
              <a:tr h="3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Miêu tả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85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	Sao chép một bit tới kết quả nếu bit này tồn tại trong cả hai toán hạng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= 10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 = 13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 = a &amp; b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0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Sao chép một bit tới kết quả nếu bit này tồn tại trong bất kỳ toán hạng nào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 = a | b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Sao chép bit nếu nó được set (chỉ bit 1) chỉ trong một toán hạng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 = a ^ b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Đây là toán tử một ngôi, được sử dụng để đảo ngược bit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~ 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85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 dịch trái nhị phân. Giá trị của toán hạng trái được dịch chuyển sang trái một số lượng bit đã được xác định bởi toán hạng phải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&lt;&lt;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85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 dịch phải nhị phân. Giá trị của toán hạng trái được dịch chuyển sang phải một số lượng bit đã được xác định bởi toán hạng phải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 &gt;&gt; 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4" name="Google Shape;464;p39"/>
          <p:cNvGraphicFramePr/>
          <p:nvPr/>
        </p:nvGraphicFramePr>
        <p:xfrm>
          <a:off x="156240" y="5367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695150"/>
                <a:gridCol w="695150"/>
                <a:gridCol w="695150"/>
                <a:gridCol w="695150"/>
                <a:gridCol w="694075"/>
              </a:tblGrid>
              <a:tr h="48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8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8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p39"/>
          <p:cNvGraphicFramePr/>
          <p:nvPr/>
        </p:nvGraphicFramePr>
        <p:xfrm>
          <a:off x="3756960" y="5343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693350"/>
                <a:gridCol w="693350"/>
                <a:gridCol w="693350"/>
                <a:gridCol w="693350"/>
                <a:gridCol w="693350"/>
              </a:tblGrid>
              <a:tr h="50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0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39"/>
          <p:cNvGraphicFramePr/>
          <p:nvPr/>
        </p:nvGraphicFramePr>
        <p:xfrm>
          <a:off x="7326720" y="5357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765725"/>
                <a:gridCol w="765725"/>
                <a:gridCol w="765725"/>
                <a:gridCol w="765725"/>
                <a:gridCol w="766075"/>
              </a:tblGrid>
              <a:tr h="49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9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9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40"/>
          <p:cNvGrpSpPr/>
          <p:nvPr/>
        </p:nvGrpSpPr>
        <p:grpSpPr>
          <a:xfrm>
            <a:off x="9360" y="2814480"/>
            <a:ext cx="12176280" cy="4035600"/>
            <a:chOff x="9360" y="2814480"/>
            <a:chExt cx="12176280" cy="4035600"/>
          </a:xfrm>
        </p:grpSpPr>
        <p:grpSp>
          <p:nvGrpSpPr>
            <p:cNvPr id="472" name="Google Shape;472;p40"/>
            <p:cNvGrpSpPr/>
            <p:nvPr/>
          </p:nvGrpSpPr>
          <p:grpSpPr>
            <a:xfrm>
              <a:off x="9360" y="2814480"/>
              <a:ext cx="12176280" cy="4035600"/>
              <a:chOff x="9360" y="2814480"/>
              <a:chExt cx="12176280" cy="4035600"/>
            </a:xfrm>
          </p:grpSpPr>
          <p:sp>
            <p:nvSpPr>
              <p:cNvPr id="473" name="Google Shape;473;p40"/>
              <p:cNvSpPr/>
              <p:nvPr/>
            </p:nvSpPr>
            <p:spPr>
              <a:xfrm>
                <a:off x="4572000" y="4183920"/>
                <a:ext cx="1213560" cy="121356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4" name="Google Shape;474;p40"/>
              <p:cNvGrpSpPr/>
              <p:nvPr/>
            </p:nvGrpSpPr>
            <p:grpSpPr>
              <a:xfrm>
                <a:off x="9360" y="2814480"/>
                <a:ext cx="12176280" cy="4035600"/>
                <a:chOff x="9360" y="2814480"/>
                <a:chExt cx="12176280" cy="4035600"/>
              </a:xfrm>
            </p:grpSpPr>
            <p:sp>
              <p:nvSpPr>
                <p:cNvPr id="475" name="Google Shape;475;p40"/>
                <p:cNvSpPr/>
                <p:nvPr/>
              </p:nvSpPr>
              <p:spPr>
                <a:xfrm>
                  <a:off x="9360" y="2814480"/>
                  <a:ext cx="12176280" cy="4035600"/>
                </a:xfrm>
                <a:custGeom>
                  <a:rect b="b" l="l" r="r" t="t"/>
                  <a:pathLst>
                    <a:path extrusionOk="0" h="2544" w="7672">
                      <a:moveTo>
                        <a:pt x="3268" y="1580"/>
                      </a:moveTo>
                      <a:cubicBezTo>
                        <a:pt x="3078" y="1580"/>
                        <a:pt x="2924" y="1426"/>
                        <a:pt x="2924" y="1236"/>
                      </a:cubicBezTo>
                      <a:cubicBezTo>
                        <a:pt x="2924" y="1046"/>
                        <a:pt x="3078" y="892"/>
                        <a:pt x="3268" y="892"/>
                      </a:cubicBezTo>
                      <a:cubicBezTo>
                        <a:pt x="3458" y="892"/>
                        <a:pt x="3612" y="1046"/>
                        <a:pt x="3612" y="1236"/>
                      </a:cubicBezTo>
                      <a:cubicBezTo>
                        <a:pt x="3612" y="1426"/>
                        <a:pt x="3458" y="1580"/>
                        <a:pt x="3268" y="1580"/>
                      </a:cubicBezTo>
                      <a:moveTo>
                        <a:pt x="6519" y="0"/>
                      </a:moveTo>
                      <a:cubicBezTo>
                        <a:pt x="6056" y="0"/>
                        <a:pt x="5816" y="456"/>
                        <a:pt x="5599" y="903"/>
                      </a:cubicBezTo>
                      <a:cubicBezTo>
                        <a:pt x="5747" y="942"/>
                        <a:pt x="5856" y="1076"/>
                        <a:pt x="5856" y="1236"/>
                      </a:cubicBezTo>
                      <a:cubicBezTo>
                        <a:pt x="5856" y="1426"/>
                        <a:pt x="5702" y="1580"/>
                        <a:pt x="5512" y="1580"/>
                      </a:cubicBezTo>
                      <a:cubicBezTo>
                        <a:pt x="5423" y="1580"/>
                        <a:pt x="5342" y="1546"/>
                        <a:pt x="5281" y="1491"/>
                      </a:cubicBezTo>
                      <a:cubicBezTo>
                        <a:pt x="5168" y="1648"/>
                        <a:pt x="5038" y="1751"/>
                        <a:pt x="4871" y="1751"/>
                      </a:cubicBezTo>
                      <a:cubicBezTo>
                        <a:pt x="4185" y="1751"/>
                        <a:pt x="4067" y="839"/>
                        <a:pt x="3203" y="839"/>
                      </a:cubicBezTo>
                      <a:cubicBezTo>
                        <a:pt x="2339" y="839"/>
                        <a:pt x="2550" y="2078"/>
                        <a:pt x="1925" y="2078"/>
                      </a:cubicBezTo>
                      <a:cubicBezTo>
                        <a:pt x="1529" y="2078"/>
                        <a:pt x="1345" y="1784"/>
                        <a:pt x="1116" y="1567"/>
                      </a:cubicBezTo>
                      <a:cubicBezTo>
                        <a:pt x="1087" y="1576"/>
                        <a:pt x="1056" y="1580"/>
                        <a:pt x="1024" y="1580"/>
                      </a:cubicBezTo>
                      <a:cubicBezTo>
                        <a:pt x="873" y="1580"/>
                        <a:pt x="744" y="1482"/>
                        <a:pt x="698" y="1346"/>
                      </a:cubicBezTo>
                      <a:cubicBezTo>
                        <a:pt x="676" y="1343"/>
                        <a:pt x="653" y="1342"/>
                        <a:pt x="630" y="1342"/>
                      </a:cubicBezTo>
                      <a:cubicBezTo>
                        <a:pt x="627" y="1342"/>
                        <a:pt x="624" y="1342"/>
                        <a:pt x="622" y="1342"/>
                      </a:cubicBezTo>
                      <a:cubicBezTo>
                        <a:pt x="343" y="1342"/>
                        <a:pt x="137" y="1490"/>
                        <a:pt x="0" y="1640"/>
                      </a:cubicBezTo>
                      <a:cubicBezTo>
                        <a:pt x="0" y="2544"/>
                        <a:pt x="0" y="2544"/>
                        <a:pt x="0" y="2544"/>
                      </a:cubicBezTo>
                      <a:cubicBezTo>
                        <a:pt x="7672" y="2544"/>
                        <a:pt x="7672" y="2544"/>
                        <a:pt x="7672" y="2544"/>
                      </a:cubicBezTo>
                      <a:cubicBezTo>
                        <a:pt x="7672" y="1058"/>
                        <a:pt x="7672" y="1058"/>
                        <a:pt x="7672" y="1058"/>
                      </a:cubicBezTo>
                      <a:cubicBezTo>
                        <a:pt x="7415" y="644"/>
                        <a:pt x="7134" y="0"/>
                        <a:pt x="6519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40"/>
                <p:cNvSpPr/>
                <p:nvPr/>
              </p:nvSpPr>
              <p:spPr>
                <a:xfrm>
                  <a:off x="1117440" y="4951440"/>
                  <a:ext cx="658800" cy="366840"/>
                </a:xfrm>
                <a:custGeom>
                  <a:rect b="b" l="l" r="r" t="t"/>
                  <a:pathLst>
                    <a:path extrusionOk="0" h="234" w="418">
                      <a:moveTo>
                        <a:pt x="0" y="0"/>
                      </a:moveTo>
                      <a:cubicBezTo>
                        <a:pt x="46" y="136"/>
                        <a:pt x="175" y="234"/>
                        <a:pt x="326" y="234"/>
                      </a:cubicBezTo>
                      <a:cubicBezTo>
                        <a:pt x="358" y="234"/>
                        <a:pt x="389" y="230"/>
                        <a:pt x="418" y="221"/>
                      </a:cubicBezTo>
                      <a:cubicBezTo>
                        <a:pt x="302" y="111"/>
                        <a:pt x="174" y="20"/>
                        <a:pt x="0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77" name="Google Shape;477;p40"/>
            <p:cNvSpPr/>
            <p:nvPr/>
          </p:nvSpPr>
          <p:spPr>
            <a:xfrm>
              <a:off x="8356680" y="4238280"/>
              <a:ext cx="983880" cy="1159200"/>
            </a:xfrm>
            <a:custGeom>
              <a:rect b="b" l="l" r="r" t="t"/>
              <a:pathLst>
                <a:path extrusionOk="0" h="677" w="575">
                  <a:moveTo>
                    <a:pt x="318" y="0"/>
                  </a:moveTo>
                  <a:cubicBezTo>
                    <a:pt x="214" y="216"/>
                    <a:pt x="115" y="429"/>
                    <a:pt x="0" y="588"/>
                  </a:cubicBezTo>
                  <a:cubicBezTo>
                    <a:pt x="61" y="643"/>
                    <a:pt x="142" y="677"/>
                    <a:pt x="231" y="677"/>
                  </a:cubicBezTo>
                  <a:cubicBezTo>
                    <a:pt x="421" y="677"/>
                    <a:pt x="575" y="523"/>
                    <a:pt x="575" y="333"/>
                  </a:cubicBezTo>
                  <a:cubicBezTo>
                    <a:pt x="575" y="173"/>
                    <a:pt x="466" y="39"/>
                    <a:pt x="318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40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rgbClr val="707070"/>
          </a:solidFill>
          <a:ln>
            <a:noFill/>
          </a:ln>
        </p:spPr>
      </p:sp>
      <p:sp>
        <p:nvSpPr>
          <p:cNvPr id="481" name="Google Shape;481;p40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</p:spPr>
      </p:sp>
      <p:sp>
        <p:nvSpPr>
          <p:cNvPr id="482" name="Google Shape;482;p40"/>
          <p:cNvSpPr/>
          <p:nvPr/>
        </p:nvSpPr>
        <p:spPr>
          <a:xfrm>
            <a:off x="4297680" y="363240"/>
            <a:ext cx="310824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Độ ưu tiên của toán tử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3240" y="4494240"/>
            <a:ext cx="12188880" cy="2362320"/>
          </a:xfrm>
          <a:custGeom>
            <a:rect b="b" l="l" r="r" t="t"/>
            <a:pathLst>
              <a:path extrusionOk="0" h="1490" w="7680">
                <a:moveTo>
                  <a:pt x="7676" y="0"/>
                </a:moveTo>
                <a:cubicBezTo>
                  <a:pt x="7676" y="1486"/>
                  <a:pt x="7676" y="1486"/>
                  <a:pt x="7676" y="1486"/>
                </a:cubicBezTo>
                <a:cubicBezTo>
                  <a:pt x="4" y="1486"/>
                  <a:pt x="4" y="1486"/>
                  <a:pt x="4" y="1486"/>
                </a:cubicBezTo>
                <a:cubicBezTo>
                  <a:pt x="4" y="582"/>
                  <a:pt x="4" y="582"/>
                  <a:pt x="4" y="582"/>
                </a:cubicBezTo>
                <a:cubicBezTo>
                  <a:pt x="3" y="584"/>
                  <a:pt x="1" y="585"/>
                  <a:pt x="0" y="587"/>
                </a:cubicBezTo>
                <a:cubicBezTo>
                  <a:pt x="0" y="1490"/>
                  <a:pt x="0" y="1490"/>
                  <a:pt x="0" y="1490"/>
                </a:cubicBezTo>
                <a:cubicBezTo>
                  <a:pt x="7680" y="1490"/>
                  <a:pt x="7680" y="1490"/>
                  <a:pt x="7680" y="1490"/>
                </a:cubicBezTo>
                <a:cubicBezTo>
                  <a:pt x="7680" y="7"/>
                  <a:pt x="7680" y="7"/>
                  <a:pt x="7680" y="7"/>
                </a:cubicBezTo>
                <a:cubicBezTo>
                  <a:pt x="7679" y="4"/>
                  <a:pt x="7677" y="2"/>
                  <a:pt x="7676" y="0"/>
                </a:cubicBezTo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4" name="Google Shape;484;p40"/>
          <p:cNvGraphicFramePr/>
          <p:nvPr/>
        </p:nvGraphicFramePr>
        <p:xfrm>
          <a:off x="415800" y="1246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949675"/>
                <a:gridCol w="949675"/>
                <a:gridCol w="949675"/>
                <a:gridCol w="949675"/>
                <a:gridCol w="949675"/>
                <a:gridCol w="949675"/>
                <a:gridCol w="949675"/>
                <a:gridCol w="949675"/>
                <a:gridCol w="949675"/>
                <a:gridCol w="949675"/>
                <a:gridCol w="949675"/>
              </a:tblGrid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Các toán tử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65750">
                <a:tc rowSpan="1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+x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-x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~x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is not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214559" lvl="0" marL="216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"/>
                        <a:buFont typeface="Noto Sans Symbols"/>
                        <a:buChar char="●"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214559" lvl="0" marL="216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"/>
                        <a:buFont typeface="Noto Sans Symbols"/>
                        <a:buChar char="●"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66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85" name="Google Shape;485;p40"/>
          <p:cNvSpPr/>
          <p:nvPr/>
        </p:nvSpPr>
        <p:spPr>
          <a:xfrm>
            <a:off x="636480" y="2194560"/>
            <a:ext cx="400320" cy="1918800"/>
          </a:xfrm>
          <a:custGeom>
            <a:rect b="b" l="l" r="r" t="t"/>
            <a:pathLst>
              <a:path extrusionOk="0" h="5336" w="1118">
                <a:moveTo>
                  <a:pt x="279" y="0"/>
                </a:moveTo>
                <a:lnTo>
                  <a:pt x="279" y="4001"/>
                </a:lnTo>
                <a:lnTo>
                  <a:pt x="0" y="4001"/>
                </a:lnTo>
                <a:lnTo>
                  <a:pt x="558" y="5335"/>
                </a:lnTo>
                <a:lnTo>
                  <a:pt x="1117" y="4001"/>
                </a:lnTo>
                <a:lnTo>
                  <a:pt x="837" y="4001"/>
                </a:lnTo>
                <a:lnTo>
                  <a:pt x="837" y="0"/>
                </a:lnTo>
                <a:lnTo>
                  <a:pt x="279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/>
          <p:nvPr/>
        </p:nvSpPr>
        <p:spPr>
          <a:xfrm>
            <a:off x="0" y="-74520"/>
            <a:ext cx="12187440" cy="692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9997920" y="150840"/>
            <a:ext cx="1677960" cy="455760"/>
          </a:xfrm>
          <a:custGeom>
            <a:rect b="b" l="l" r="r" t="t"/>
            <a:pathLst>
              <a:path extrusionOk="0" h="287" w="1048">
                <a:moveTo>
                  <a:pt x="10" y="0"/>
                </a:moveTo>
                <a:cubicBezTo>
                  <a:pt x="1038" y="0"/>
                  <a:pt x="1038" y="0"/>
                  <a:pt x="1038" y="0"/>
                </a:cubicBezTo>
                <a:cubicBezTo>
                  <a:pt x="1043" y="0"/>
                  <a:pt x="1048" y="4"/>
                  <a:pt x="1048" y="10"/>
                </a:cubicBezTo>
                <a:cubicBezTo>
                  <a:pt x="1048" y="277"/>
                  <a:pt x="1048" y="277"/>
                  <a:pt x="1048" y="277"/>
                </a:cubicBezTo>
                <a:cubicBezTo>
                  <a:pt x="1048" y="283"/>
                  <a:pt x="1043" y="287"/>
                  <a:pt x="1038" y="287"/>
                </a:cubicBezTo>
                <a:cubicBezTo>
                  <a:pt x="10" y="287"/>
                  <a:pt x="10" y="287"/>
                  <a:pt x="10" y="287"/>
                </a:cubicBezTo>
                <a:cubicBezTo>
                  <a:pt x="5" y="287"/>
                  <a:pt x="0" y="283"/>
                  <a:pt x="0" y="27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1"/>
          <p:cNvSpPr/>
          <p:nvPr/>
        </p:nvSpPr>
        <p:spPr>
          <a:xfrm>
            <a:off x="10261440" y="171360"/>
            <a:ext cx="333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10450440" y="166680"/>
            <a:ext cx="274680" cy="3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1"/>
          <p:cNvSpPr/>
          <p:nvPr/>
        </p:nvSpPr>
        <p:spPr>
          <a:xfrm>
            <a:off x="10615680" y="166680"/>
            <a:ext cx="274680" cy="3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1"/>
          <p:cNvSpPr/>
          <p:nvPr/>
        </p:nvSpPr>
        <p:spPr>
          <a:xfrm>
            <a:off x="10783800" y="166680"/>
            <a:ext cx="311400" cy="42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11006280" y="166680"/>
            <a:ext cx="311400" cy="42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11167920" y="166680"/>
            <a:ext cx="311400" cy="42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41"/>
          <p:cNvGrpSpPr/>
          <p:nvPr/>
        </p:nvGrpSpPr>
        <p:grpSpPr>
          <a:xfrm>
            <a:off x="0" y="-74520"/>
            <a:ext cx="12192120" cy="909720"/>
            <a:chOff x="0" y="-74520"/>
            <a:chExt cx="12192120" cy="909720"/>
          </a:xfrm>
        </p:grpSpPr>
        <p:pic>
          <p:nvPicPr>
            <p:cNvPr id="499" name="Google Shape;499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74520"/>
              <a:ext cx="12192120" cy="909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-74520"/>
              <a:ext cx="6608880" cy="909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1" name="Google Shape;501;p41"/>
          <p:cNvSpPr/>
          <p:nvPr/>
        </p:nvSpPr>
        <p:spPr>
          <a:xfrm>
            <a:off x="9239400" y="3267000"/>
            <a:ext cx="70668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9699480" y="3267000"/>
            <a:ext cx="60336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7869240" y="4276800"/>
            <a:ext cx="70668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8329680" y="4276800"/>
            <a:ext cx="60336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533880" y="1097280"/>
            <a:ext cx="422028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Cấu trúc điều khiển if...elif...else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806040" y="3225600"/>
            <a:ext cx="313236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>
            <a:off x="729720" y="3560760"/>
            <a:ext cx="4513320" cy="6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>
            <a:off x="806040" y="4641840"/>
            <a:ext cx="313236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>
            <a:off x="729720" y="4977000"/>
            <a:ext cx="4513320" cy="6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828800"/>
            <a:ext cx="3014640" cy="47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49440" y="2912040"/>
            <a:ext cx="4295880" cy="35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/>
          <p:nvPr/>
        </p:nvSpPr>
        <p:spPr>
          <a:xfrm>
            <a:off x="0" y="-74520"/>
            <a:ext cx="12187440" cy="692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2"/>
          <p:cNvSpPr/>
          <p:nvPr/>
        </p:nvSpPr>
        <p:spPr>
          <a:xfrm>
            <a:off x="9997920" y="150840"/>
            <a:ext cx="1677960" cy="455760"/>
          </a:xfrm>
          <a:custGeom>
            <a:rect b="b" l="l" r="r" t="t"/>
            <a:pathLst>
              <a:path extrusionOk="0" h="287" w="1048">
                <a:moveTo>
                  <a:pt x="10" y="0"/>
                </a:moveTo>
                <a:cubicBezTo>
                  <a:pt x="1038" y="0"/>
                  <a:pt x="1038" y="0"/>
                  <a:pt x="1038" y="0"/>
                </a:cubicBezTo>
                <a:cubicBezTo>
                  <a:pt x="1043" y="0"/>
                  <a:pt x="1048" y="4"/>
                  <a:pt x="1048" y="10"/>
                </a:cubicBezTo>
                <a:cubicBezTo>
                  <a:pt x="1048" y="277"/>
                  <a:pt x="1048" y="277"/>
                  <a:pt x="1048" y="277"/>
                </a:cubicBezTo>
                <a:cubicBezTo>
                  <a:pt x="1048" y="283"/>
                  <a:pt x="1043" y="287"/>
                  <a:pt x="1038" y="287"/>
                </a:cubicBezTo>
                <a:cubicBezTo>
                  <a:pt x="10" y="287"/>
                  <a:pt x="10" y="287"/>
                  <a:pt x="10" y="287"/>
                </a:cubicBezTo>
                <a:cubicBezTo>
                  <a:pt x="5" y="287"/>
                  <a:pt x="0" y="283"/>
                  <a:pt x="0" y="27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2"/>
          <p:cNvSpPr/>
          <p:nvPr/>
        </p:nvSpPr>
        <p:spPr>
          <a:xfrm>
            <a:off x="10261440" y="171360"/>
            <a:ext cx="333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2"/>
          <p:cNvSpPr/>
          <p:nvPr/>
        </p:nvSpPr>
        <p:spPr>
          <a:xfrm>
            <a:off x="10450440" y="166680"/>
            <a:ext cx="274680" cy="3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10615680" y="166680"/>
            <a:ext cx="274680" cy="3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10783800" y="166680"/>
            <a:ext cx="311400" cy="42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11006280" y="166680"/>
            <a:ext cx="311400" cy="42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11167920" y="166680"/>
            <a:ext cx="311400" cy="42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42"/>
          <p:cNvGrpSpPr/>
          <p:nvPr/>
        </p:nvGrpSpPr>
        <p:grpSpPr>
          <a:xfrm>
            <a:off x="0" y="-74520"/>
            <a:ext cx="12192120" cy="909720"/>
            <a:chOff x="0" y="-74520"/>
            <a:chExt cx="12192120" cy="909720"/>
          </a:xfrm>
        </p:grpSpPr>
        <p:pic>
          <p:nvPicPr>
            <p:cNvPr id="525" name="Google Shape;525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74520"/>
              <a:ext cx="12192120" cy="909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-74520"/>
              <a:ext cx="6608880" cy="909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" name="Google Shape;527;p42"/>
          <p:cNvSpPr/>
          <p:nvPr/>
        </p:nvSpPr>
        <p:spPr>
          <a:xfrm>
            <a:off x="9239400" y="3267000"/>
            <a:ext cx="70668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9699480" y="3267000"/>
            <a:ext cx="60336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7869240" y="4276800"/>
            <a:ext cx="70668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8329680" y="4276800"/>
            <a:ext cx="60336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482040" y="1324440"/>
            <a:ext cx="422028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Vòng lặp while, for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806040" y="3225600"/>
            <a:ext cx="313236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2"/>
          <p:cNvSpPr/>
          <p:nvPr/>
        </p:nvSpPr>
        <p:spPr>
          <a:xfrm>
            <a:off x="729720" y="3560760"/>
            <a:ext cx="4513320" cy="6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2"/>
          <p:cNvSpPr/>
          <p:nvPr/>
        </p:nvSpPr>
        <p:spPr>
          <a:xfrm>
            <a:off x="806040" y="4641840"/>
            <a:ext cx="313236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2"/>
          <p:cNvSpPr/>
          <p:nvPr/>
        </p:nvSpPr>
        <p:spPr>
          <a:xfrm>
            <a:off x="729720" y="4977000"/>
            <a:ext cx="4513320" cy="6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828800"/>
            <a:ext cx="10604160" cy="484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5040" y="5852160"/>
            <a:ext cx="6065280" cy="91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/>
        </p:nvSpPr>
        <p:spPr>
          <a:xfrm>
            <a:off x="0" y="-74520"/>
            <a:ext cx="12187440" cy="692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/>
          <p:nvPr/>
        </p:nvSpPr>
        <p:spPr>
          <a:xfrm>
            <a:off x="9997920" y="150840"/>
            <a:ext cx="1677960" cy="455760"/>
          </a:xfrm>
          <a:custGeom>
            <a:rect b="b" l="l" r="r" t="t"/>
            <a:pathLst>
              <a:path extrusionOk="0" h="287" w="1048">
                <a:moveTo>
                  <a:pt x="10" y="0"/>
                </a:moveTo>
                <a:cubicBezTo>
                  <a:pt x="1038" y="0"/>
                  <a:pt x="1038" y="0"/>
                  <a:pt x="1038" y="0"/>
                </a:cubicBezTo>
                <a:cubicBezTo>
                  <a:pt x="1043" y="0"/>
                  <a:pt x="1048" y="4"/>
                  <a:pt x="1048" y="10"/>
                </a:cubicBezTo>
                <a:cubicBezTo>
                  <a:pt x="1048" y="277"/>
                  <a:pt x="1048" y="277"/>
                  <a:pt x="1048" y="277"/>
                </a:cubicBezTo>
                <a:cubicBezTo>
                  <a:pt x="1048" y="283"/>
                  <a:pt x="1043" y="287"/>
                  <a:pt x="1038" y="287"/>
                </a:cubicBezTo>
                <a:cubicBezTo>
                  <a:pt x="10" y="287"/>
                  <a:pt x="10" y="287"/>
                  <a:pt x="10" y="287"/>
                </a:cubicBezTo>
                <a:cubicBezTo>
                  <a:pt x="5" y="287"/>
                  <a:pt x="0" y="283"/>
                  <a:pt x="0" y="27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10261440" y="171360"/>
            <a:ext cx="333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3"/>
          <p:cNvSpPr/>
          <p:nvPr/>
        </p:nvSpPr>
        <p:spPr>
          <a:xfrm>
            <a:off x="10450440" y="166680"/>
            <a:ext cx="274680" cy="3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3"/>
          <p:cNvSpPr/>
          <p:nvPr/>
        </p:nvSpPr>
        <p:spPr>
          <a:xfrm>
            <a:off x="10615680" y="166680"/>
            <a:ext cx="274680" cy="3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10783800" y="166680"/>
            <a:ext cx="311400" cy="42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3"/>
          <p:cNvSpPr/>
          <p:nvPr/>
        </p:nvSpPr>
        <p:spPr>
          <a:xfrm>
            <a:off x="11006280" y="166680"/>
            <a:ext cx="311400" cy="42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11167920" y="166680"/>
            <a:ext cx="311400" cy="42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43"/>
          <p:cNvGrpSpPr/>
          <p:nvPr/>
        </p:nvGrpSpPr>
        <p:grpSpPr>
          <a:xfrm>
            <a:off x="0" y="-74520"/>
            <a:ext cx="12192120" cy="909720"/>
            <a:chOff x="0" y="-74520"/>
            <a:chExt cx="12192120" cy="909720"/>
          </a:xfrm>
        </p:grpSpPr>
        <p:pic>
          <p:nvPicPr>
            <p:cNvPr id="551" name="Google Shape;551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74520"/>
              <a:ext cx="12192120" cy="909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-74520"/>
              <a:ext cx="6608880" cy="909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3" name="Google Shape;553;p43"/>
          <p:cNvSpPr/>
          <p:nvPr/>
        </p:nvSpPr>
        <p:spPr>
          <a:xfrm>
            <a:off x="10607400" y="3375000"/>
            <a:ext cx="70668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3"/>
          <p:cNvSpPr/>
          <p:nvPr/>
        </p:nvSpPr>
        <p:spPr>
          <a:xfrm>
            <a:off x="11067480" y="3375000"/>
            <a:ext cx="60336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3"/>
          <p:cNvSpPr/>
          <p:nvPr/>
        </p:nvSpPr>
        <p:spPr>
          <a:xfrm>
            <a:off x="9237240" y="4384800"/>
            <a:ext cx="70668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3"/>
          <p:cNvSpPr/>
          <p:nvPr/>
        </p:nvSpPr>
        <p:spPr>
          <a:xfrm>
            <a:off x="9697680" y="4384800"/>
            <a:ext cx="60336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3"/>
          <p:cNvSpPr/>
          <p:nvPr/>
        </p:nvSpPr>
        <p:spPr>
          <a:xfrm>
            <a:off x="482040" y="1324440"/>
            <a:ext cx="6100920" cy="22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Câu lệnh break, continue và pass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3"/>
          <p:cNvSpPr/>
          <p:nvPr/>
        </p:nvSpPr>
        <p:spPr>
          <a:xfrm>
            <a:off x="806040" y="3225600"/>
            <a:ext cx="313236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3"/>
          <p:cNvSpPr/>
          <p:nvPr/>
        </p:nvSpPr>
        <p:spPr>
          <a:xfrm>
            <a:off x="729720" y="3560760"/>
            <a:ext cx="4513320" cy="6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3"/>
          <p:cNvSpPr/>
          <p:nvPr/>
        </p:nvSpPr>
        <p:spPr>
          <a:xfrm>
            <a:off x="806040" y="4641840"/>
            <a:ext cx="313236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/>
          <p:nvPr/>
        </p:nvSpPr>
        <p:spPr>
          <a:xfrm>
            <a:off x="729720" y="4977000"/>
            <a:ext cx="4513320" cy="6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3"/>
          <p:cNvSpPr/>
          <p:nvPr/>
        </p:nvSpPr>
        <p:spPr>
          <a:xfrm>
            <a:off x="5973480" y="2328120"/>
            <a:ext cx="4505400" cy="293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8480" y="1937520"/>
            <a:ext cx="8687520" cy="4918680"/>
          </a:xfrm>
          <a:prstGeom prst="rect">
            <a:avLst/>
          </a:prstGeom>
          <a:noFill/>
          <a:ln>
            <a:noFill/>
          </a:ln>
          <a:effectLst>
            <a:outerShdw dir="1427690" dist="49967">
              <a:srgbClr val="000000">
                <a:alpha val="46666"/>
              </a:srgbClr>
            </a:outerShdw>
          </a:effectLst>
        </p:spPr>
      </p:pic>
      <p:pic>
        <p:nvPicPr>
          <p:cNvPr id="564" name="Google Shape;564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0080" y="2196000"/>
            <a:ext cx="5848920" cy="37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0" y="1970280"/>
            <a:ext cx="2855520" cy="104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4"/>
          <p:cNvSpPr/>
          <p:nvPr/>
        </p:nvSpPr>
        <p:spPr>
          <a:xfrm>
            <a:off x="0" y="0"/>
            <a:ext cx="12184200" cy="685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4"/>
          <p:cNvSpPr/>
          <p:nvPr/>
        </p:nvSpPr>
        <p:spPr>
          <a:xfrm>
            <a:off x="0" y="0"/>
            <a:ext cx="12184200" cy="685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4"/>
          <p:cNvSpPr/>
          <p:nvPr/>
        </p:nvSpPr>
        <p:spPr>
          <a:xfrm>
            <a:off x="0" y="0"/>
            <a:ext cx="12184200" cy="685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4"/>
          <p:cNvSpPr/>
          <p:nvPr/>
        </p:nvSpPr>
        <p:spPr>
          <a:xfrm>
            <a:off x="0" y="0"/>
            <a:ext cx="12184200" cy="1735920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4"/>
          <p:cNvSpPr/>
          <p:nvPr/>
        </p:nvSpPr>
        <p:spPr>
          <a:xfrm>
            <a:off x="0" y="0"/>
            <a:ext cx="12184200" cy="338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"/>
          <p:cNvSpPr/>
          <p:nvPr/>
        </p:nvSpPr>
        <p:spPr>
          <a:xfrm>
            <a:off x="3017520" y="203040"/>
            <a:ext cx="6122160" cy="129564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29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4"/>
          <p:cNvSpPr/>
          <p:nvPr/>
        </p:nvSpPr>
        <p:spPr>
          <a:xfrm>
            <a:off x="3017520" y="110520"/>
            <a:ext cx="6122160" cy="147564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2600">
            <a:solidFill>
              <a:srgbClr val="02B6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4"/>
          <p:cNvSpPr/>
          <p:nvPr/>
        </p:nvSpPr>
        <p:spPr>
          <a:xfrm>
            <a:off x="3474720" y="583200"/>
            <a:ext cx="548208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Bài tập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4"/>
          <p:cNvSpPr/>
          <p:nvPr/>
        </p:nvSpPr>
        <p:spPr>
          <a:xfrm>
            <a:off x="1297080" y="3527280"/>
            <a:ext cx="9893160" cy="64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4"/>
          <p:cNvSpPr/>
          <p:nvPr/>
        </p:nvSpPr>
        <p:spPr>
          <a:xfrm>
            <a:off x="182880" y="2286000"/>
            <a:ext cx="12001320" cy="45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Viết chương trình nhập vào điểm 3 môn thi: Toán, Lý, Hóa của học sinh. Nếu tổng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điểm &gt;= 15 và không có môn nào dưới 4 thì in kết quả đậu. Nếu đậu mà các môn đều lớn hơn 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thì in ra lời phê "Học đều các môn", ngược lại in ra "Học chưa đều các môn", các trường hợp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khác là "Thi hỏng".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Viết chương trình nhập số giờ làm và lương giờ rồi tính số tiền lương tổng cộng. Nếu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 giờ làm lớn hơn 40 thì những giờ làm dôi ra được tính 1,5 lần.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Viết chương trình nhập vào 3 số nguyên rồi in ra màn hình theo thứ tự tăng dần.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5"/>
          <p:cNvSpPr/>
          <p:nvPr/>
        </p:nvSpPr>
        <p:spPr>
          <a:xfrm>
            <a:off x="-22320" y="-6480"/>
            <a:ext cx="12223801" cy="687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5"/>
          <p:cNvSpPr/>
          <p:nvPr/>
        </p:nvSpPr>
        <p:spPr>
          <a:xfrm>
            <a:off x="-22320" y="-6480"/>
            <a:ext cx="12223801" cy="68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5"/>
          <p:cNvSpPr/>
          <p:nvPr/>
        </p:nvSpPr>
        <p:spPr>
          <a:xfrm>
            <a:off x="212040" y="-109080"/>
            <a:ext cx="12223800" cy="6875640"/>
          </a:xfrm>
          <a:custGeom>
            <a:rect b="b" l="l" r="r" t="t"/>
            <a:pathLst>
              <a:path extrusionOk="0" h="4334" w="7703">
                <a:moveTo>
                  <a:pt x="7699" y="4"/>
                </a:moveTo>
                <a:lnTo>
                  <a:pt x="4" y="4"/>
                </a:lnTo>
                <a:lnTo>
                  <a:pt x="4" y="4330"/>
                </a:lnTo>
                <a:lnTo>
                  <a:pt x="7699" y="4330"/>
                </a:lnTo>
                <a:lnTo>
                  <a:pt x="7699" y="4"/>
                </a:lnTo>
                <a:close/>
                <a:moveTo>
                  <a:pt x="7703" y="0"/>
                </a:moveTo>
                <a:lnTo>
                  <a:pt x="7703" y="0"/>
                </a:lnTo>
                <a:lnTo>
                  <a:pt x="7703" y="4334"/>
                </a:lnTo>
                <a:lnTo>
                  <a:pt x="0" y="4334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0" y="4334"/>
                </a:lnTo>
                <a:lnTo>
                  <a:pt x="7703" y="4334"/>
                </a:lnTo>
                <a:lnTo>
                  <a:pt x="7703" y="0"/>
                </a:lnTo>
                <a:close/>
              </a:path>
            </a:pathLst>
          </a:custGeom>
          <a:solidFill>
            <a:srgbClr val="F0FBFC"/>
          </a:solidFill>
          <a:ln>
            <a:noFill/>
          </a:ln>
        </p:spPr>
      </p:sp>
      <p:sp>
        <p:nvSpPr>
          <p:cNvPr id="589" name="Google Shape;589;p45"/>
          <p:cNvSpPr/>
          <p:nvPr/>
        </p:nvSpPr>
        <p:spPr>
          <a:xfrm>
            <a:off x="-22320" y="-6480"/>
            <a:ext cx="12223800" cy="6875640"/>
          </a:xfrm>
          <a:custGeom>
            <a:rect b="b" l="l" r="r" t="t"/>
            <a:pathLst>
              <a:path extrusionOk="0" h="4334" w="7703">
                <a:moveTo>
                  <a:pt x="7699" y="4"/>
                </a:moveTo>
                <a:lnTo>
                  <a:pt x="4" y="4"/>
                </a:lnTo>
                <a:lnTo>
                  <a:pt x="4" y="4330"/>
                </a:lnTo>
                <a:lnTo>
                  <a:pt x="7699" y="4330"/>
                </a:lnTo>
                <a:lnTo>
                  <a:pt x="7699" y="4"/>
                </a:lnTo>
                <a:moveTo>
                  <a:pt x="7703" y="0"/>
                </a:moveTo>
                <a:lnTo>
                  <a:pt x="7703" y="0"/>
                </a:lnTo>
                <a:lnTo>
                  <a:pt x="7703" y="4334"/>
                </a:lnTo>
                <a:lnTo>
                  <a:pt x="0" y="4334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0" y="4334"/>
                </a:lnTo>
                <a:lnTo>
                  <a:pt x="7703" y="4334"/>
                </a:lnTo>
                <a:lnTo>
                  <a:pt x="7703" y="0"/>
                </a:lnTo>
              </a:path>
            </a:pathLst>
          </a:custGeom>
          <a:noFill/>
          <a:ln>
            <a:noFill/>
          </a:ln>
        </p:spPr>
      </p:sp>
      <p:sp>
        <p:nvSpPr>
          <p:cNvPr id="590" name="Google Shape;590;p45"/>
          <p:cNvSpPr/>
          <p:nvPr/>
        </p:nvSpPr>
        <p:spPr>
          <a:xfrm>
            <a:off x="-22320" y="-6480"/>
            <a:ext cx="12223800" cy="360"/>
          </a:xfrm>
          <a:custGeom>
            <a:rect b="b" l="l" r="r" t="t"/>
            <a:pathLst>
              <a:path extrusionOk="0" h="120000" w="7703">
                <a:moveTo>
                  <a:pt x="7703" y="0"/>
                </a:moveTo>
                <a:lnTo>
                  <a:pt x="0" y="0"/>
                </a:lnTo>
                <a:lnTo>
                  <a:pt x="7703" y="0"/>
                </a:lnTo>
                <a:lnTo>
                  <a:pt x="7703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</p:sp>
      <p:sp>
        <p:nvSpPr>
          <p:cNvPr id="591" name="Google Shape;591;p45"/>
          <p:cNvSpPr/>
          <p:nvPr/>
        </p:nvSpPr>
        <p:spPr>
          <a:xfrm>
            <a:off x="-22320" y="-6480"/>
            <a:ext cx="12223800" cy="360"/>
          </a:xfrm>
          <a:custGeom>
            <a:rect b="b" l="l" r="r" t="t"/>
            <a:pathLst>
              <a:path extrusionOk="0" h="120000" w="7703">
                <a:moveTo>
                  <a:pt x="7703" y="0"/>
                </a:moveTo>
                <a:lnTo>
                  <a:pt x="0" y="0"/>
                </a:lnTo>
                <a:lnTo>
                  <a:pt x="7703" y="0"/>
                </a:lnTo>
                <a:lnTo>
                  <a:pt x="7703" y="0"/>
                </a:lnTo>
              </a:path>
            </a:pathLst>
          </a:custGeom>
          <a:noFill/>
          <a:ln>
            <a:noFill/>
          </a:ln>
        </p:spPr>
      </p:sp>
      <p:sp>
        <p:nvSpPr>
          <p:cNvPr id="592" name="Google Shape;592;p45"/>
          <p:cNvSpPr/>
          <p:nvPr/>
        </p:nvSpPr>
        <p:spPr>
          <a:xfrm>
            <a:off x="-22320" y="-6480"/>
            <a:ext cx="12223800" cy="6875640"/>
          </a:xfrm>
          <a:custGeom>
            <a:rect b="b" l="l" r="r" t="t"/>
            <a:pathLst>
              <a:path extrusionOk="0" h="4334" w="7703">
                <a:moveTo>
                  <a:pt x="4" y="4"/>
                </a:moveTo>
                <a:lnTo>
                  <a:pt x="7699" y="4"/>
                </a:lnTo>
                <a:lnTo>
                  <a:pt x="7699" y="4330"/>
                </a:lnTo>
                <a:lnTo>
                  <a:pt x="4" y="4330"/>
                </a:lnTo>
                <a:lnTo>
                  <a:pt x="4" y="4"/>
                </a:lnTo>
                <a:close/>
                <a:moveTo>
                  <a:pt x="7703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0" y="4334"/>
                </a:lnTo>
                <a:lnTo>
                  <a:pt x="7703" y="4334"/>
                </a:lnTo>
                <a:lnTo>
                  <a:pt x="7703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</p:sp>
      <p:sp>
        <p:nvSpPr>
          <p:cNvPr id="593" name="Google Shape;593;p45"/>
          <p:cNvSpPr/>
          <p:nvPr/>
        </p:nvSpPr>
        <p:spPr>
          <a:xfrm>
            <a:off x="-22320" y="-6480"/>
            <a:ext cx="12223800" cy="6875640"/>
          </a:xfrm>
          <a:custGeom>
            <a:rect b="b" l="l" r="r" t="t"/>
            <a:pathLst>
              <a:path extrusionOk="0" h="4334" w="7703">
                <a:moveTo>
                  <a:pt x="4" y="4"/>
                </a:moveTo>
                <a:lnTo>
                  <a:pt x="7699" y="4"/>
                </a:lnTo>
                <a:lnTo>
                  <a:pt x="7699" y="4330"/>
                </a:lnTo>
                <a:lnTo>
                  <a:pt x="4" y="4330"/>
                </a:lnTo>
                <a:lnTo>
                  <a:pt x="4" y="4"/>
                </a:lnTo>
                <a:moveTo>
                  <a:pt x="7703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0" y="4334"/>
                </a:lnTo>
                <a:lnTo>
                  <a:pt x="7703" y="4334"/>
                </a:lnTo>
                <a:lnTo>
                  <a:pt x="7703" y="0"/>
                </a:lnTo>
              </a:path>
            </a:pathLst>
          </a:custGeom>
          <a:noFill/>
          <a:ln>
            <a:noFill/>
          </a:ln>
        </p:spPr>
      </p:sp>
      <p:sp>
        <p:nvSpPr>
          <p:cNvPr id="594" name="Google Shape;594;p45"/>
          <p:cNvSpPr/>
          <p:nvPr/>
        </p:nvSpPr>
        <p:spPr>
          <a:xfrm>
            <a:off x="4162320" y="2490840"/>
            <a:ext cx="4707360" cy="7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0" i="0" sz="5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45"/>
          <p:cNvGrpSpPr/>
          <p:nvPr/>
        </p:nvGrpSpPr>
        <p:grpSpPr>
          <a:xfrm>
            <a:off x="5159160" y="5219640"/>
            <a:ext cx="1612440" cy="399960"/>
            <a:chOff x="5159160" y="5219640"/>
            <a:chExt cx="1612440" cy="399960"/>
          </a:xfrm>
        </p:grpSpPr>
        <p:sp>
          <p:nvSpPr>
            <p:cNvPr id="596" name="Google Shape;596;p45"/>
            <p:cNvSpPr/>
            <p:nvPr/>
          </p:nvSpPr>
          <p:spPr>
            <a:xfrm>
              <a:off x="5509080" y="5278680"/>
              <a:ext cx="62280" cy="68400"/>
            </a:xfrm>
            <a:custGeom>
              <a:rect b="b" l="l" r="r" t="t"/>
              <a:pathLst>
                <a:path extrusionOk="0" h="36" w="33">
                  <a:moveTo>
                    <a:pt x="0" y="18"/>
                  </a:moveTo>
                  <a:cubicBezTo>
                    <a:pt x="0" y="16"/>
                    <a:pt x="0" y="13"/>
                    <a:pt x="1" y="11"/>
                  </a:cubicBezTo>
                  <a:cubicBezTo>
                    <a:pt x="3" y="7"/>
                    <a:pt x="6" y="4"/>
                    <a:pt x="10" y="2"/>
                  </a:cubicBezTo>
                  <a:cubicBezTo>
                    <a:pt x="14" y="0"/>
                    <a:pt x="18" y="0"/>
                    <a:pt x="23" y="2"/>
                  </a:cubicBezTo>
                  <a:cubicBezTo>
                    <a:pt x="24" y="3"/>
                    <a:pt x="26" y="4"/>
                    <a:pt x="28" y="5"/>
                  </a:cubicBezTo>
                  <a:cubicBezTo>
                    <a:pt x="29" y="7"/>
                    <a:pt x="31" y="9"/>
                    <a:pt x="31" y="11"/>
                  </a:cubicBezTo>
                  <a:cubicBezTo>
                    <a:pt x="32" y="13"/>
                    <a:pt x="33" y="16"/>
                    <a:pt x="33" y="18"/>
                  </a:cubicBezTo>
                  <a:cubicBezTo>
                    <a:pt x="33" y="20"/>
                    <a:pt x="32" y="23"/>
                    <a:pt x="31" y="25"/>
                  </a:cubicBezTo>
                  <a:cubicBezTo>
                    <a:pt x="31" y="27"/>
                    <a:pt x="29" y="29"/>
                    <a:pt x="28" y="31"/>
                  </a:cubicBezTo>
                  <a:cubicBezTo>
                    <a:pt x="26" y="32"/>
                    <a:pt x="25" y="33"/>
                    <a:pt x="23" y="34"/>
                  </a:cubicBezTo>
                  <a:cubicBezTo>
                    <a:pt x="18" y="36"/>
                    <a:pt x="14" y="36"/>
                    <a:pt x="10" y="34"/>
                  </a:cubicBezTo>
                  <a:cubicBezTo>
                    <a:pt x="8" y="33"/>
                    <a:pt x="6" y="32"/>
                    <a:pt x="5" y="31"/>
                  </a:cubicBezTo>
                  <a:cubicBezTo>
                    <a:pt x="3" y="29"/>
                    <a:pt x="2" y="27"/>
                    <a:pt x="1" y="25"/>
                  </a:cubicBezTo>
                  <a:cubicBezTo>
                    <a:pt x="0" y="23"/>
                    <a:pt x="0" y="20"/>
                    <a:pt x="0" y="18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5510880" y="5374080"/>
              <a:ext cx="58320" cy="239400"/>
            </a:xfrm>
            <a:custGeom>
              <a:rect b="b" l="l" r="r" t="t"/>
              <a:pathLst>
                <a:path extrusionOk="0" h="119" w="31">
                  <a:moveTo>
                    <a:pt x="31" y="102"/>
                  </a:moveTo>
                  <a:cubicBezTo>
                    <a:pt x="31" y="104"/>
                    <a:pt x="30" y="106"/>
                    <a:pt x="29" y="109"/>
                  </a:cubicBezTo>
                  <a:cubicBezTo>
                    <a:pt x="29" y="110"/>
                    <a:pt x="28" y="112"/>
                    <a:pt x="26" y="114"/>
                  </a:cubicBezTo>
                  <a:cubicBezTo>
                    <a:pt x="25" y="115"/>
                    <a:pt x="23" y="116"/>
                    <a:pt x="21" y="117"/>
                  </a:cubicBezTo>
                  <a:cubicBezTo>
                    <a:pt x="18" y="119"/>
                    <a:pt x="13" y="119"/>
                    <a:pt x="9" y="117"/>
                  </a:cubicBezTo>
                  <a:cubicBezTo>
                    <a:pt x="8" y="116"/>
                    <a:pt x="6" y="115"/>
                    <a:pt x="5" y="114"/>
                  </a:cubicBezTo>
                  <a:cubicBezTo>
                    <a:pt x="2" y="111"/>
                    <a:pt x="0" y="106"/>
                    <a:pt x="0" y="10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1" y="0"/>
                    <a:pt x="14" y="0"/>
                    <a:pt x="16" y="0"/>
                  </a:cubicBezTo>
                  <a:cubicBezTo>
                    <a:pt x="18" y="0"/>
                    <a:pt x="20" y="0"/>
                    <a:pt x="22" y="1"/>
                  </a:cubicBezTo>
                  <a:cubicBezTo>
                    <a:pt x="23" y="2"/>
                    <a:pt x="25" y="3"/>
                    <a:pt x="26" y="5"/>
                  </a:cubicBezTo>
                  <a:cubicBezTo>
                    <a:pt x="28" y="6"/>
                    <a:pt x="29" y="8"/>
                    <a:pt x="30" y="10"/>
                  </a:cubicBezTo>
                  <a:cubicBezTo>
                    <a:pt x="30" y="12"/>
                    <a:pt x="31" y="14"/>
                    <a:pt x="31" y="16"/>
                  </a:cubicBezTo>
                  <a:lnTo>
                    <a:pt x="31" y="102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5626800" y="5278680"/>
              <a:ext cx="62280" cy="68400"/>
            </a:xfrm>
            <a:custGeom>
              <a:rect b="b" l="l" r="r" t="t"/>
              <a:pathLst>
                <a:path extrusionOk="0" h="36" w="33">
                  <a:moveTo>
                    <a:pt x="0" y="18"/>
                  </a:moveTo>
                  <a:cubicBezTo>
                    <a:pt x="0" y="16"/>
                    <a:pt x="1" y="13"/>
                    <a:pt x="2" y="11"/>
                  </a:cubicBezTo>
                  <a:cubicBezTo>
                    <a:pt x="3" y="7"/>
                    <a:pt x="6" y="4"/>
                    <a:pt x="10" y="2"/>
                  </a:cubicBezTo>
                  <a:cubicBezTo>
                    <a:pt x="14" y="0"/>
                    <a:pt x="19" y="0"/>
                    <a:pt x="23" y="2"/>
                  </a:cubicBezTo>
                  <a:cubicBezTo>
                    <a:pt x="25" y="3"/>
                    <a:pt x="27" y="4"/>
                    <a:pt x="28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3"/>
                    <a:pt x="33" y="16"/>
                    <a:pt x="33" y="18"/>
                  </a:cubicBezTo>
                  <a:cubicBezTo>
                    <a:pt x="33" y="20"/>
                    <a:pt x="33" y="23"/>
                    <a:pt x="32" y="25"/>
                  </a:cubicBezTo>
                  <a:cubicBezTo>
                    <a:pt x="31" y="27"/>
                    <a:pt x="30" y="29"/>
                    <a:pt x="28" y="31"/>
                  </a:cubicBezTo>
                  <a:cubicBezTo>
                    <a:pt x="27" y="32"/>
                    <a:pt x="25" y="33"/>
                    <a:pt x="23" y="34"/>
                  </a:cubicBezTo>
                  <a:cubicBezTo>
                    <a:pt x="19" y="36"/>
                    <a:pt x="14" y="36"/>
                    <a:pt x="10" y="34"/>
                  </a:cubicBezTo>
                  <a:cubicBezTo>
                    <a:pt x="8" y="33"/>
                    <a:pt x="7" y="32"/>
                    <a:pt x="5" y="31"/>
                  </a:cubicBezTo>
                  <a:cubicBezTo>
                    <a:pt x="4" y="29"/>
                    <a:pt x="2" y="27"/>
                    <a:pt x="2" y="25"/>
                  </a:cubicBezTo>
                  <a:cubicBezTo>
                    <a:pt x="1" y="23"/>
                    <a:pt x="0" y="20"/>
                    <a:pt x="0" y="18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5628960" y="5374080"/>
              <a:ext cx="58320" cy="239400"/>
            </a:xfrm>
            <a:custGeom>
              <a:rect b="b" l="l" r="r" t="t"/>
              <a:pathLst>
                <a:path extrusionOk="0" h="119" w="31">
                  <a:moveTo>
                    <a:pt x="31" y="102"/>
                  </a:moveTo>
                  <a:cubicBezTo>
                    <a:pt x="31" y="104"/>
                    <a:pt x="31" y="106"/>
                    <a:pt x="30" y="109"/>
                  </a:cubicBezTo>
                  <a:cubicBezTo>
                    <a:pt x="29" y="110"/>
                    <a:pt x="28" y="112"/>
                    <a:pt x="27" y="114"/>
                  </a:cubicBezTo>
                  <a:cubicBezTo>
                    <a:pt x="25" y="115"/>
                    <a:pt x="24" y="116"/>
                    <a:pt x="22" y="117"/>
                  </a:cubicBezTo>
                  <a:cubicBezTo>
                    <a:pt x="18" y="119"/>
                    <a:pt x="14" y="119"/>
                    <a:pt x="10" y="117"/>
                  </a:cubicBezTo>
                  <a:cubicBezTo>
                    <a:pt x="8" y="116"/>
                    <a:pt x="6" y="115"/>
                    <a:pt x="5" y="114"/>
                  </a:cubicBezTo>
                  <a:cubicBezTo>
                    <a:pt x="2" y="111"/>
                    <a:pt x="0" y="106"/>
                    <a:pt x="0" y="10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8" y="0"/>
                    <a:pt x="20" y="0"/>
                    <a:pt x="22" y="1"/>
                  </a:cubicBezTo>
                  <a:cubicBezTo>
                    <a:pt x="24" y="2"/>
                    <a:pt x="25" y="3"/>
                    <a:pt x="27" y="5"/>
                  </a:cubicBezTo>
                  <a:cubicBezTo>
                    <a:pt x="28" y="6"/>
                    <a:pt x="29" y="8"/>
                    <a:pt x="30" y="10"/>
                  </a:cubicBezTo>
                  <a:cubicBezTo>
                    <a:pt x="31" y="12"/>
                    <a:pt x="31" y="14"/>
                    <a:pt x="31" y="16"/>
                  </a:cubicBezTo>
                  <a:lnTo>
                    <a:pt x="31" y="102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5744880" y="5367960"/>
              <a:ext cx="213120" cy="245520"/>
            </a:xfrm>
            <a:custGeom>
              <a:rect b="b" l="l" r="r" t="t"/>
              <a:pathLst>
                <a:path extrusionOk="0" h="122" w="107">
                  <a:moveTo>
                    <a:pt x="107" y="106"/>
                  </a:moveTo>
                  <a:cubicBezTo>
                    <a:pt x="107" y="108"/>
                    <a:pt x="106" y="110"/>
                    <a:pt x="106" y="112"/>
                  </a:cubicBezTo>
                  <a:cubicBezTo>
                    <a:pt x="105" y="114"/>
                    <a:pt x="104" y="116"/>
                    <a:pt x="102" y="117"/>
                  </a:cubicBezTo>
                  <a:cubicBezTo>
                    <a:pt x="101" y="119"/>
                    <a:pt x="100" y="120"/>
                    <a:pt x="98" y="121"/>
                  </a:cubicBezTo>
                  <a:cubicBezTo>
                    <a:pt x="96" y="121"/>
                    <a:pt x="94" y="122"/>
                    <a:pt x="92" y="122"/>
                  </a:cubicBezTo>
                  <a:cubicBezTo>
                    <a:pt x="90" y="122"/>
                    <a:pt x="88" y="121"/>
                    <a:pt x="86" y="121"/>
                  </a:cubicBezTo>
                  <a:cubicBezTo>
                    <a:pt x="84" y="120"/>
                    <a:pt x="82" y="119"/>
                    <a:pt x="81" y="117"/>
                  </a:cubicBezTo>
                  <a:cubicBezTo>
                    <a:pt x="78" y="114"/>
                    <a:pt x="76" y="110"/>
                    <a:pt x="76" y="106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6"/>
                    <a:pt x="75" y="53"/>
                    <a:pt x="74" y="50"/>
                  </a:cubicBezTo>
                  <a:cubicBezTo>
                    <a:pt x="73" y="47"/>
                    <a:pt x="71" y="44"/>
                    <a:pt x="69" y="42"/>
                  </a:cubicBezTo>
                  <a:cubicBezTo>
                    <a:pt x="67" y="39"/>
                    <a:pt x="65" y="38"/>
                    <a:pt x="62" y="36"/>
                  </a:cubicBezTo>
                  <a:cubicBezTo>
                    <a:pt x="59" y="35"/>
                    <a:pt x="56" y="34"/>
                    <a:pt x="53" y="34"/>
                  </a:cubicBezTo>
                  <a:cubicBezTo>
                    <a:pt x="50" y="34"/>
                    <a:pt x="47" y="35"/>
                    <a:pt x="44" y="36"/>
                  </a:cubicBezTo>
                  <a:cubicBezTo>
                    <a:pt x="41" y="38"/>
                    <a:pt x="39" y="40"/>
                    <a:pt x="37" y="42"/>
                  </a:cubicBezTo>
                  <a:cubicBezTo>
                    <a:pt x="35" y="44"/>
                    <a:pt x="33" y="47"/>
                    <a:pt x="32" y="50"/>
                  </a:cubicBezTo>
                  <a:cubicBezTo>
                    <a:pt x="31" y="53"/>
                    <a:pt x="30" y="57"/>
                    <a:pt x="30" y="60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8"/>
                    <a:pt x="30" y="110"/>
                    <a:pt x="29" y="112"/>
                  </a:cubicBezTo>
                  <a:cubicBezTo>
                    <a:pt x="29" y="114"/>
                    <a:pt x="27" y="116"/>
                    <a:pt x="26" y="117"/>
                  </a:cubicBezTo>
                  <a:cubicBezTo>
                    <a:pt x="25" y="119"/>
                    <a:pt x="23" y="120"/>
                    <a:pt x="21" y="121"/>
                  </a:cubicBezTo>
                  <a:cubicBezTo>
                    <a:pt x="20" y="121"/>
                    <a:pt x="17" y="122"/>
                    <a:pt x="15" y="122"/>
                  </a:cubicBezTo>
                  <a:cubicBezTo>
                    <a:pt x="13" y="122"/>
                    <a:pt x="11" y="121"/>
                    <a:pt x="9" y="121"/>
                  </a:cubicBezTo>
                  <a:cubicBezTo>
                    <a:pt x="8" y="120"/>
                    <a:pt x="6" y="119"/>
                    <a:pt x="5" y="117"/>
                  </a:cubicBezTo>
                  <a:cubicBezTo>
                    <a:pt x="3" y="116"/>
                    <a:pt x="2" y="114"/>
                    <a:pt x="1" y="112"/>
                  </a:cubicBezTo>
                  <a:cubicBezTo>
                    <a:pt x="0" y="110"/>
                    <a:pt x="0" y="108"/>
                    <a:pt x="0" y="10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2"/>
                    <a:pt x="1" y="44"/>
                    <a:pt x="4" y="37"/>
                  </a:cubicBezTo>
                  <a:cubicBezTo>
                    <a:pt x="7" y="30"/>
                    <a:pt x="10" y="24"/>
                    <a:pt x="15" y="18"/>
                  </a:cubicBezTo>
                  <a:cubicBezTo>
                    <a:pt x="20" y="13"/>
                    <a:pt x="26" y="9"/>
                    <a:pt x="32" y="6"/>
                  </a:cubicBezTo>
                  <a:cubicBezTo>
                    <a:pt x="46" y="0"/>
                    <a:pt x="61" y="0"/>
                    <a:pt x="74" y="6"/>
                  </a:cubicBezTo>
                  <a:cubicBezTo>
                    <a:pt x="81" y="9"/>
                    <a:pt x="87" y="13"/>
                    <a:pt x="91" y="18"/>
                  </a:cubicBezTo>
                  <a:cubicBezTo>
                    <a:pt x="96" y="24"/>
                    <a:pt x="100" y="30"/>
                    <a:pt x="103" y="37"/>
                  </a:cubicBezTo>
                  <a:cubicBezTo>
                    <a:pt x="106" y="44"/>
                    <a:pt x="107" y="52"/>
                    <a:pt x="107" y="60"/>
                  </a:cubicBezTo>
                  <a:cubicBezTo>
                    <a:pt x="107" y="106"/>
                    <a:pt x="107" y="106"/>
                    <a:pt x="107" y="106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6275880" y="5367960"/>
              <a:ext cx="235440" cy="251640"/>
            </a:xfrm>
            <a:custGeom>
              <a:rect b="b" l="l" r="r" t="t"/>
              <a:pathLst>
                <a:path extrusionOk="0" h="125" w="118">
                  <a:moveTo>
                    <a:pt x="0" y="62"/>
                  </a:moveTo>
                  <a:cubicBezTo>
                    <a:pt x="0" y="54"/>
                    <a:pt x="1" y="46"/>
                    <a:pt x="5" y="38"/>
                  </a:cubicBezTo>
                  <a:cubicBezTo>
                    <a:pt x="7" y="31"/>
                    <a:pt x="11" y="25"/>
                    <a:pt x="17" y="19"/>
                  </a:cubicBezTo>
                  <a:cubicBezTo>
                    <a:pt x="22" y="14"/>
                    <a:pt x="28" y="9"/>
                    <a:pt x="35" y="6"/>
                  </a:cubicBezTo>
                  <a:cubicBezTo>
                    <a:pt x="48" y="0"/>
                    <a:pt x="64" y="0"/>
                    <a:pt x="78" y="6"/>
                  </a:cubicBezTo>
                  <a:cubicBezTo>
                    <a:pt x="85" y="9"/>
                    <a:pt x="91" y="14"/>
                    <a:pt x="96" y="19"/>
                  </a:cubicBezTo>
                  <a:cubicBezTo>
                    <a:pt x="118" y="44"/>
                    <a:pt x="118" y="81"/>
                    <a:pt x="96" y="105"/>
                  </a:cubicBezTo>
                  <a:cubicBezTo>
                    <a:pt x="91" y="111"/>
                    <a:pt x="85" y="115"/>
                    <a:pt x="78" y="118"/>
                  </a:cubicBezTo>
                  <a:cubicBezTo>
                    <a:pt x="64" y="125"/>
                    <a:pt x="48" y="125"/>
                    <a:pt x="35" y="118"/>
                  </a:cubicBezTo>
                  <a:cubicBezTo>
                    <a:pt x="28" y="115"/>
                    <a:pt x="22" y="111"/>
                    <a:pt x="17" y="105"/>
                  </a:cubicBezTo>
                  <a:cubicBezTo>
                    <a:pt x="6" y="93"/>
                    <a:pt x="0" y="78"/>
                    <a:pt x="0" y="62"/>
                  </a:cubicBezTo>
                  <a:close/>
                  <a:moveTo>
                    <a:pt x="31" y="62"/>
                  </a:moveTo>
                  <a:cubicBezTo>
                    <a:pt x="31" y="66"/>
                    <a:pt x="31" y="70"/>
                    <a:pt x="33" y="73"/>
                  </a:cubicBezTo>
                  <a:cubicBezTo>
                    <a:pt x="34" y="76"/>
                    <a:pt x="36" y="79"/>
                    <a:pt x="38" y="82"/>
                  </a:cubicBezTo>
                  <a:cubicBezTo>
                    <a:pt x="41" y="84"/>
                    <a:pt x="43" y="86"/>
                    <a:pt x="46" y="88"/>
                  </a:cubicBezTo>
                  <a:cubicBezTo>
                    <a:pt x="50" y="89"/>
                    <a:pt x="53" y="90"/>
                    <a:pt x="56" y="90"/>
                  </a:cubicBezTo>
                  <a:cubicBezTo>
                    <a:pt x="60" y="90"/>
                    <a:pt x="63" y="89"/>
                    <a:pt x="66" y="88"/>
                  </a:cubicBezTo>
                  <a:cubicBezTo>
                    <a:pt x="69" y="86"/>
                    <a:pt x="72" y="84"/>
                    <a:pt x="74" y="82"/>
                  </a:cubicBezTo>
                  <a:cubicBezTo>
                    <a:pt x="84" y="71"/>
                    <a:pt x="84" y="54"/>
                    <a:pt x="74" y="43"/>
                  </a:cubicBezTo>
                  <a:cubicBezTo>
                    <a:pt x="72" y="40"/>
                    <a:pt x="69" y="38"/>
                    <a:pt x="66" y="37"/>
                  </a:cubicBezTo>
                  <a:cubicBezTo>
                    <a:pt x="63" y="35"/>
                    <a:pt x="60" y="34"/>
                    <a:pt x="56" y="34"/>
                  </a:cubicBezTo>
                  <a:cubicBezTo>
                    <a:pt x="53" y="34"/>
                    <a:pt x="50" y="35"/>
                    <a:pt x="46" y="37"/>
                  </a:cubicBezTo>
                  <a:cubicBezTo>
                    <a:pt x="43" y="38"/>
                    <a:pt x="41" y="40"/>
                    <a:pt x="38" y="43"/>
                  </a:cubicBezTo>
                  <a:cubicBezTo>
                    <a:pt x="36" y="45"/>
                    <a:pt x="34" y="48"/>
                    <a:pt x="33" y="51"/>
                  </a:cubicBezTo>
                  <a:cubicBezTo>
                    <a:pt x="31" y="55"/>
                    <a:pt x="31" y="58"/>
                    <a:pt x="31" y="62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6534360" y="5367960"/>
              <a:ext cx="237240" cy="251640"/>
            </a:xfrm>
            <a:custGeom>
              <a:rect b="b" l="l" r="r" t="t"/>
              <a:pathLst>
                <a:path extrusionOk="0" h="125" w="118">
                  <a:moveTo>
                    <a:pt x="0" y="62"/>
                  </a:moveTo>
                  <a:cubicBezTo>
                    <a:pt x="0" y="54"/>
                    <a:pt x="1" y="46"/>
                    <a:pt x="4" y="38"/>
                  </a:cubicBezTo>
                  <a:cubicBezTo>
                    <a:pt x="7" y="31"/>
                    <a:pt x="11" y="25"/>
                    <a:pt x="16" y="19"/>
                  </a:cubicBezTo>
                  <a:cubicBezTo>
                    <a:pt x="21" y="14"/>
                    <a:pt x="27" y="9"/>
                    <a:pt x="34" y="6"/>
                  </a:cubicBezTo>
                  <a:cubicBezTo>
                    <a:pt x="48" y="0"/>
                    <a:pt x="64" y="0"/>
                    <a:pt x="78" y="6"/>
                  </a:cubicBezTo>
                  <a:cubicBezTo>
                    <a:pt x="85" y="9"/>
                    <a:pt x="91" y="14"/>
                    <a:pt x="96" y="19"/>
                  </a:cubicBezTo>
                  <a:cubicBezTo>
                    <a:pt x="118" y="44"/>
                    <a:pt x="118" y="81"/>
                    <a:pt x="96" y="105"/>
                  </a:cubicBezTo>
                  <a:cubicBezTo>
                    <a:pt x="91" y="111"/>
                    <a:pt x="85" y="115"/>
                    <a:pt x="78" y="118"/>
                  </a:cubicBezTo>
                  <a:cubicBezTo>
                    <a:pt x="64" y="125"/>
                    <a:pt x="48" y="125"/>
                    <a:pt x="34" y="118"/>
                  </a:cubicBezTo>
                  <a:cubicBezTo>
                    <a:pt x="27" y="115"/>
                    <a:pt x="21" y="111"/>
                    <a:pt x="16" y="105"/>
                  </a:cubicBezTo>
                  <a:cubicBezTo>
                    <a:pt x="11" y="100"/>
                    <a:pt x="7" y="93"/>
                    <a:pt x="4" y="86"/>
                  </a:cubicBezTo>
                  <a:cubicBezTo>
                    <a:pt x="1" y="78"/>
                    <a:pt x="0" y="70"/>
                    <a:pt x="0" y="62"/>
                  </a:cubicBezTo>
                  <a:close/>
                  <a:moveTo>
                    <a:pt x="30" y="62"/>
                  </a:moveTo>
                  <a:cubicBezTo>
                    <a:pt x="30" y="66"/>
                    <a:pt x="31" y="70"/>
                    <a:pt x="32" y="73"/>
                  </a:cubicBezTo>
                  <a:cubicBezTo>
                    <a:pt x="34" y="76"/>
                    <a:pt x="36" y="79"/>
                    <a:pt x="38" y="82"/>
                  </a:cubicBezTo>
                  <a:cubicBezTo>
                    <a:pt x="40" y="84"/>
                    <a:pt x="43" y="86"/>
                    <a:pt x="46" y="88"/>
                  </a:cubicBezTo>
                  <a:cubicBezTo>
                    <a:pt x="49" y="89"/>
                    <a:pt x="53" y="90"/>
                    <a:pt x="56" y="90"/>
                  </a:cubicBezTo>
                  <a:cubicBezTo>
                    <a:pt x="59" y="90"/>
                    <a:pt x="63" y="89"/>
                    <a:pt x="66" y="88"/>
                  </a:cubicBezTo>
                  <a:cubicBezTo>
                    <a:pt x="69" y="86"/>
                    <a:pt x="72" y="84"/>
                    <a:pt x="74" y="82"/>
                  </a:cubicBezTo>
                  <a:cubicBezTo>
                    <a:pt x="76" y="79"/>
                    <a:pt x="78" y="76"/>
                    <a:pt x="79" y="73"/>
                  </a:cubicBezTo>
                  <a:cubicBezTo>
                    <a:pt x="84" y="63"/>
                    <a:pt x="81" y="51"/>
                    <a:pt x="74" y="43"/>
                  </a:cubicBezTo>
                  <a:cubicBezTo>
                    <a:pt x="72" y="40"/>
                    <a:pt x="69" y="38"/>
                    <a:pt x="66" y="37"/>
                  </a:cubicBezTo>
                  <a:cubicBezTo>
                    <a:pt x="63" y="35"/>
                    <a:pt x="59" y="34"/>
                    <a:pt x="56" y="34"/>
                  </a:cubicBezTo>
                  <a:cubicBezTo>
                    <a:pt x="53" y="34"/>
                    <a:pt x="49" y="35"/>
                    <a:pt x="46" y="37"/>
                  </a:cubicBezTo>
                  <a:cubicBezTo>
                    <a:pt x="43" y="38"/>
                    <a:pt x="40" y="40"/>
                    <a:pt x="38" y="43"/>
                  </a:cubicBezTo>
                  <a:cubicBezTo>
                    <a:pt x="36" y="45"/>
                    <a:pt x="34" y="48"/>
                    <a:pt x="32" y="51"/>
                  </a:cubicBezTo>
                  <a:cubicBezTo>
                    <a:pt x="31" y="55"/>
                    <a:pt x="30" y="58"/>
                    <a:pt x="30" y="62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5159160" y="5219640"/>
              <a:ext cx="320760" cy="394200"/>
            </a:xfrm>
            <a:custGeom>
              <a:rect b="b" l="l" r="r" t="t"/>
              <a:pathLst>
                <a:path extrusionOk="0" h="195" w="159">
                  <a:moveTo>
                    <a:pt x="1" y="28"/>
                  </a:move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5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7" y="4"/>
                    <a:pt x="9" y="3"/>
                    <a:pt x="11" y="2"/>
                  </a:cubicBezTo>
                  <a:cubicBezTo>
                    <a:pt x="13" y="1"/>
                    <a:pt x="16" y="0"/>
                    <a:pt x="18" y="0"/>
                  </a:cubicBezTo>
                  <a:cubicBezTo>
                    <a:pt x="20" y="1"/>
                    <a:pt x="23" y="1"/>
                    <a:pt x="25" y="2"/>
                  </a:cubicBezTo>
                  <a:cubicBezTo>
                    <a:pt x="27" y="3"/>
                    <a:pt x="29" y="4"/>
                    <a:pt x="31" y="6"/>
                  </a:cubicBezTo>
                  <a:cubicBezTo>
                    <a:pt x="32" y="8"/>
                    <a:pt x="34" y="10"/>
                    <a:pt x="35" y="13"/>
                  </a:cubicBezTo>
                  <a:cubicBezTo>
                    <a:pt x="35" y="13"/>
                    <a:pt x="75" y="116"/>
                    <a:pt x="76" y="118"/>
                  </a:cubicBezTo>
                  <a:cubicBezTo>
                    <a:pt x="77" y="120"/>
                    <a:pt x="79" y="120"/>
                    <a:pt x="81" y="120"/>
                  </a:cubicBezTo>
                  <a:cubicBezTo>
                    <a:pt x="82" y="119"/>
                    <a:pt x="83" y="119"/>
                    <a:pt x="83" y="118"/>
                  </a:cubicBezTo>
                  <a:cubicBezTo>
                    <a:pt x="84" y="116"/>
                    <a:pt x="124" y="13"/>
                    <a:pt x="124" y="13"/>
                  </a:cubicBezTo>
                  <a:cubicBezTo>
                    <a:pt x="125" y="10"/>
                    <a:pt x="126" y="8"/>
                    <a:pt x="128" y="6"/>
                  </a:cubicBezTo>
                  <a:cubicBezTo>
                    <a:pt x="130" y="4"/>
                    <a:pt x="132" y="3"/>
                    <a:pt x="134" y="2"/>
                  </a:cubicBezTo>
                  <a:cubicBezTo>
                    <a:pt x="136" y="1"/>
                    <a:pt x="138" y="0"/>
                    <a:pt x="141" y="0"/>
                  </a:cubicBezTo>
                  <a:cubicBezTo>
                    <a:pt x="143" y="0"/>
                    <a:pt x="145" y="1"/>
                    <a:pt x="148" y="2"/>
                  </a:cubicBezTo>
                  <a:cubicBezTo>
                    <a:pt x="150" y="3"/>
                    <a:pt x="152" y="4"/>
                    <a:pt x="154" y="6"/>
                  </a:cubicBezTo>
                  <a:cubicBezTo>
                    <a:pt x="155" y="8"/>
                    <a:pt x="157" y="10"/>
                    <a:pt x="157" y="12"/>
                  </a:cubicBezTo>
                  <a:cubicBezTo>
                    <a:pt x="158" y="15"/>
                    <a:pt x="159" y="17"/>
                    <a:pt x="159" y="20"/>
                  </a:cubicBezTo>
                  <a:cubicBezTo>
                    <a:pt x="159" y="22"/>
                    <a:pt x="158" y="25"/>
                    <a:pt x="157" y="28"/>
                  </a:cubicBezTo>
                  <a:cubicBezTo>
                    <a:pt x="96" y="183"/>
                    <a:pt x="96" y="183"/>
                    <a:pt x="96" y="183"/>
                  </a:cubicBezTo>
                  <a:cubicBezTo>
                    <a:pt x="95" y="186"/>
                    <a:pt x="93" y="189"/>
                    <a:pt x="89" y="192"/>
                  </a:cubicBezTo>
                  <a:cubicBezTo>
                    <a:pt x="87" y="194"/>
                    <a:pt x="83" y="195"/>
                    <a:pt x="80" y="195"/>
                  </a:cubicBezTo>
                  <a:cubicBezTo>
                    <a:pt x="78" y="195"/>
                    <a:pt x="78" y="195"/>
                    <a:pt x="78" y="195"/>
                  </a:cubicBezTo>
                  <a:cubicBezTo>
                    <a:pt x="76" y="195"/>
                    <a:pt x="76" y="195"/>
                    <a:pt x="76" y="195"/>
                  </a:cubicBezTo>
                  <a:cubicBezTo>
                    <a:pt x="73" y="194"/>
                    <a:pt x="71" y="193"/>
                    <a:pt x="68" y="191"/>
                  </a:cubicBezTo>
                  <a:cubicBezTo>
                    <a:pt x="66" y="189"/>
                    <a:pt x="64" y="186"/>
                    <a:pt x="63" y="183"/>
                  </a:cubicBezTo>
                  <a:lnTo>
                    <a:pt x="1" y="28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5991120" y="5219640"/>
              <a:ext cx="235440" cy="399960"/>
            </a:xfrm>
            <a:custGeom>
              <a:rect b="b" l="l" r="r" t="t"/>
              <a:pathLst>
                <a:path extrusionOk="0" h="198" w="118">
                  <a:moveTo>
                    <a:pt x="117" y="24"/>
                  </a:moveTo>
                  <a:cubicBezTo>
                    <a:pt x="117" y="18"/>
                    <a:pt x="117" y="18"/>
                    <a:pt x="117" y="18"/>
                  </a:cubicBezTo>
                  <a:cubicBezTo>
                    <a:pt x="118" y="16"/>
                    <a:pt x="117" y="13"/>
                    <a:pt x="116" y="11"/>
                  </a:cubicBezTo>
                  <a:cubicBezTo>
                    <a:pt x="116" y="9"/>
                    <a:pt x="114" y="7"/>
                    <a:pt x="113" y="6"/>
                  </a:cubicBezTo>
                  <a:cubicBezTo>
                    <a:pt x="112" y="4"/>
                    <a:pt x="110" y="3"/>
                    <a:pt x="108" y="2"/>
                  </a:cubicBezTo>
                  <a:cubicBezTo>
                    <a:pt x="104" y="0"/>
                    <a:pt x="100" y="0"/>
                    <a:pt x="96" y="2"/>
                  </a:cubicBezTo>
                  <a:cubicBezTo>
                    <a:pt x="92" y="4"/>
                    <a:pt x="89" y="7"/>
                    <a:pt x="88" y="11"/>
                  </a:cubicBezTo>
                  <a:cubicBezTo>
                    <a:pt x="87" y="13"/>
                    <a:pt x="87" y="16"/>
                    <a:pt x="87" y="18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3" y="79"/>
                    <a:pt x="79" y="77"/>
                    <a:pt x="75" y="76"/>
                  </a:cubicBezTo>
                  <a:cubicBezTo>
                    <a:pt x="70" y="75"/>
                    <a:pt x="66" y="74"/>
                    <a:pt x="61" y="74"/>
                  </a:cubicBezTo>
                  <a:cubicBezTo>
                    <a:pt x="54" y="74"/>
                    <a:pt x="46" y="76"/>
                    <a:pt x="39" y="79"/>
                  </a:cubicBezTo>
                  <a:cubicBezTo>
                    <a:pt x="33" y="82"/>
                    <a:pt x="27" y="87"/>
                    <a:pt x="22" y="92"/>
                  </a:cubicBezTo>
                  <a:cubicBezTo>
                    <a:pt x="0" y="117"/>
                    <a:pt x="0" y="154"/>
                    <a:pt x="22" y="178"/>
                  </a:cubicBezTo>
                  <a:cubicBezTo>
                    <a:pt x="27" y="184"/>
                    <a:pt x="33" y="188"/>
                    <a:pt x="39" y="191"/>
                  </a:cubicBezTo>
                  <a:cubicBezTo>
                    <a:pt x="53" y="198"/>
                    <a:pt x="69" y="198"/>
                    <a:pt x="83" y="191"/>
                  </a:cubicBezTo>
                  <a:cubicBezTo>
                    <a:pt x="90" y="188"/>
                    <a:pt x="96" y="184"/>
                    <a:pt x="101" y="178"/>
                  </a:cubicBezTo>
                  <a:cubicBezTo>
                    <a:pt x="106" y="173"/>
                    <a:pt x="110" y="166"/>
                    <a:pt x="113" y="159"/>
                  </a:cubicBezTo>
                  <a:cubicBezTo>
                    <a:pt x="116" y="152"/>
                    <a:pt x="117" y="144"/>
                    <a:pt x="118" y="136"/>
                  </a:cubicBezTo>
                  <a:cubicBezTo>
                    <a:pt x="118" y="24"/>
                    <a:pt x="118" y="24"/>
                    <a:pt x="118" y="24"/>
                  </a:cubicBezTo>
                  <a:lnTo>
                    <a:pt x="117" y="24"/>
                  </a:lnTo>
                  <a:close/>
                  <a:moveTo>
                    <a:pt x="85" y="146"/>
                  </a:moveTo>
                  <a:cubicBezTo>
                    <a:pt x="83" y="149"/>
                    <a:pt x="82" y="152"/>
                    <a:pt x="79" y="155"/>
                  </a:cubicBezTo>
                  <a:cubicBezTo>
                    <a:pt x="77" y="157"/>
                    <a:pt x="74" y="159"/>
                    <a:pt x="71" y="161"/>
                  </a:cubicBezTo>
                  <a:cubicBezTo>
                    <a:pt x="68" y="162"/>
                    <a:pt x="65" y="163"/>
                    <a:pt x="61" y="163"/>
                  </a:cubicBezTo>
                  <a:cubicBezTo>
                    <a:pt x="58" y="163"/>
                    <a:pt x="54" y="162"/>
                    <a:pt x="51" y="161"/>
                  </a:cubicBezTo>
                  <a:cubicBezTo>
                    <a:pt x="48" y="159"/>
                    <a:pt x="45" y="157"/>
                    <a:pt x="43" y="155"/>
                  </a:cubicBezTo>
                  <a:cubicBezTo>
                    <a:pt x="41" y="152"/>
                    <a:pt x="39" y="149"/>
                    <a:pt x="38" y="146"/>
                  </a:cubicBezTo>
                  <a:cubicBezTo>
                    <a:pt x="34" y="136"/>
                    <a:pt x="36" y="124"/>
                    <a:pt x="43" y="116"/>
                  </a:cubicBezTo>
                  <a:cubicBezTo>
                    <a:pt x="45" y="113"/>
                    <a:pt x="48" y="111"/>
                    <a:pt x="51" y="110"/>
                  </a:cubicBezTo>
                  <a:cubicBezTo>
                    <a:pt x="54" y="108"/>
                    <a:pt x="58" y="107"/>
                    <a:pt x="61" y="107"/>
                  </a:cubicBezTo>
                  <a:cubicBezTo>
                    <a:pt x="65" y="107"/>
                    <a:pt x="68" y="108"/>
                    <a:pt x="71" y="110"/>
                  </a:cubicBezTo>
                  <a:cubicBezTo>
                    <a:pt x="74" y="111"/>
                    <a:pt x="77" y="113"/>
                    <a:pt x="79" y="116"/>
                  </a:cubicBezTo>
                  <a:cubicBezTo>
                    <a:pt x="82" y="118"/>
                    <a:pt x="83" y="121"/>
                    <a:pt x="85" y="124"/>
                  </a:cubicBezTo>
                  <a:cubicBezTo>
                    <a:pt x="88" y="131"/>
                    <a:pt x="88" y="139"/>
                    <a:pt x="85" y="146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45"/>
          <p:cNvSpPr/>
          <p:nvPr/>
        </p:nvSpPr>
        <p:spPr>
          <a:xfrm>
            <a:off x="4970520" y="5747400"/>
            <a:ext cx="2044800" cy="16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Powering Your Business Growth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5"/>
          <p:cNvSpPr/>
          <p:nvPr/>
        </p:nvSpPr>
        <p:spPr>
          <a:xfrm>
            <a:off x="9196200" y="-1670040"/>
            <a:ext cx="4565160" cy="4565160"/>
          </a:xfrm>
          <a:prstGeom prst="ellipse">
            <a:avLst/>
          </a:prstGeom>
          <a:gradFill>
            <a:gsLst>
              <a:gs pos="0">
                <a:srgbClr val="1F7C84"/>
              </a:gs>
              <a:gs pos="4000">
                <a:srgbClr val="1F7C84"/>
              </a:gs>
              <a:gs pos="100000">
                <a:srgbClr val="3EE0ED"/>
              </a:gs>
            </a:gsLst>
            <a:lin ang="19194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5"/>
          <p:cNvSpPr/>
          <p:nvPr/>
        </p:nvSpPr>
        <p:spPr>
          <a:xfrm>
            <a:off x="-977040" y="5291280"/>
            <a:ext cx="2518560" cy="2518560"/>
          </a:xfrm>
          <a:prstGeom prst="ellipse">
            <a:avLst/>
          </a:prstGeom>
          <a:gradFill>
            <a:gsLst>
              <a:gs pos="0">
                <a:srgbClr val="1F7C84"/>
              </a:gs>
              <a:gs pos="4000">
                <a:srgbClr val="1F7C84"/>
              </a:gs>
              <a:gs pos="100000">
                <a:srgbClr val="3EE0ED"/>
              </a:gs>
            </a:gsLst>
            <a:lin ang="19194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5"/>
          <p:cNvSpPr/>
          <p:nvPr/>
        </p:nvSpPr>
        <p:spPr>
          <a:xfrm>
            <a:off x="2379600" y="3359880"/>
            <a:ext cx="7126560" cy="50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/>
          <p:nvPr/>
        </p:nvSpPr>
        <p:spPr>
          <a:xfrm>
            <a:off x="-1154160" y="-1374840"/>
            <a:ext cx="13347721" cy="881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46080" y="-22320"/>
            <a:ext cx="1214748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/>
          <p:nvPr/>
        </p:nvSpPr>
        <p:spPr>
          <a:xfrm rot="4800">
            <a:off x="1891080" y="3328920"/>
            <a:ext cx="360" cy="245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7C4182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136" name="Google Shape;136;p28"/>
          <p:cNvGrpSpPr/>
          <p:nvPr/>
        </p:nvGrpSpPr>
        <p:grpSpPr>
          <a:xfrm>
            <a:off x="1551960" y="2993760"/>
            <a:ext cx="701640" cy="700200"/>
            <a:chOff x="1551960" y="2993760"/>
            <a:chExt cx="701640" cy="700200"/>
          </a:xfrm>
        </p:grpSpPr>
        <p:sp>
          <p:nvSpPr>
            <p:cNvPr id="137" name="Google Shape;137;p28"/>
            <p:cNvSpPr/>
            <p:nvPr/>
          </p:nvSpPr>
          <p:spPr>
            <a:xfrm>
              <a:off x="1551960" y="2993760"/>
              <a:ext cx="701640" cy="700200"/>
            </a:xfrm>
            <a:prstGeom prst="ellipse">
              <a:avLst/>
            </a:pr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1737720" y="3176280"/>
              <a:ext cx="333360" cy="335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28"/>
          <p:cNvGrpSpPr/>
          <p:nvPr/>
        </p:nvGrpSpPr>
        <p:grpSpPr>
          <a:xfrm>
            <a:off x="1551960" y="4438440"/>
            <a:ext cx="701640" cy="701640"/>
            <a:chOff x="1551960" y="4438440"/>
            <a:chExt cx="701640" cy="701640"/>
          </a:xfrm>
        </p:grpSpPr>
        <p:sp>
          <p:nvSpPr>
            <p:cNvPr id="140" name="Google Shape;140;p28"/>
            <p:cNvSpPr/>
            <p:nvPr/>
          </p:nvSpPr>
          <p:spPr>
            <a:xfrm>
              <a:off x="1551960" y="4438440"/>
              <a:ext cx="701640" cy="701640"/>
            </a:xfrm>
            <a:prstGeom prst="ellipse">
              <a:avLst/>
            </a:prstGeom>
            <a:solidFill>
              <a:srgbClr val="A27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1737720" y="4620960"/>
              <a:ext cx="333360" cy="335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28"/>
          <p:cNvGrpSpPr/>
          <p:nvPr/>
        </p:nvGrpSpPr>
        <p:grpSpPr>
          <a:xfrm>
            <a:off x="1551960" y="5790960"/>
            <a:ext cx="701640" cy="703440"/>
            <a:chOff x="1551960" y="5790960"/>
            <a:chExt cx="701640" cy="703440"/>
          </a:xfrm>
        </p:grpSpPr>
        <p:sp>
          <p:nvSpPr>
            <p:cNvPr id="143" name="Google Shape;143;p28"/>
            <p:cNvSpPr/>
            <p:nvPr/>
          </p:nvSpPr>
          <p:spPr>
            <a:xfrm>
              <a:off x="1551960" y="5790960"/>
              <a:ext cx="701640" cy="703440"/>
            </a:xfrm>
            <a:prstGeom prst="ellipse">
              <a:avLst/>
            </a:prstGeom>
            <a:solidFill>
              <a:srgbClr val="EBBE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1737720" y="5974920"/>
              <a:ext cx="333360" cy="3333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8"/>
          <p:cNvSpPr/>
          <p:nvPr/>
        </p:nvSpPr>
        <p:spPr>
          <a:xfrm>
            <a:off x="9367920" y="-1403280"/>
            <a:ext cx="2745000" cy="2752920"/>
          </a:xfrm>
          <a:custGeom>
            <a:rect b="b" l="l" r="r" t="t"/>
            <a:pathLst>
              <a:path extrusionOk="0" h="1742" w="1738">
                <a:moveTo>
                  <a:pt x="992" y="64"/>
                </a:moveTo>
                <a:cubicBezTo>
                  <a:pt x="1665" y="692"/>
                  <a:pt x="1665" y="692"/>
                  <a:pt x="1665" y="692"/>
                </a:cubicBezTo>
                <a:cubicBezTo>
                  <a:pt x="1735" y="757"/>
                  <a:pt x="1738" y="865"/>
                  <a:pt x="1674" y="935"/>
                </a:cubicBezTo>
                <a:cubicBezTo>
                  <a:pt x="989" y="1669"/>
                  <a:pt x="989" y="1669"/>
                  <a:pt x="989" y="1669"/>
                </a:cubicBezTo>
                <a:cubicBezTo>
                  <a:pt x="924" y="1739"/>
                  <a:pt x="815" y="1742"/>
                  <a:pt x="746" y="1678"/>
                </a:cubicBezTo>
                <a:cubicBezTo>
                  <a:pt x="73" y="1050"/>
                  <a:pt x="73" y="1050"/>
                  <a:pt x="73" y="1050"/>
                </a:cubicBezTo>
                <a:cubicBezTo>
                  <a:pt x="3" y="985"/>
                  <a:pt x="0" y="877"/>
                  <a:pt x="64" y="807"/>
                </a:cubicBezTo>
                <a:cubicBezTo>
                  <a:pt x="749" y="73"/>
                  <a:pt x="749" y="73"/>
                  <a:pt x="749" y="73"/>
                </a:cubicBezTo>
                <a:cubicBezTo>
                  <a:pt x="814" y="3"/>
                  <a:pt x="923" y="0"/>
                  <a:pt x="992" y="6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28"/>
          <p:cNvGrpSpPr/>
          <p:nvPr/>
        </p:nvGrpSpPr>
        <p:grpSpPr>
          <a:xfrm>
            <a:off x="-1226160" y="5045760"/>
            <a:ext cx="2400480" cy="2400480"/>
            <a:chOff x="-1226160" y="5045760"/>
            <a:chExt cx="2400480" cy="2400480"/>
          </a:xfrm>
        </p:grpSpPr>
        <p:sp>
          <p:nvSpPr>
            <p:cNvPr id="147" name="Google Shape;147;p28"/>
            <p:cNvSpPr/>
            <p:nvPr/>
          </p:nvSpPr>
          <p:spPr>
            <a:xfrm>
              <a:off x="-1226160" y="5045760"/>
              <a:ext cx="2252880" cy="2400480"/>
            </a:xfrm>
            <a:custGeom>
              <a:rect b="b" l="l" r="r" t="t"/>
              <a:pathLst>
                <a:path extrusionOk="0" h="1520" w="1427">
                  <a:moveTo>
                    <a:pt x="760" y="0"/>
                  </a:moveTo>
                  <a:cubicBezTo>
                    <a:pt x="655" y="0"/>
                    <a:pt x="555" y="21"/>
                    <a:pt x="464" y="60"/>
                  </a:cubicBezTo>
                  <a:cubicBezTo>
                    <a:pt x="328" y="118"/>
                    <a:pt x="212" y="214"/>
                    <a:pt x="130" y="335"/>
                  </a:cubicBezTo>
                  <a:cubicBezTo>
                    <a:pt x="89" y="396"/>
                    <a:pt x="56" y="463"/>
                    <a:pt x="34" y="534"/>
                  </a:cubicBezTo>
                  <a:cubicBezTo>
                    <a:pt x="12" y="605"/>
                    <a:pt x="0" y="682"/>
                    <a:pt x="0" y="760"/>
                  </a:cubicBezTo>
                  <a:cubicBezTo>
                    <a:pt x="0" y="865"/>
                    <a:pt x="21" y="965"/>
                    <a:pt x="60" y="1056"/>
                  </a:cubicBezTo>
                  <a:cubicBezTo>
                    <a:pt x="118" y="1192"/>
                    <a:pt x="214" y="1308"/>
                    <a:pt x="335" y="1390"/>
                  </a:cubicBezTo>
                  <a:cubicBezTo>
                    <a:pt x="396" y="1431"/>
                    <a:pt x="463" y="1464"/>
                    <a:pt x="534" y="1486"/>
                  </a:cubicBezTo>
                  <a:cubicBezTo>
                    <a:pt x="605" y="1508"/>
                    <a:pt x="681" y="1520"/>
                    <a:pt x="760" y="1520"/>
                  </a:cubicBezTo>
                  <a:cubicBezTo>
                    <a:pt x="760" y="1520"/>
                    <a:pt x="760" y="1520"/>
                    <a:pt x="760" y="1520"/>
                  </a:cubicBezTo>
                  <a:cubicBezTo>
                    <a:pt x="760" y="1520"/>
                    <a:pt x="760" y="1520"/>
                    <a:pt x="760" y="1520"/>
                  </a:cubicBezTo>
                  <a:cubicBezTo>
                    <a:pt x="865" y="1520"/>
                    <a:pt x="965" y="1499"/>
                    <a:pt x="1056" y="1460"/>
                  </a:cubicBezTo>
                  <a:cubicBezTo>
                    <a:pt x="1192" y="1402"/>
                    <a:pt x="1308" y="1306"/>
                    <a:pt x="1390" y="1185"/>
                  </a:cubicBezTo>
                  <a:cubicBezTo>
                    <a:pt x="1403" y="1165"/>
                    <a:pt x="1416" y="1145"/>
                    <a:pt x="1427" y="1124"/>
                  </a:cubicBezTo>
                  <a:cubicBezTo>
                    <a:pt x="1186" y="1124"/>
                    <a:pt x="1186" y="1124"/>
                    <a:pt x="1186" y="1124"/>
                  </a:cubicBezTo>
                  <a:cubicBezTo>
                    <a:pt x="1153" y="1162"/>
                    <a:pt x="1115" y="1196"/>
                    <a:pt x="1073" y="1224"/>
                  </a:cubicBezTo>
                  <a:cubicBezTo>
                    <a:pt x="1028" y="1255"/>
                    <a:pt x="979" y="1279"/>
                    <a:pt x="927" y="1295"/>
                  </a:cubicBezTo>
                  <a:cubicBezTo>
                    <a:pt x="874" y="1311"/>
                    <a:pt x="818" y="1320"/>
                    <a:pt x="760" y="1320"/>
                  </a:cubicBezTo>
                  <a:cubicBezTo>
                    <a:pt x="682" y="1320"/>
                    <a:pt x="609" y="1304"/>
                    <a:pt x="542" y="1276"/>
                  </a:cubicBezTo>
                  <a:cubicBezTo>
                    <a:pt x="442" y="1234"/>
                    <a:pt x="356" y="1162"/>
                    <a:pt x="296" y="1073"/>
                  </a:cubicBezTo>
                  <a:cubicBezTo>
                    <a:pt x="265" y="1028"/>
                    <a:pt x="241" y="979"/>
                    <a:pt x="225" y="927"/>
                  </a:cubicBezTo>
                  <a:cubicBezTo>
                    <a:pt x="209" y="874"/>
                    <a:pt x="200" y="818"/>
                    <a:pt x="200" y="760"/>
                  </a:cubicBezTo>
                  <a:cubicBezTo>
                    <a:pt x="200" y="682"/>
                    <a:pt x="216" y="609"/>
                    <a:pt x="244" y="542"/>
                  </a:cubicBezTo>
                  <a:cubicBezTo>
                    <a:pt x="286" y="442"/>
                    <a:pt x="358" y="356"/>
                    <a:pt x="447" y="296"/>
                  </a:cubicBezTo>
                  <a:cubicBezTo>
                    <a:pt x="492" y="265"/>
                    <a:pt x="541" y="241"/>
                    <a:pt x="593" y="225"/>
                  </a:cubicBezTo>
                  <a:cubicBezTo>
                    <a:pt x="646" y="209"/>
                    <a:pt x="702" y="200"/>
                    <a:pt x="760" y="200"/>
                  </a:cubicBezTo>
                  <a:cubicBezTo>
                    <a:pt x="760" y="0"/>
                    <a:pt x="760" y="0"/>
                    <a:pt x="760" y="0"/>
                  </a:cubicBezTo>
                </a:path>
              </a:pathLst>
            </a:custGeom>
            <a:solidFill>
              <a:srgbClr val="80DA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-24480" y="5045760"/>
              <a:ext cx="1198800" cy="1773360"/>
            </a:xfrm>
            <a:custGeom>
              <a:rect b="b" l="l" r="r" t="t"/>
              <a:pathLst>
                <a:path extrusionOk="0" h="1124" w="76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78" y="200"/>
                    <a:pt x="151" y="216"/>
                    <a:pt x="218" y="244"/>
                  </a:cubicBezTo>
                  <a:cubicBezTo>
                    <a:pt x="318" y="286"/>
                    <a:pt x="404" y="358"/>
                    <a:pt x="464" y="447"/>
                  </a:cubicBezTo>
                  <a:cubicBezTo>
                    <a:pt x="495" y="492"/>
                    <a:pt x="519" y="541"/>
                    <a:pt x="535" y="593"/>
                  </a:cubicBezTo>
                  <a:cubicBezTo>
                    <a:pt x="551" y="646"/>
                    <a:pt x="560" y="702"/>
                    <a:pt x="560" y="760"/>
                  </a:cubicBezTo>
                  <a:cubicBezTo>
                    <a:pt x="560" y="838"/>
                    <a:pt x="544" y="911"/>
                    <a:pt x="516" y="978"/>
                  </a:cubicBezTo>
                  <a:cubicBezTo>
                    <a:pt x="493" y="1031"/>
                    <a:pt x="463" y="1081"/>
                    <a:pt x="426" y="1124"/>
                  </a:cubicBezTo>
                  <a:cubicBezTo>
                    <a:pt x="667" y="1124"/>
                    <a:pt x="667" y="1124"/>
                    <a:pt x="667" y="1124"/>
                  </a:cubicBezTo>
                  <a:cubicBezTo>
                    <a:pt x="691" y="1080"/>
                    <a:pt x="711" y="1034"/>
                    <a:pt x="726" y="986"/>
                  </a:cubicBezTo>
                  <a:cubicBezTo>
                    <a:pt x="748" y="915"/>
                    <a:pt x="760" y="838"/>
                    <a:pt x="760" y="760"/>
                  </a:cubicBezTo>
                  <a:cubicBezTo>
                    <a:pt x="760" y="655"/>
                    <a:pt x="739" y="555"/>
                    <a:pt x="700" y="464"/>
                  </a:cubicBezTo>
                  <a:cubicBezTo>
                    <a:pt x="642" y="328"/>
                    <a:pt x="546" y="212"/>
                    <a:pt x="425" y="130"/>
                  </a:cubicBezTo>
                  <a:cubicBezTo>
                    <a:pt x="364" y="89"/>
                    <a:pt x="297" y="56"/>
                    <a:pt x="226" y="34"/>
                  </a:cubicBezTo>
                  <a:cubicBezTo>
                    <a:pt x="155" y="12"/>
                    <a:pt x="79" y="0"/>
                    <a:pt x="0" y="0"/>
                  </a:cubicBezTo>
                </a:path>
              </a:pathLst>
            </a:custGeom>
            <a:solidFill>
              <a:srgbClr val="80DA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8"/>
          <p:cNvSpPr/>
          <p:nvPr/>
        </p:nvSpPr>
        <p:spPr>
          <a:xfrm>
            <a:off x="4666680" y="2088720"/>
            <a:ext cx="2601720" cy="50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Nội dung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2409120" y="2966760"/>
            <a:ext cx="7021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Giới thiệu về Python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2409120" y="5747760"/>
            <a:ext cx="7021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Điều khiển luồng và vòng lặp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2409120" y="4348800"/>
            <a:ext cx="7021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Cú pháp Python cơ bản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2409120" y="7027200"/>
            <a:ext cx="7021440" cy="7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917280" y="1766880"/>
            <a:ext cx="7220880" cy="3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280160" y="274320"/>
            <a:ext cx="895824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Python cơ bản:</a:t>
            </a:r>
            <a:r>
              <a:rPr b="0" i="0" lang="en-US" sz="4000" u="none" cap="none" strike="noStrike">
                <a:solidFill>
                  <a:srgbClr val="02B6C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2B6C9"/>
                </a:solidFill>
                <a:latin typeface="Arial"/>
                <a:ea typeface="Arial"/>
                <a:cs typeface="Arial"/>
                <a:sym typeface="Arial"/>
              </a:rPr>
              <a:t>Cú pháp cơ bản, điều khiển luồng và vòng lặp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-579600" y="-1222200"/>
            <a:ext cx="13219201" cy="954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-6480" y="19080"/>
            <a:ext cx="12304801" cy="691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-596520" y="506520"/>
            <a:ext cx="1136880" cy="5824800"/>
          </a:xfrm>
          <a:custGeom>
            <a:rect b="b" l="l" r="r" t="t"/>
            <a:pathLst>
              <a:path extrusionOk="0" h="3636" w="712">
                <a:moveTo>
                  <a:pt x="332" y="0"/>
                </a:moveTo>
                <a:cubicBezTo>
                  <a:pt x="380" y="0"/>
                  <a:pt x="380" y="0"/>
                  <a:pt x="380" y="0"/>
                </a:cubicBezTo>
                <a:cubicBezTo>
                  <a:pt x="563" y="0"/>
                  <a:pt x="712" y="149"/>
                  <a:pt x="712" y="332"/>
                </a:cubicBezTo>
                <a:cubicBezTo>
                  <a:pt x="712" y="3304"/>
                  <a:pt x="712" y="3304"/>
                  <a:pt x="712" y="3304"/>
                </a:cubicBezTo>
                <a:cubicBezTo>
                  <a:pt x="712" y="3487"/>
                  <a:pt x="563" y="3636"/>
                  <a:pt x="380" y="3636"/>
                </a:cubicBezTo>
                <a:cubicBezTo>
                  <a:pt x="332" y="3636"/>
                  <a:pt x="332" y="3636"/>
                  <a:pt x="332" y="3636"/>
                </a:cubicBezTo>
                <a:cubicBezTo>
                  <a:pt x="149" y="3636"/>
                  <a:pt x="0" y="3487"/>
                  <a:pt x="0" y="3304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149"/>
                  <a:pt x="149" y="0"/>
                  <a:pt x="332" y="0"/>
                </a:cubicBezTo>
                <a:close/>
              </a:path>
            </a:pathLst>
          </a:custGeom>
          <a:solidFill>
            <a:srgbClr val="02B6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784680" y="-1301760"/>
            <a:ext cx="5337360" cy="5349960"/>
          </a:xfrm>
          <a:custGeom>
            <a:rect b="b" l="l" r="r" t="t"/>
            <a:pathLst>
              <a:path extrusionOk="0" h="3340" w="3332">
                <a:moveTo>
                  <a:pt x="2003" y="177"/>
                </a:moveTo>
                <a:cubicBezTo>
                  <a:pt x="3132" y="1230"/>
                  <a:pt x="3132" y="1230"/>
                  <a:pt x="3132" y="1230"/>
                </a:cubicBezTo>
                <a:cubicBezTo>
                  <a:pt x="3321" y="1406"/>
                  <a:pt x="3332" y="1702"/>
                  <a:pt x="3155" y="1891"/>
                </a:cubicBezTo>
                <a:cubicBezTo>
                  <a:pt x="1990" y="3140"/>
                  <a:pt x="1990" y="3140"/>
                  <a:pt x="1990" y="3140"/>
                </a:cubicBezTo>
                <a:cubicBezTo>
                  <a:pt x="1814" y="3329"/>
                  <a:pt x="1518" y="3340"/>
                  <a:pt x="1329" y="3163"/>
                </a:cubicBezTo>
                <a:cubicBezTo>
                  <a:pt x="200" y="2110"/>
                  <a:pt x="200" y="2110"/>
                  <a:pt x="200" y="2110"/>
                </a:cubicBezTo>
                <a:cubicBezTo>
                  <a:pt x="11" y="1934"/>
                  <a:pt x="0" y="1638"/>
                  <a:pt x="177" y="1449"/>
                </a:cubicBezTo>
                <a:cubicBezTo>
                  <a:pt x="1342" y="200"/>
                  <a:pt x="1342" y="200"/>
                  <a:pt x="1342" y="200"/>
                </a:cubicBezTo>
                <a:cubicBezTo>
                  <a:pt x="1518" y="11"/>
                  <a:pt x="1814" y="0"/>
                  <a:pt x="2003" y="177"/>
                </a:cubicBezTo>
              </a:path>
            </a:pathLst>
          </a:cu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926880" y="5542200"/>
            <a:ext cx="3297240" cy="3306960"/>
          </a:xfrm>
          <a:custGeom>
            <a:rect b="b" l="l" r="r" t="t"/>
            <a:pathLst>
              <a:path extrusionOk="0" h="2066" w="2060">
                <a:moveTo>
                  <a:pt x="1369" y="176"/>
                </a:moveTo>
                <a:cubicBezTo>
                  <a:pt x="1861" y="635"/>
                  <a:pt x="1861" y="635"/>
                  <a:pt x="1861" y="635"/>
                </a:cubicBezTo>
                <a:cubicBezTo>
                  <a:pt x="2050" y="811"/>
                  <a:pt x="2060" y="1107"/>
                  <a:pt x="1884" y="1296"/>
                </a:cubicBezTo>
                <a:cubicBezTo>
                  <a:pt x="1352" y="1867"/>
                  <a:pt x="1352" y="1867"/>
                  <a:pt x="1352" y="1867"/>
                </a:cubicBezTo>
                <a:cubicBezTo>
                  <a:pt x="1176" y="2056"/>
                  <a:pt x="880" y="2066"/>
                  <a:pt x="691" y="1890"/>
                </a:cubicBezTo>
                <a:cubicBezTo>
                  <a:pt x="199" y="1431"/>
                  <a:pt x="199" y="1431"/>
                  <a:pt x="199" y="1431"/>
                </a:cubicBezTo>
                <a:cubicBezTo>
                  <a:pt x="10" y="1255"/>
                  <a:pt x="0" y="959"/>
                  <a:pt x="176" y="770"/>
                </a:cubicBezTo>
                <a:cubicBezTo>
                  <a:pt x="708" y="199"/>
                  <a:pt x="708" y="199"/>
                  <a:pt x="708" y="199"/>
                </a:cubicBezTo>
                <a:cubicBezTo>
                  <a:pt x="884" y="10"/>
                  <a:pt x="1180" y="0"/>
                  <a:pt x="1369" y="17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2122560" y="1274760"/>
            <a:ext cx="12672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4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852560" y="2834640"/>
            <a:ext cx="1530000" cy="3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Bậc cao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1852560" y="4025520"/>
            <a:ext cx="1434960" cy="50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Đa nền tảng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1852560" y="5327280"/>
            <a:ext cx="2257920" cy="2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Mục đích chung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1062000" y="2834640"/>
            <a:ext cx="674640" cy="674640"/>
          </a:xfrm>
          <a:custGeom>
            <a:rect b="b" l="l" r="r" t="t"/>
            <a:pathLst>
              <a:path extrusionOk="0" h="424" w="424">
                <a:moveTo>
                  <a:pt x="80" y="0"/>
                </a:moveTo>
                <a:cubicBezTo>
                  <a:pt x="344" y="0"/>
                  <a:pt x="344" y="0"/>
                  <a:pt x="344" y="0"/>
                </a:cubicBezTo>
                <a:cubicBezTo>
                  <a:pt x="388" y="0"/>
                  <a:pt x="424" y="36"/>
                  <a:pt x="424" y="80"/>
                </a:cubicBezTo>
                <a:cubicBezTo>
                  <a:pt x="424" y="344"/>
                  <a:pt x="424" y="344"/>
                  <a:pt x="424" y="344"/>
                </a:cubicBezTo>
                <a:cubicBezTo>
                  <a:pt x="424" y="388"/>
                  <a:pt x="388" y="424"/>
                  <a:pt x="344" y="424"/>
                </a:cubicBezTo>
                <a:cubicBezTo>
                  <a:pt x="80" y="424"/>
                  <a:pt x="80" y="424"/>
                  <a:pt x="80" y="424"/>
                </a:cubicBezTo>
                <a:cubicBezTo>
                  <a:pt x="36" y="424"/>
                  <a:pt x="0" y="388"/>
                  <a:pt x="0" y="34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lose/>
              </a:path>
            </a:pathLst>
          </a:custGeom>
          <a:solidFill>
            <a:srgbClr val="02B6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1031760" y="3984120"/>
            <a:ext cx="674640" cy="676440"/>
          </a:xfrm>
          <a:custGeom>
            <a:rect b="b" l="l" r="r" t="t"/>
            <a:pathLst>
              <a:path extrusionOk="0" h="424" w="424">
                <a:moveTo>
                  <a:pt x="80" y="0"/>
                </a:moveTo>
                <a:cubicBezTo>
                  <a:pt x="344" y="0"/>
                  <a:pt x="344" y="0"/>
                  <a:pt x="344" y="0"/>
                </a:cubicBezTo>
                <a:cubicBezTo>
                  <a:pt x="388" y="0"/>
                  <a:pt x="424" y="36"/>
                  <a:pt x="424" y="80"/>
                </a:cubicBezTo>
                <a:cubicBezTo>
                  <a:pt x="424" y="344"/>
                  <a:pt x="424" y="344"/>
                  <a:pt x="424" y="344"/>
                </a:cubicBezTo>
                <a:cubicBezTo>
                  <a:pt x="424" y="388"/>
                  <a:pt x="388" y="424"/>
                  <a:pt x="344" y="424"/>
                </a:cubicBezTo>
                <a:cubicBezTo>
                  <a:pt x="80" y="424"/>
                  <a:pt x="80" y="424"/>
                  <a:pt x="80" y="424"/>
                </a:cubicBezTo>
                <a:cubicBezTo>
                  <a:pt x="36" y="424"/>
                  <a:pt x="0" y="388"/>
                  <a:pt x="0" y="34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lose/>
              </a:path>
            </a:pathLst>
          </a:custGeom>
          <a:solidFill>
            <a:srgbClr val="02B6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1031760" y="5285880"/>
            <a:ext cx="674640" cy="676440"/>
          </a:xfrm>
          <a:custGeom>
            <a:rect b="b" l="l" r="r" t="t"/>
            <a:pathLst>
              <a:path extrusionOk="0" h="424" w="424">
                <a:moveTo>
                  <a:pt x="80" y="0"/>
                </a:moveTo>
                <a:cubicBezTo>
                  <a:pt x="344" y="0"/>
                  <a:pt x="344" y="0"/>
                  <a:pt x="344" y="0"/>
                </a:cubicBezTo>
                <a:cubicBezTo>
                  <a:pt x="388" y="0"/>
                  <a:pt x="424" y="36"/>
                  <a:pt x="424" y="80"/>
                </a:cubicBezTo>
                <a:cubicBezTo>
                  <a:pt x="424" y="344"/>
                  <a:pt x="424" y="344"/>
                  <a:pt x="424" y="344"/>
                </a:cubicBezTo>
                <a:cubicBezTo>
                  <a:pt x="424" y="388"/>
                  <a:pt x="388" y="424"/>
                  <a:pt x="344" y="424"/>
                </a:cubicBezTo>
                <a:cubicBezTo>
                  <a:pt x="80" y="424"/>
                  <a:pt x="80" y="424"/>
                  <a:pt x="80" y="424"/>
                </a:cubicBezTo>
                <a:cubicBezTo>
                  <a:pt x="36" y="424"/>
                  <a:pt x="0" y="388"/>
                  <a:pt x="0" y="34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lose/>
              </a:path>
            </a:pathLst>
          </a:custGeom>
          <a:solidFill>
            <a:srgbClr val="02B6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/>
          <p:nvPr/>
        </p:nvSpPr>
        <p:spPr>
          <a:xfrm>
            <a:off x="7532640" y="614520"/>
            <a:ext cx="1278000" cy="1278000"/>
          </a:xfrm>
          <a:prstGeom prst="ellipse">
            <a:avLst/>
          </a:prstGeom>
          <a:solidFill>
            <a:srgbClr val="8D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9"/>
          <p:cNvGrpSpPr/>
          <p:nvPr/>
        </p:nvGrpSpPr>
        <p:grpSpPr>
          <a:xfrm>
            <a:off x="10578960" y="5072040"/>
            <a:ext cx="2059200" cy="2060640"/>
            <a:chOff x="10578960" y="5072040"/>
            <a:chExt cx="2059200" cy="2060640"/>
          </a:xfrm>
        </p:grpSpPr>
        <p:sp>
          <p:nvSpPr>
            <p:cNvPr id="174" name="Google Shape;174;p29"/>
            <p:cNvSpPr/>
            <p:nvPr/>
          </p:nvSpPr>
          <p:spPr>
            <a:xfrm>
              <a:off x="11010960" y="5338800"/>
              <a:ext cx="1627200" cy="1793880"/>
            </a:xfrm>
            <a:custGeom>
              <a:rect b="b" l="l" r="r" t="t"/>
              <a:pathLst>
                <a:path extrusionOk="0" h="1122" w="1018">
                  <a:moveTo>
                    <a:pt x="748" y="1002"/>
                  </a:moveTo>
                  <a:cubicBezTo>
                    <a:pt x="0" y="1002"/>
                    <a:pt x="0" y="1002"/>
                    <a:pt x="0" y="1002"/>
                  </a:cubicBezTo>
                  <a:cubicBezTo>
                    <a:pt x="105" y="1078"/>
                    <a:pt x="234" y="1122"/>
                    <a:pt x="374" y="1122"/>
                  </a:cubicBezTo>
                  <a:cubicBezTo>
                    <a:pt x="514" y="1122"/>
                    <a:pt x="643" y="1078"/>
                    <a:pt x="748" y="1002"/>
                  </a:cubicBezTo>
                  <a:moveTo>
                    <a:pt x="806" y="0"/>
                  </a:moveTo>
                  <a:cubicBezTo>
                    <a:pt x="806" y="956"/>
                    <a:pt x="806" y="956"/>
                    <a:pt x="806" y="956"/>
                  </a:cubicBezTo>
                  <a:cubicBezTo>
                    <a:pt x="936" y="838"/>
                    <a:pt x="1018" y="667"/>
                    <a:pt x="1018" y="478"/>
                  </a:cubicBezTo>
                  <a:cubicBezTo>
                    <a:pt x="1018" y="289"/>
                    <a:pt x="936" y="118"/>
                    <a:pt x="806" y="0"/>
                  </a:cubicBezTo>
                </a:path>
              </a:pathLst>
            </a:custGeom>
            <a:solidFill>
              <a:srgbClr val="8CC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0578960" y="5072040"/>
              <a:ext cx="1719360" cy="1866960"/>
            </a:xfrm>
            <a:custGeom>
              <a:rect b="b" l="l" r="r" t="t"/>
              <a:pathLst>
                <a:path extrusionOk="0" h="1168" w="1076">
                  <a:moveTo>
                    <a:pt x="644" y="0"/>
                  </a:moveTo>
                  <a:cubicBezTo>
                    <a:pt x="288" y="0"/>
                    <a:pt x="0" y="288"/>
                    <a:pt x="0" y="644"/>
                  </a:cubicBezTo>
                  <a:cubicBezTo>
                    <a:pt x="0" y="860"/>
                    <a:pt x="106" y="1051"/>
                    <a:pt x="270" y="1168"/>
                  </a:cubicBezTo>
                  <a:cubicBezTo>
                    <a:pt x="1018" y="1168"/>
                    <a:pt x="1018" y="1168"/>
                    <a:pt x="1018" y="1168"/>
                  </a:cubicBezTo>
                  <a:cubicBezTo>
                    <a:pt x="1039" y="1154"/>
                    <a:pt x="1058" y="1138"/>
                    <a:pt x="1076" y="1122"/>
                  </a:cubicBezTo>
                  <a:cubicBezTo>
                    <a:pt x="1076" y="166"/>
                    <a:pt x="1076" y="166"/>
                    <a:pt x="1076" y="166"/>
                  </a:cubicBezTo>
                  <a:cubicBezTo>
                    <a:pt x="962" y="63"/>
                    <a:pt x="810" y="0"/>
                    <a:pt x="644" y="0"/>
                  </a:cubicBezTo>
                </a:path>
              </a:pathLst>
            </a:custGeom>
            <a:solidFill>
              <a:srgbClr val="8CC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9"/>
          <p:cNvGrpSpPr/>
          <p:nvPr/>
        </p:nvGrpSpPr>
        <p:grpSpPr>
          <a:xfrm>
            <a:off x="546120" y="301680"/>
            <a:ext cx="825480" cy="203400"/>
            <a:chOff x="546120" y="301680"/>
            <a:chExt cx="825480" cy="203400"/>
          </a:xfrm>
        </p:grpSpPr>
        <p:sp>
          <p:nvSpPr>
            <p:cNvPr id="177" name="Google Shape;177;p29"/>
            <p:cNvSpPr/>
            <p:nvPr/>
          </p:nvSpPr>
          <p:spPr>
            <a:xfrm>
              <a:off x="725400" y="333360"/>
              <a:ext cx="28800" cy="33480"/>
            </a:xfrm>
            <a:custGeom>
              <a:rect b="b" l="l" r="r" t="t"/>
              <a:pathLst>
                <a:path extrusionOk="0" h="24" w="21">
                  <a:moveTo>
                    <a:pt x="0" y="12"/>
                  </a:moveTo>
                  <a:cubicBezTo>
                    <a:pt x="0" y="10"/>
                    <a:pt x="0" y="9"/>
                    <a:pt x="0" y="7"/>
                  </a:cubicBezTo>
                  <a:cubicBezTo>
                    <a:pt x="1" y="4"/>
                    <a:pt x="4" y="2"/>
                    <a:pt x="6" y="1"/>
                  </a:cubicBezTo>
                  <a:cubicBezTo>
                    <a:pt x="9" y="0"/>
                    <a:pt x="12" y="0"/>
                    <a:pt x="14" y="1"/>
                  </a:cubicBezTo>
                  <a:cubicBezTo>
                    <a:pt x="16" y="2"/>
                    <a:pt x="17" y="2"/>
                    <a:pt x="18" y="3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1" y="9"/>
                    <a:pt x="21" y="10"/>
                    <a:pt x="21" y="12"/>
                  </a:cubicBezTo>
                  <a:cubicBezTo>
                    <a:pt x="21" y="13"/>
                    <a:pt x="21" y="15"/>
                    <a:pt x="20" y="16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1"/>
                    <a:pt x="16" y="22"/>
                    <a:pt x="14" y="22"/>
                  </a:cubicBezTo>
                  <a:cubicBezTo>
                    <a:pt x="12" y="24"/>
                    <a:pt x="9" y="24"/>
                    <a:pt x="6" y="22"/>
                  </a:cubicBezTo>
                  <a:cubicBezTo>
                    <a:pt x="5" y="22"/>
                    <a:pt x="4" y="21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725400" y="382680"/>
              <a:ext cx="27000" cy="120600"/>
            </a:xfrm>
            <a:custGeom>
              <a:rect b="b" l="l" r="r" t="t"/>
              <a:pathLst>
                <a:path extrusionOk="0" h="78" w="20">
                  <a:moveTo>
                    <a:pt x="20" y="66"/>
                  </a:moveTo>
                  <a:cubicBezTo>
                    <a:pt x="20" y="68"/>
                    <a:pt x="20" y="69"/>
                    <a:pt x="20" y="71"/>
                  </a:cubicBezTo>
                  <a:cubicBezTo>
                    <a:pt x="19" y="72"/>
                    <a:pt x="18" y="73"/>
                    <a:pt x="18" y="74"/>
                  </a:cubicBezTo>
                  <a:cubicBezTo>
                    <a:pt x="17" y="75"/>
                    <a:pt x="16" y="76"/>
                    <a:pt x="14" y="76"/>
                  </a:cubicBezTo>
                  <a:cubicBezTo>
                    <a:pt x="12" y="78"/>
                    <a:pt x="9" y="78"/>
                    <a:pt x="7" y="76"/>
                  </a:cubicBezTo>
                  <a:cubicBezTo>
                    <a:pt x="5" y="76"/>
                    <a:pt x="4" y="75"/>
                    <a:pt x="3" y="74"/>
                  </a:cubicBezTo>
                  <a:cubicBezTo>
                    <a:pt x="1" y="72"/>
                    <a:pt x="0" y="69"/>
                    <a:pt x="0" y="6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4" y="2"/>
                    <a:pt x="5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6" y="1"/>
                    <a:pt x="17" y="2"/>
                    <a:pt x="18" y="3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7"/>
                    <a:pt x="20" y="9"/>
                    <a:pt x="20" y="10"/>
                  </a:cubicBezTo>
                  <a:lnTo>
                    <a:pt x="20" y="66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785880" y="333360"/>
              <a:ext cx="30240" cy="33480"/>
            </a:xfrm>
            <a:custGeom>
              <a:rect b="b" l="l" r="r" t="t"/>
              <a:pathLst>
                <a:path extrusionOk="0" h="24" w="21">
                  <a:moveTo>
                    <a:pt x="0" y="12"/>
                  </a:moveTo>
                  <a:cubicBezTo>
                    <a:pt x="0" y="10"/>
                    <a:pt x="0" y="9"/>
                    <a:pt x="1" y="7"/>
                  </a:cubicBezTo>
                  <a:cubicBezTo>
                    <a:pt x="2" y="4"/>
                    <a:pt x="4" y="2"/>
                    <a:pt x="6" y="1"/>
                  </a:cubicBezTo>
                  <a:cubicBezTo>
                    <a:pt x="9" y="0"/>
                    <a:pt x="12" y="0"/>
                    <a:pt x="15" y="1"/>
                  </a:cubicBezTo>
                  <a:cubicBezTo>
                    <a:pt x="16" y="2"/>
                    <a:pt x="17" y="2"/>
                    <a:pt x="18" y="3"/>
                  </a:cubicBezTo>
                  <a:cubicBezTo>
                    <a:pt x="19" y="5"/>
                    <a:pt x="20" y="6"/>
                    <a:pt x="21" y="7"/>
                  </a:cubicBezTo>
                  <a:cubicBezTo>
                    <a:pt x="21" y="9"/>
                    <a:pt x="21" y="10"/>
                    <a:pt x="21" y="12"/>
                  </a:cubicBezTo>
                  <a:cubicBezTo>
                    <a:pt x="21" y="13"/>
                    <a:pt x="21" y="15"/>
                    <a:pt x="21" y="16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2" y="24"/>
                    <a:pt x="9" y="24"/>
                    <a:pt x="6" y="22"/>
                  </a:cubicBezTo>
                  <a:cubicBezTo>
                    <a:pt x="5" y="22"/>
                    <a:pt x="4" y="21"/>
                    <a:pt x="3" y="20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5"/>
                    <a:pt x="0" y="13"/>
                    <a:pt x="0" y="12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87320" y="382680"/>
              <a:ext cx="28800" cy="120600"/>
            </a:xfrm>
            <a:custGeom>
              <a:rect b="b" l="l" r="r" t="t"/>
              <a:pathLst>
                <a:path extrusionOk="0" h="78" w="20">
                  <a:moveTo>
                    <a:pt x="20" y="66"/>
                  </a:moveTo>
                  <a:cubicBezTo>
                    <a:pt x="20" y="68"/>
                    <a:pt x="19" y="69"/>
                    <a:pt x="19" y="71"/>
                  </a:cubicBezTo>
                  <a:cubicBezTo>
                    <a:pt x="18" y="72"/>
                    <a:pt x="18" y="73"/>
                    <a:pt x="17" y="74"/>
                  </a:cubicBezTo>
                  <a:cubicBezTo>
                    <a:pt x="16" y="75"/>
                    <a:pt x="15" y="76"/>
                    <a:pt x="14" y="76"/>
                  </a:cubicBezTo>
                  <a:cubicBezTo>
                    <a:pt x="11" y="78"/>
                    <a:pt x="8" y="78"/>
                    <a:pt x="6" y="76"/>
                  </a:cubicBezTo>
                  <a:cubicBezTo>
                    <a:pt x="5" y="76"/>
                    <a:pt x="4" y="75"/>
                    <a:pt x="3" y="74"/>
                  </a:cubicBezTo>
                  <a:cubicBezTo>
                    <a:pt x="1" y="72"/>
                    <a:pt x="0" y="69"/>
                    <a:pt x="0" y="6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1" y="0"/>
                    <a:pt x="13" y="0"/>
                    <a:pt x="14" y="0"/>
                  </a:cubicBezTo>
                  <a:cubicBezTo>
                    <a:pt x="15" y="1"/>
                    <a:pt x="16" y="2"/>
                    <a:pt x="17" y="3"/>
                  </a:cubicBezTo>
                  <a:cubicBezTo>
                    <a:pt x="18" y="4"/>
                    <a:pt x="18" y="5"/>
                    <a:pt x="19" y="6"/>
                  </a:cubicBezTo>
                  <a:cubicBezTo>
                    <a:pt x="19" y="7"/>
                    <a:pt x="20" y="9"/>
                    <a:pt x="20" y="10"/>
                  </a:cubicBezTo>
                  <a:lnTo>
                    <a:pt x="20" y="66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846000" y="379440"/>
              <a:ext cx="108000" cy="122400"/>
            </a:xfrm>
            <a:custGeom>
              <a:rect b="b" l="l" r="r" t="t"/>
              <a:pathLst>
                <a:path extrusionOk="0" h="79" w="71">
                  <a:moveTo>
                    <a:pt x="71" y="69"/>
                  </a:moveTo>
                  <a:cubicBezTo>
                    <a:pt x="71" y="70"/>
                    <a:pt x="70" y="72"/>
                    <a:pt x="70" y="73"/>
                  </a:cubicBezTo>
                  <a:cubicBezTo>
                    <a:pt x="69" y="74"/>
                    <a:pt x="69" y="75"/>
                    <a:pt x="68" y="76"/>
                  </a:cubicBezTo>
                  <a:cubicBezTo>
                    <a:pt x="67" y="77"/>
                    <a:pt x="66" y="78"/>
                    <a:pt x="65" y="79"/>
                  </a:cubicBezTo>
                  <a:cubicBezTo>
                    <a:pt x="63" y="79"/>
                    <a:pt x="62" y="79"/>
                    <a:pt x="61" y="79"/>
                  </a:cubicBezTo>
                  <a:cubicBezTo>
                    <a:pt x="59" y="79"/>
                    <a:pt x="58" y="79"/>
                    <a:pt x="57" y="79"/>
                  </a:cubicBezTo>
                  <a:cubicBezTo>
                    <a:pt x="56" y="78"/>
                    <a:pt x="54" y="77"/>
                    <a:pt x="54" y="76"/>
                  </a:cubicBezTo>
                  <a:cubicBezTo>
                    <a:pt x="52" y="74"/>
                    <a:pt x="50" y="72"/>
                    <a:pt x="50" y="6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6"/>
                    <a:pt x="50" y="34"/>
                    <a:pt x="49" y="32"/>
                  </a:cubicBezTo>
                  <a:cubicBezTo>
                    <a:pt x="48" y="30"/>
                    <a:pt x="47" y="29"/>
                    <a:pt x="46" y="27"/>
                  </a:cubicBezTo>
                  <a:cubicBezTo>
                    <a:pt x="45" y="26"/>
                    <a:pt x="43" y="24"/>
                    <a:pt x="41" y="24"/>
                  </a:cubicBezTo>
                  <a:cubicBezTo>
                    <a:pt x="39" y="23"/>
                    <a:pt x="37" y="22"/>
                    <a:pt x="35" y="22"/>
                  </a:cubicBezTo>
                  <a:cubicBezTo>
                    <a:pt x="33" y="22"/>
                    <a:pt x="31" y="23"/>
                    <a:pt x="29" y="24"/>
                  </a:cubicBezTo>
                  <a:cubicBezTo>
                    <a:pt x="28" y="24"/>
                    <a:pt x="26" y="26"/>
                    <a:pt x="25" y="27"/>
                  </a:cubicBezTo>
                  <a:cubicBezTo>
                    <a:pt x="23" y="29"/>
                    <a:pt x="22" y="30"/>
                    <a:pt x="22" y="32"/>
                  </a:cubicBezTo>
                  <a:cubicBezTo>
                    <a:pt x="21" y="35"/>
                    <a:pt x="21" y="37"/>
                    <a:pt x="21" y="3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70"/>
                    <a:pt x="20" y="72"/>
                    <a:pt x="20" y="73"/>
                  </a:cubicBezTo>
                  <a:cubicBezTo>
                    <a:pt x="19" y="74"/>
                    <a:pt x="19" y="75"/>
                    <a:pt x="18" y="76"/>
                  </a:cubicBezTo>
                  <a:cubicBezTo>
                    <a:pt x="17" y="77"/>
                    <a:pt x="16" y="78"/>
                    <a:pt x="15" y="79"/>
                  </a:cubicBezTo>
                  <a:cubicBezTo>
                    <a:pt x="13" y="79"/>
                    <a:pt x="12" y="79"/>
                    <a:pt x="11" y="79"/>
                  </a:cubicBezTo>
                  <a:cubicBezTo>
                    <a:pt x="9" y="79"/>
                    <a:pt x="8" y="79"/>
                    <a:pt x="7" y="79"/>
                  </a:cubicBezTo>
                  <a:cubicBezTo>
                    <a:pt x="6" y="78"/>
                    <a:pt x="4" y="77"/>
                    <a:pt x="4" y="76"/>
                  </a:cubicBezTo>
                  <a:cubicBezTo>
                    <a:pt x="3" y="75"/>
                    <a:pt x="2" y="74"/>
                    <a:pt x="1" y="73"/>
                  </a:cubicBezTo>
                  <a:cubicBezTo>
                    <a:pt x="1" y="72"/>
                    <a:pt x="0" y="70"/>
                    <a:pt x="0" y="6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ubicBezTo>
                    <a:pt x="5" y="20"/>
                    <a:pt x="7" y="15"/>
                    <a:pt x="11" y="12"/>
                  </a:cubicBezTo>
                  <a:cubicBezTo>
                    <a:pt x="14" y="8"/>
                    <a:pt x="17" y="6"/>
                    <a:pt x="22" y="4"/>
                  </a:cubicBezTo>
                  <a:cubicBezTo>
                    <a:pt x="30" y="0"/>
                    <a:pt x="40" y="0"/>
                    <a:pt x="49" y="4"/>
                  </a:cubicBezTo>
                  <a:cubicBezTo>
                    <a:pt x="53" y="6"/>
                    <a:pt x="57" y="8"/>
                    <a:pt x="60" y="12"/>
                  </a:cubicBezTo>
                  <a:cubicBezTo>
                    <a:pt x="64" y="15"/>
                    <a:pt x="66" y="20"/>
                    <a:pt x="68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69"/>
                    <a:pt x="71" y="69"/>
                    <a:pt x="71" y="69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1119240" y="379440"/>
              <a:ext cx="119160" cy="125640"/>
            </a:xfrm>
            <a:custGeom>
              <a:rect b="b" l="l" r="r" t="t"/>
              <a:pathLst>
                <a:path extrusionOk="0" h="81" w="77">
                  <a:moveTo>
                    <a:pt x="0" y="40"/>
                  </a:moveTo>
                  <a:cubicBezTo>
                    <a:pt x="0" y="35"/>
                    <a:pt x="1" y="30"/>
                    <a:pt x="3" y="25"/>
                  </a:cubicBezTo>
                  <a:cubicBezTo>
                    <a:pt x="5" y="20"/>
                    <a:pt x="7" y="16"/>
                    <a:pt x="11" y="12"/>
                  </a:cubicBezTo>
                  <a:cubicBezTo>
                    <a:pt x="14" y="9"/>
                    <a:pt x="18" y="6"/>
                    <a:pt x="22" y="4"/>
                  </a:cubicBezTo>
                  <a:cubicBezTo>
                    <a:pt x="31" y="0"/>
                    <a:pt x="42" y="0"/>
                    <a:pt x="51" y="4"/>
                  </a:cubicBezTo>
                  <a:cubicBezTo>
                    <a:pt x="55" y="6"/>
                    <a:pt x="59" y="9"/>
                    <a:pt x="63" y="12"/>
                  </a:cubicBezTo>
                  <a:cubicBezTo>
                    <a:pt x="77" y="28"/>
                    <a:pt x="77" y="53"/>
                    <a:pt x="63" y="69"/>
                  </a:cubicBezTo>
                  <a:cubicBezTo>
                    <a:pt x="59" y="72"/>
                    <a:pt x="55" y="75"/>
                    <a:pt x="51" y="77"/>
                  </a:cubicBezTo>
                  <a:cubicBezTo>
                    <a:pt x="42" y="81"/>
                    <a:pt x="31" y="81"/>
                    <a:pt x="22" y="77"/>
                  </a:cubicBezTo>
                  <a:cubicBezTo>
                    <a:pt x="18" y="75"/>
                    <a:pt x="14" y="72"/>
                    <a:pt x="11" y="69"/>
                  </a:cubicBezTo>
                  <a:cubicBezTo>
                    <a:pt x="4" y="61"/>
                    <a:pt x="0" y="51"/>
                    <a:pt x="0" y="40"/>
                  </a:cubicBezTo>
                  <a:close/>
                  <a:moveTo>
                    <a:pt x="20" y="40"/>
                  </a:moveTo>
                  <a:cubicBezTo>
                    <a:pt x="20" y="43"/>
                    <a:pt x="20" y="45"/>
                    <a:pt x="21" y="47"/>
                  </a:cubicBezTo>
                  <a:cubicBezTo>
                    <a:pt x="22" y="50"/>
                    <a:pt x="23" y="52"/>
                    <a:pt x="25" y="53"/>
                  </a:cubicBezTo>
                  <a:cubicBezTo>
                    <a:pt x="26" y="55"/>
                    <a:pt x="28" y="56"/>
                    <a:pt x="30" y="57"/>
                  </a:cubicBezTo>
                  <a:cubicBezTo>
                    <a:pt x="32" y="58"/>
                    <a:pt x="34" y="59"/>
                    <a:pt x="37" y="59"/>
                  </a:cubicBezTo>
                  <a:cubicBezTo>
                    <a:pt x="39" y="59"/>
                    <a:pt x="41" y="58"/>
                    <a:pt x="43" y="57"/>
                  </a:cubicBezTo>
                  <a:cubicBezTo>
                    <a:pt x="45" y="56"/>
                    <a:pt x="47" y="55"/>
                    <a:pt x="48" y="53"/>
                  </a:cubicBezTo>
                  <a:cubicBezTo>
                    <a:pt x="55" y="46"/>
                    <a:pt x="55" y="35"/>
                    <a:pt x="48" y="28"/>
                  </a:cubicBezTo>
                  <a:cubicBezTo>
                    <a:pt x="47" y="26"/>
                    <a:pt x="45" y="25"/>
                    <a:pt x="43" y="24"/>
                  </a:cubicBezTo>
                  <a:cubicBezTo>
                    <a:pt x="41" y="23"/>
                    <a:pt x="39" y="22"/>
                    <a:pt x="37" y="22"/>
                  </a:cubicBezTo>
                  <a:cubicBezTo>
                    <a:pt x="34" y="22"/>
                    <a:pt x="32" y="23"/>
                    <a:pt x="30" y="24"/>
                  </a:cubicBezTo>
                  <a:cubicBezTo>
                    <a:pt x="28" y="25"/>
                    <a:pt x="26" y="26"/>
                    <a:pt x="25" y="28"/>
                  </a:cubicBezTo>
                  <a:cubicBezTo>
                    <a:pt x="23" y="29"/>
                    <a:pt x="22" y="31"/>
                    <a:pt x="21" y="33"/>
                  </a:cubicBezTo>
                  <a:cubicBezTo>
                    <a:pt x="20" y="36"/>
                    <a:pt x="20" y="38"/>
                    <a:pt x="20" y="40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252440" y="379440"/>
              <a:ext cx="119160" cy="125640"/>
            </a:xfrm>
            <a:custGeom>
              <a:rect b="b" l="l" r="r" t="t"/>
              <a:pathLst>
                <a:path extrusionOk="0" h="81" w="77">
                  <a:moveTo>
                    <a:pt x="0" y="40"/>
                  </a:moveTo>
                  <a:cubicBezTo>
                    <a:pt x="0" y="35"/>
                    <a:pt x="1" y="30"/>
                    <a:pt x="3" y="25"/>
                  </a:cubicBezTo>
                  <a:cubicBezTo>
                    <a:pt x="4" y="20"/>
                    <a:pt x="7" y="16"/>
                    <a:pt x="11" y="12"/>
                  </a:cubicBezTo>
                  <a:cubicBezTo>
                    <a:pt x="14" y="9"/>
                    <a:pt x="18" y="6"/>
                    <a:pt x="22" y="4"/>
                  </a:cubicBezTo>
                  <a:cubicBezTo>
                    <a:pt x="31" y="0"/>
                    <a:pt x="42" y="0"/>
                    <a:pt x="51" y="4"/>
                  </a:cubicBezTo>
                  <a:cubicBezTo>
                    <a:pt x="55" y="6"/>
                    <a:pt x="59" y="9"/>
                    <a:pt x="62" y="12"/>
                  </a:cubicBezTo>
                  <a:cubicBezTo>
                    <a:pt x="77" y="28"/>
                    <a:pt x="77" y="53"/>
                    <a:pt x="62" y="69"/>
                  </a:cubicBezTo>
                  <a:cubicBezTo>
                    <a:pt x="59" y="72"/>
                    <a:pt x="55" y="75"/>
                    <a:pt x="51" y="77"/>
                  </a:cubicBezTo>
                  <a:cubicBezTo>
                    <a:pt x="42" y="81"/>
                    <a:pt x="31" y="81"/>
                    <a:pt x="22" y="77"/>
                  </a:cubicBezTo>
                  <a:cubicBezTo>
                    <a:pt x="18" y="75"/>
                    <a:pt x="14" y="72"/>
                    <a:pt x="11" y="69"/>
                  </a:cubicBezTo>
                  <a:cubicBezTo>
                    <a:pt x="7" y="65"/>
                    <a:pt x="4" y="61"/>
                    <a:pt x="3" y="56"/>
                  </a:cubicBezTo>
                  <a:cubicBezTo>
                    <a:pt x="1" y="51"/>
                    <a:pt x="0" y="46"/>
                    <a:pt x="0" y="40"/>
                  </a:cubicBezTo>
                  <a:close/>
                  <a:moveTo>
                    <a:pt x="20" y="40"/>
                  </a:moveTo>
                  <a:cubicBezTo>
                    <a:pt x="20" y="43"/>
                    <a:pt x="20" y="45"/>
                    <a:pt x="21" y="47"/>
                  </a:cubicBezTo>
                  <a:cubicBezTo>
                    <a:pt x="22" y="50"/>
                    <a:pt x="23" y="52"/>
                    <a:pt x="25" y="53"/>
                  </a:cubicBezTo>
                  <a:cubicBezTo>
                    <a:pt x="26" y="55"/>
                    <a:pt x="28" y="56"/>
                    <a:pt x="30" y="57"/>
                  </a:cubicBezTo>
                  <a:cubicBezTo>
                    <a:pt x="32" y="58"/>
                    <a:pt x="34" y="59"/>
                    <a:pt x="36" y="59"/>
                  </a:cubicBezTo>
                  <a:cubicBezTo>
                    <a:pt x="39" y="59"/>
                    <a:pt x="41" y="58"/>
                    <a:pt x="43" y="57"/>
                  </a:cubicBezTo>
                  <a:cubicBezTo>
                    <a:pt x="45" y="56"/>
                    <a:pt x="47" y="55"/>
                    <a:pt x="48" y="53"/>
                  </a:cubicBezTo>
                  <a:cubicBezTo>
                    <a:pt x="50" y="52"/>
                    <a:pt x="51" y="50"/>
                    <a:pt x="52" y="47"/>
                  </a:cubicBezTo>
                  <a:cubicBezTo>
                    <a:pt x="55" y="41"/>
                    <a:pt x="53" y="33"/>
                    <a:pt x="48" y="28"/>
                  </a:cubicBezTo>
                  <a:cubicBezTo>
                    <a:pt x="47" y="26"/>
                    <a:pt x="45" y="25"/>
                    <a:pt x="43" y="24"/>
                  </a:cubicBezTo>
                  <a:cubicBezTo>
                    <a:pt x="41" y="23"/>
                    <a:pt x="39" y="22"/>
                    <a:pt x="36" y="22"/>
                  </a:cubicBezTo>
                  <a:cubicBezTo>
                    <a:pt x="34" y="22"/>
                    <a:pt x="32" y="23"/>
                    <a:pt x="30" y="24"/>
                  </a:cubicBezTo>
                  <a:cubicBezTo>
                    <a:pt x="28" y="25"/>
                    <a:pt x="26" y="26"/>
                    <a:pt x="25" y="28"/>
                  </a:cubicBezTo>
                  <a:cubicBezTo>
                    <a:pt x="23" y="29"/>
                    <a:pt x="22" y="31"/>
                    <a:pt x="21" y="33"/>
                  </a:cubicBezTo>
                  <a:cubicBezTo>
                    <a:pt x="20" y="36"/>
                    <a:pt x="20" y="38"/>
                    <a:pt x="20" y="40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546120" y="301680"/>
              <a:ext cx="162000" cy="201600"/>
            </a:xfrm>
            <a:custGeom>
              <a:rect b="b" l="l" r="r" t="t"/>
              <a:pathLst>
                <a:path extrusionOk="0" h="128" w="104">
                  <a:moveTo>
                    <a:pt x="1" y="18"/>
                  </a:moveTo>
                  <a:cubicBezTo>
                    <a:pt x="0" y="16"/>
                    <a:pt x="0" y="15"/>
                    <a:pt x="0" y="13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3"/>
                    <a:pt x="6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3" y="0"/>
                    <a:pt x="15" y="1"/>
                    <a:pt x="16" y="1"/>
                  </a:cubicBezTo>
                  <a:cubicBezTo>
                    <a:pt x="17" y="2"/>
                    <a:pt x="19" y="3"/>
                    <a:pt x="20" y="4"/>
                  </a:cubicBezTo>
                  <a:cubicBezTo>
                    <a:pt x="21" y="5"/>
                    <a:pt x="22" y="7"/>
                    <a:pt x="22" y="8"/>
                  </a:cubicBezTo>
                  <a:cubicBezTo>
                    <a:pt x="22" y="8"/>
                    <a:pt x="49" y="76"/>
                    <a:pt x="50" y="77"/>
                  </a:cubicBezTo>
                  <a:cubicBezTo>
                    <a:pt x="50" y="78"/>
                    <a:pt x="52" y="79"/>
                    <a:pt x="53" y="78"/>
                  </a:cubicBezTo>
                  <a:cubicBezTo>
                    <a:pt x="53" y="78"/>
                    <a:pt x="54" y="78"/>
                    <a:pt x="54" y="77"/>
                  </a:cubicBezTo>
                  <a:cubicBezTo>
                    <a:pt x="55" y="76"/>
                    <a:pt x="81" y="8"/>
                    <a:pt x="81" y="8"/>
                  </a:cubicBezTo>
                  <a:cubicBezTo>
                    <a:pt x="82" y="7"/>
                    <a:pt x="83" y="5"/>
                    <a:pt x="84" y="4"/>
                  </a:cubicBezTo>
                  <a:cubicBezTo>
                    <a:pt x="85" y="3"/>
                    <a:pt x="86" y="2"/>
                    <a:pt x="87" y="1"/>
                  </a:cubicBezTo>
                  <a:cubicBezTo>
                    <a:pt x="89" y="1"/>
                    <a:pt x="90" y="0"/>
                    <a:pt x="92" y="0"/>
                  </a:cubicBezTo>
                  <a:cubicBezTo>
                    <a:pt x="93" y="0"/>
                    <a:pt x="95" y="1"/>
                    <a:pt x="96" y="1"/>
                  </a:cubicBezTo>
                  <a:cubicBezTo>
                    <a:pt x="98" y="2"/>
                    <a:pt x="99" y="3"/>
                    <a:pt x="100" y="4"/>
                  </a:cubicBezTo>
                  <a:cubicBezTo>
                    <a:pt x="101" y="5"/>
                    <a:pt x="102" y="7"/>
                    <a:pt x="103" y="8"/>
                  </a:cubicBezTo>
                  <a:cubicBezTo>
                    <a:pt x="103" y="10"/>
                    <a:pt x="104" y="11"/>
                    <a:pt x="104" y="13"/>
                  </a:cubicBezTo>
                  <a:cubicBezTo>
                    <a:pt x="104" y="15"/>
                    <a:pt x="103" y="16"/>
                    <a:pt x="103" y="18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2" y="122"/>
                    <a:pt x="60" y="124"/>
                    <a:pt x="58" y="125"/>
                  </a:cubicBezTo>
                  <a:cubicBezTo>
                    <a:pt x="57" y="127"/>
                    <a:pt x="54" y="128"/>
                    <a:pt x="52" y="128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8" y="127"/>
                    <a:pt x="46" y="126"/>
                    <a:pt x="44" y="125"/>
                  </a:cubicBezTo>
                  <a:cubicBezTo>
                    <a:pt x="43" y="123"/>
                    <a:pt x="42" y="122"/>
                    <a:pt x="41" y="120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971640" y="301680"/>
              <a:ext cx="119160" cy="203400"/>
            </a:xfrm>
            <a:custGeom>
              <a:rect b="b" l="l" r="r" t="t"/>
              <a:pathLst>
                <a:path extrusionOk="0" h="129" w="77">
                  <a:moveTo>
                    <a:pt x="77" y="16"/>
                  </a:move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9"/>
                    <a:pt x="76" y="7"/>
                  </a:cubicBezTo>
                  <a:cubicBezTo>
                    <a:pt x="76" y="6"/>
                    <a:pt x="75" y="5"/>
                    <a:pt x="74" y="4"/>
                  </a:cubicBezTo>
                  <a:cubicBezTo>
                    <a:pt x="73" y="3"/>
                    <a:pt x="72" y="2"/>
                    <a:pt x="71" y="1"/>
                  </a:cubicBezTo>
                  <a:cubicBezTo>
                    <a:pt x="68" y="0"/>
                    <a:pt x="65" y="0"/>
                    <a:pt x="63" y="1"/>
                  </a:cubicBezTo>
                  <a:cubicBezTo>
                    <a:pt x="60" y="2"/>
                    <a:pt x="59" y="5"/>
                    <a:pt x="58" y="7"/>
                  </a:cubicBezTo>
                  <a:cubicBezTo>
                    <a:pt x="57" y="9"/>
                    <a:pt x="57" y="10"/>
                    <a:pt x="57" y="12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2"/>
                    <a:pt x="52" y="51"/>
                    <a:pt x="49" y="50"/>
                  </a:cubicBezTo>
                  <a:cubicBezTo>
                    <a:pt x="46" y="49"/>
                    <a:pt x="43" y="49"/>
                    <a:pt x="40" y="49"/>
                  </a:cubicBezTo>
                  <a:cubicBezTo>
                    <a:pt x="35" y="49"/>
                    <a:pt x="30" y="50"/>
                    <a:pt x="26" y="52"/>
                  </a:cubicBezTo>
                  <a:cubicBezTo>
                    <a:pt x="22" y="54"/>
                    <a:pt x="18" y="57"/>
                    <a:pt x="14" y="60"/>
                  </a:cubicBezTo>
                  <a:cubicBezTo>
                    <a:pt x="0" y="76"/>
                    <a:pt x="0" y="101"/>
                    <a:pt x="14" y="117"/>
                  </a:cubicBezTo>
                  <a:cubicBezTo>
                    <a:pt x="18" y="120"/>
                    <a:pt x="22" y="123"/>
                    <a:pt x="26" y="125"/>
                  </a:cubicBezTo>
                  <a:cubicBezTo>
                    <a:pt x="35" y="129"/>
                    <a:pt x="45" y="129"/>
                    <a:pt x="54" y="125"/>
                  </a:cubicBezTo>
                  <a:cubicBezTo>
                    <a:pt x="59" y="123"/>
                    <a:pt x="63" y="120"/>
                    <a:pt x="66" y="117"/>
                  </a:cubicBezTo>
                  <a:cubicBezTo>
                    <a:pt x="69" y="113"/>
                    <a:pt x="72" y="109"/>
                    <a:pt x="74" y="104"/>
                  </a:cubicBezTo>
                  <a:cubicBezTo>
                    <a:pt x="76" y="99"/>
                    <a:pt x="77" y="94"/>
                    <a:pt x="77" y="89"/>
                  </a:cubicBezTo>
                  <a:cubicBezTo>
                    <a:pt x="77" y="16"/>
                    <a:pt x="77" y="16"/>
                    <a:pt x="77" y="16"/>
                  </a:cubicBezTo>
                  <a:close/>
                  <a:moveTo>
                    <a:pt x="56" y="95"/>
                  </a:moveTo>
                  <a:cubicBezTo>
                    <a:pt x="55" y="98"/>
                    <a:pt x="54" y="100"/>
                    <a:pt x="52" y="101"/>
                  </a:cubicBezTo>
                  <a:cubicBezTo>
                    <a:pt x="51" y="103"/>
                    <a:pt x="49" y="104"/>
                    <a:pt x="47" y="105"/>
                  </a:cubicBezTo>
                  <a:cubicBezTo>
                    <a:pt x="45" y="106"/>
                    <a:pt x="42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4"/>
                    <a:pt x="30" y="103"/>
                    <a:pt x="28" y="101"/>
                  </a:cubicBezTo>
                  <a:cubicBezTo>
                    <a:pt x="27" y="100"/>
                    <a:pt x="26" y="98"/>
                    <a:pt x="25" y="95"/>
                  </a:cubicBezTo>
                  <a:cubicBezTo>
                    <a:pt x="22" y="89"/>
                    <a:pt x="24" y="81"/>
                    <a:pt x="28" y="76"/>
                  </a:cubicBezTo>
                  <a:cubicBezTo>
                    <a:pt x="30" y="74"/>
                    <a:pt x="32" y="73"/>
                    <a:pt x="34" y="72"/>
                  </a:cubicBezTo>
                  <a:cubicBezTo>
                    <a:pt x="36" y="71"/>
                    <a:pt x="38" y="70"/>
                    <a:pt x="40" y="70"/>
                  </a:cubicBezTo>
                  <a:cubicBezTo>
                    <a:pt x="42" y="70"/>
                    <a:pt x="45" y="71"/>
                    <a:pt x="47" y="72"/>
                  </a:cubicBezTo>
                  <a:cubicBezTo>
                    <a:pt x="49" y="73"/>
                    <a:pt x="50" y="74"/>
                    <a:pt x="52" y="76"/>
                  </a:cubicBezTo>
                  <a:cubicBezTo>
                    <a:pt x="54" y="77"/>
                    <a:pt x="55" y="79"/>
                    <a:pt x="56" y="81"/>
                  </a:cubicBezTo>
                  <a:cubicBezTo>
                    <a:pt x="57" y="86"/>
                    <a:pt x="57" y="91"/>
                    <a:pt x="56" y="95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9"/>
          <p:cNvSpPr/>
          <p:nvPr/>
        </p:nvSpPr>
        <p:spPr>
          <a:xfrm>
            <a:off x="1005840" y="759240"/>
            <a:ext cx="4937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Python là gì?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1009440" y="1608480"/>
            <a:ext cx="4096800" cy="24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27373"/>
                </a:solidFill>
                <a:latin typeface="Roboto"/>
                <a:ea typeface="Roboto"/>
                <a:cs typeface="Roboto"/>
                <a:sym typeface="Roboto"/>
              </a:rPr>
              <a:t>Python là một ngôn ngữ lập trình mã nguồn mở, hướng đối tượng bậc cao, đa nền tảng có mục đích chung và rất phổ biến.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1737360" y="3098520"/>
            <a:ext cx="4534920" cy="41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27373"/>
                </a:solidFill>
                <a:latin typeface="Roboto"/>
                <a:ea typeface="Roboto"/>
                <a:cs typeface="Roboto"/>
                <a:sym typeface="Roboto"/>
              </a:rPr>
              <a:t>Sử dụng ngôn ngữ tự nhiên (các từ tiếng Anh chuẩn), che dấu các chi tiết phức tạp của máy tính.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762200" y="4268520"/>
            <a:ext cx="4359960" cy="41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27373"/>
                </a:solidFill>
                <a:latin typeface="Roboto"/>
                <a:ea typeface="Roboto"/>
                <a:cs typeface="Roboto"/>
                <a:sym typeface="Roboto"/>
              </a:rPr>
              <a:t>Chạy trên nhiều nền tảng như Windows, Mac OS X, Linux, Unix và thậm chí đã được port sang các máy ảo Java và .NET.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1787400" y="5563080"/>
            <a:ext cx="4243320" cy="41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27373"/>
                </a:solidFill>
                <a:latin typeface="Roboto"/>
                <a:ea typeface="Roboto"/>
                <a:cs typeface="Roboto"/>
                <a:sym typeface="Roboto"/>
              </a:rPr>
              <a:t>Script, Phát triển web, GUI, Machine learning &amp; AI, Game, Mobile...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3280" y="1923840"/>
            <a:ext cx="5348880" cy="3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0" y="0"/>
            <a:ext cx="12184200" cy="685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0" y="0"/>
            <a:ext cx="12184200" cy="685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0" y="0"/>
            <a:ext cx="12184200" cy="685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0" y="0"/>
            <a:ext cx="12184200" cy="3104640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0" y="0"/>
            <a:ext cx="12184200" cy="338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2560320" y="990360"/>
            <a:ext cx="6949440" cy="129564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029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2468880" y="902520"/>
            <a:ext cx="7132320" cy="147564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2600">
            <a:solidFill>
              <a:srgbClr val="02B6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2651760" y="1375200"/>
            <a:ext cx="704088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 hoạt động như thế nào?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1297080" y="3527280"/>
            <a:ext cx="9893160" cy="64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" y="3209760"/>
            <a:ext cx="11059919" cy="364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/>
          <p:nvPr/>
        </p:nvSpPr>
        <p:spPr>
          <a:xfrm>
            <a:off x="-579600" y="-1222200"/>
            <a:ext cx="13219201" cy="954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-6480" y="19080"/>
            <a:ext cx="12304801" cy="691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-596520" y="506520"/>
            <a:ext cx="1136880" cy="5824800"/>
          </a:xfrm>
          <a:custGeom>
            <a:rect b="b" l="l" r="r" t="t"/>
            <a:pathLst>
              <a:path extrusionOk="0" h="3636" w="712">
                <a:moveTo>
                  <a:pt x="332" y="0"/>
                </a:moveTo>
                <a:cubicBezTo>
                  <a:pt x="380" y="0"/>
                  <a:pt x="380" y="0"/>
                  <a:pt x="380" y="0"/>
                </a:cubicBezTo>
                <a:cubicBezTo>
                  <a:pt x="563" y="0"/>
                  <a:pt x="712" y="149"/>
                  <a:pt x="712" y="332"/>
                </a:cubicBezTo>
                <a:cubicBezTo>
                  <a:pt x="712" y="3304"/>
                  <a:pt x="712" y="3304"/>
                  <a:pt x="712" y="3304"/>
                </a:cubicBezTo>
                <a:cubicBezTo>
                  <a:pt x="712" y="3487"/>
                  <a:pt x="563" y="3636"/>
                  <a:pt x="380" y="3636"/>
                </a:cubicBezTo>
                <a:cubicBezTo>
                  <a:pt x="332" y="3636"/>
                  <a:pt x="332" y="3636"/>
                  <a:pt x="332" y="3636"/>
                </a:cubicBezTo>
                <a:cubicBezTo>
                  <a:pt x="149" y="3636"/>
                  <a:pt x="0" y="3487"/>
                  <a:pt x="0" y="3304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149"/>
                  <a:pt x="149" y="0"/>
                  <a:pt x="332" y="0"/>
                </a:cubicBezTo>
                <a:close/>
              </a:path>
            </a:pathLst>
          </a:custGeom>
          <a:solidFill>
            <a:srgbClr val="02B6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3784680" y="-1301760"/>
            <a:ext cx="5337360" cy="5349960"/>
          </a:xfrm>
          <a:custGeom>
            <a:rect b="b" l="l" r="r" t="t"/>
            <a:pathLst>
              <a:path extrusionOk="0" h="3340" w="3332">
                <a:moveTo>
                  <a:pt x="2003" y="177"/>
                </a:moveTo>
                <a:cubicBezTo>
                  <a:pt x="3132" y="1230"/>
                  <a:pt x="3132" y="1230"/>
                  <a:pt x="3132" y="1230"/>
                </a:cubicBezTo>
                <a:cubicBezTo>
                  <a:pt x="3321" y="1406"/>
                  <a:pt x="3332" y="1702"/>
                  <a:pt x="3155" y="1891"/>
                </a:cubicBezTo>
                <a:cubicBezTo>
                  <a:pt x="1990" y="3140"/>
                  <a:pt x="1990" y="3140"/>
                  <a:pt x="1990" y="3140"/>
                </a:cubicBezTo>
                <a:cubicBezTo>
                  <a:pt x="1814" y="3329"/>
                  <a:pt x="1518" y="3340"/>
                  <a:pt x="1329" y="3163"/>
                </a:cubicBezTo>
                <a:cubicBezTo>
                  <a:pt x="200" y="2110"/>
                  <a:pt x="200" y="2110"/>
                  <a:pt x="200" y="2110"/>
                </a:cubicBezTo>
                <a:cubicBezTo>
                  <a:pt x="11" y="1934"/>
                  <a:pt x="0" y="1638"/>
                  <a:pt x="177" y="1449"/>
                </a:cubicBezTo>
                <a:cubicBezTo>
                  <a:pt x="1342" y="200"/>
                  <a:pt x="1342" y="200"/>
                  <a:pt x="1342" y="200"/>
                </a:cubicBezTo>
                <a:cubicBezTo>
                  <a:pt x="1518" y="11"/>
                  <a:pt x="1814" y="0"/>
                  <a:pt x="2003" y="177"/>
                </a:cubicBezTo>
              </a:path>
            </a:pathLst>
          </a:cu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3926880" y="5542200"/>
            <a:ext cx="3297240" cy="3306960"/>
          </a:xfrm>
          <a:custGeom>
            <a:rect b="b" l="l" r="r" t="t"/>
            <a:pathLst>
              <a:path extrusionOk="0" h="2066" w="2060">
                <a:moveTo>
                  <a:pt x="1369" y="176"/>
                </a:moveTo>
                <a:cubicBezTo>
                  <a:pt x="1861" y="635"/>
                  <a:pt x="1861" y="635"/>
                  <a:pt x="1861" y="635"/>
                </a:cubicBezTo>
                <a:cubicBezTo>
                  <a:pt x="2050" y="811"/>
                  <a:pt x="2060" y="1107"/>
                  <a:pt x="1884" y="1296"/>
                </a:cubicBezTo>
                <a:cubicBezTo>
                  <a:pt x="1352" y="1867"/>
                  <a:pt x="1352" y="1867"/>
                  <a:pt x="1352" y="1867"/>
                </a:cubicBezTo>
                <a:cubicBezTo>
                  <a:pt x="1176" y="2056"/>
                  <a:pt x="880" y="2066"/>
                  <a:pt x="691" y="1890"/>
                </a:cubicBezTo>
                <a:cubicBezTo>
                  <a:pt x="199" y="1431"/>
                  <a:pt x="199" y="1431"/>
                  <a:pt x="199" y="1431"/>
                </a:cubicBezTo>
                <a:cubicBezTo>
                  <a:pt x="10" y="1255"/>
                  <a:pt x="0" y="959"/>
                  <a:pt x="176" y="770"/>
                </a:cubicBezTo>
                <a:cubicBezTo>
                  <a:pt x="708" y="199"/>
                  <a:pt x="708" y="199"/>
                  <a:pt x="708" y="199"/>
                </a:cubicBezTo>
                <a:cubicBezTo>
                  <a:pt x="884" y="10"/>
                  <a:pt x="1180" y="0"/>
                  <a:pt x="1369" y="17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2122560" y="1274760"/>
            <a:ext cx="12672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4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1852560" y="2723760"/>
            <a:ext cx="814320" cy="22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1852560" y="4025520"/>
            <a:ext cx="1434960" cy="50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1852560" y="5327280"/>
            <a:ext cx="2257920" cy="22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7532640" y="614520"/>
            <a:ext cx="1278000" cy="1278000"/>
          </a:xfrm>
          <a:prstGeom prst="ellipse">
            <a:avLst/>
          </a:prstGeom>
          <a:solidFill>
            <a:srgbClr val="8D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31"/>
          <p:cNvGrpSpPr/>
          <p:nvPr/>
        </p:nvGrpSpPr>
        <p:grpSpPr>
          <a:xfrm>
            <a:off x="10578960" y="5072040"/>
            <a:ext cx="2059200" cy="2060640"/>
            <a:chOff x="10578960" y="5072040"/>
            <a:chExt cx="2059200" cy="2060640"/>
          </a:xfrm>
        </p:grpSpPr>
        <p:sp>
          <p:nvSpPr>
            <p:cNvPr id="222" name="Google Shape;222;p31"/>
            <p:cNvSpPr/>
            <p:nvPr/>
          </p:nvSpPr>
          <p:spPr>
            <a:xfrm>
              <a:off x="11010960" y="5338800"/>
              <a:ext cx="1627200" cy="1793880"/>
            </a:xfrm>
            <a:custGeom>
              <a:rect b="b" l="l" r="r" t="t"/>
              <a:pathLst>
                <a:path extrusionOk="0" h="1122" w="1018">
                  <a:moveTo>
                    <a:pt x="748" y="1002"/>
                  </a:moveTo>
                  <a:cubicBezTo>
                    <a:pt x="0" y="1002"/>
                    <a:pt x="0" y="1002"/>
                    <a:pt x="0" y="1002"/>
                  </a:cubicBezTo>
                  <a:cubicBezTo>
                    <a:pt x="105" y="1078"/>
                    <a:pt x="234" y="1122"/>
                    <a:pt x="374" y="1122"/>
                  </a:cubicBezTo>
                  <a:cubicBezTo>
                    <a:pt x="514" y="1122"/>
                    <a:pt x="643" y="1078"/>
                    <a:pt x="748" y="1002"/>
                  </a:cubicBezTo>
                  <a:moveTo>
                    <a:pt x="806" y="0"/>
                  </a:moveTo>
                  <a:cubicBezTo>
                    <a:pt x="806" y="956"/>
                    <a:pt x="806" y="956"/>
                    <a:pt x="806" y="956"/>
                  </a:cubicBezTo>
                  <a:cubicBezTo>
                    <a:pt x="936" y="838"/>
                    <a:pt x="1018" y="667"/>
                    <a:pt x="1018" y="478"/>
                  </a:cubicBezTo>
                  <a:cubicBezTo>
                    <a:pt x="1018" y="289"/>
                    <a:pt x="936" y="118"/>
                    <a:pt x="806" y="0"/>
                  </a:cubicBezTo>
                </a:path>
              </a:pathLst>
            </a:custGeom>
            <a:solidFill>
              <a:srgbClr val="8CC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10578960" y="5072040"/>
              <a:ext cx="1719360" cy="1866960"/>
            </a:xfrm>
            <a:custGeom>
              <a:rect b="b" l="l" r="r" t="t"/>
              <a:pathLst>
                <a:path extrusionOk="0" h="1168" w="1076">
                  <a:moveTo>
                    <a:pt x="644" y="0"/>
                  </a:moveTo>
                  <a:cubicBezTo>
                    <a:pt x="288" y="0"/>
                    <a:pt x="0" y="288"/>
                    <a:pt x="0" y="644"/>
                  </a:cubicBezTo>
                  <a:cubicBezTo>
                    <a:pt x="0" y="860"/>
                    <a:pt x="106" y="1051"/>
                    <a:pt x="270" y="1168"/>
                  </a:cubicBezTo>
                  <a:cubicBezTo>
                    <a:pt x="1018" y="1168"/>
                    <a:pt x="1018" y="1168"/>
                    <a:pt x="1018" y="1168"/>
                  </a:cubicBezTo>
                  <a:cubicBezTo>
                    <a:pt x="1039" y="1154"/>
                    <a:pt x="1058" y="1138"/>
                    <a:pt x="1076" y="1122"/>
                  </a:cubicBezTo>
                  <a:cubicBezTo>
                    <a:pt x="1076" y="166"/>
                    <a:pt x="1076" y="166"/>
                    <a:pt x="1076" y="166"/>
                  </a:cubicBezTo>
                  <a:cubicBezTo>
                    <a:pt x="962" y="63"/>
                    <a:pt x="810" y="0"/>
                    <a:pt x="644" y="0"/>
                  </a:cubicBezTo>
                </a:path>
              </a:pathLst>
            </a:custGeom>
            <a:solidFill>
              <a:srgbClr val="8CC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31"/>
          <p:cNvGrpSpPr/>
          <p:nvPr/>
        </p:nvGrpSpPr>
        <p:grpSpPr>
          <a:xfrm>
            <a:off x="546120" y="301680"/>
            <a:ext cx="825480" cy="203400"/>
            <a:chOff x="546120" y="301680"/>
            <a:chExt cx="825480" cy="203400"/>
          </a:xfrm>
        </p:grpSpPr>
        <p:sp>
          <p:nvSpPr>
            <p:cNvPr id="225" name="Google Shape;225;p31"/>
            <p:cNvSpPr/>
            <p:nvPr/>
          </p:nvSpPr>
          <p:spPr>
            <a:xfrm>
              <a:off x="725400" y="333360"/>
              <a:ext cx="28800" cy="33480"/>
            </a:xfrm>
            <a:custGeom>
              <a:rect b="b" l="l" r="r" t="t"/>
              <a:pathLst>
                <a:path extrusionOk="0" h="24" w="21">
                  <a:moveTo>
                    <a:pt x="0" y="12"/>
                  </a:moveTo>
                  <a:cubicBezTo>
                    <a:pt x="0" y="10"/>
                    <a:pt x="0" y="9"/>
                    <a:pt x="0" y="7"/>
                  </a:cubicBezTo>
                  <a:cubicBezTo>
                    <a:pt x="1" y="4"/>
                    <a:pt x="4" y="2"/>
                    <a:pt x="6" y="1"/>
                  </a:cubicBezTo>
                  <a:cubicBezTo>
                    <a:pt x="9" y="0"/>
                    <a:pt x="12" y="0"/>
                    <a:pt x="14" y="1"/>
                  </a:cubicBezTo>
                  <a:cubicBezTo>
                    <a:pt x="16" y="2"/>
                    <a:pt x="17" y="2"/>
                    <a:pt x="18" y="3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1" y="9"/>
                    <a:pt x="21" y="10"/>
                    <a:pt x="21" y="12"/>
                  </a:cubicBezTo>
                  <a:cubicBezTo>
                    <a:pt x="21" y="13"/>
                    <a:pt x="21" y="15"/>
                    <a:pt x="20" y="16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1"/>
                    <a:pt x="16" y="22"/>
                    <a:pt x="14" y="22"/>
                  </a:cubicBezTo>
                  <a:cubicBezTo>
                    <a:pt x="12" y="24"/>
                    <a:pt x="9" y="24"/>
                    <a:pt x="6" y="22"/>
                  </a:cubicBezTo>
                  <a:cubicBezTo>
                    <a:pt x="5" y="22"/>
                    <a:pt x="4" y="21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725400" y="382680"/>
              <a:ext cx="27000" cy="120600"/>
            </a:xfrm>
            <a:custGeom>
              <a:rect b="b" l="l" r="r" t="t"/>
              <a:pathLst>
                <a:path extrusionOk="0" h="78" w="20">
                  <a:moveTo>
                    <a:pt x="20" y="66"/>
                  </a:moveTo>
                  <a:cubicBezTo>
                    <a:pt x="20" y="68"/>
                    <a:pt x="20" y="69"/>
                    <a:pt x="20" y="71"/>
                  </a:cubicBezTo>
                  <a:cubicBezTo>
                    <a:pt x="19" y="72"/>
                    <a:pt x="18" y="73"/>
                    <a:pt x="18" y="74"/>
                  </a:cubicBezTo>
                  <a:cubicBezTo>
                    <a:pt x="17" y="75"/>
                    <a:pt x="16" y="76"/>
                    <a:pt x="14" y="76"/>
                  </a:cubicBezTo>
                  <a:cubicBezTo>
                    <a:pt x="12" y="78"/>
                    <a:pt x="9" y="78"/>
                    <a:pt x="7" y="76"/>
                  </a:cubicBezTo>
                  <a:cubicBezTo>
                    <a:pt x="5" y="76"/>
                    <a:pt x="4" y="75"/>
                    <a:pt x="3" y="74"/>
                  </a:cubicBezTo>
                  <a:cubicBezTo>
                    <a:pt x="1" y="72"/>
                    <a:pt x="0" y="69"/>
                    <a:pt x="0" y="6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4" y="2"/>
                    <a:pt x="5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6" y="1"/>
                    <a:pt x="17" y="2"/>
                    <a:pt x="18" y="3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7"/>
                    <a:pt x="20" y="9"/>
                    <a:pt x="20" y="10"/>
                  </a:cubicBezTo>
                  <a:lnTo>
                    <a:pt x="20" y="66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785880" y="333360"/>
              <a:ext cx="30240" cy="33480"/>
            </a:xfrm>
            <a:custGeom>
              <a:rect b="b" l="l" r="r" t="t"/>
              <a:pathLst>
                <a:path extrusionOk="0" h="24" w="21">
                  <a:moveTo>
                    <a:pt x="0" y="12"/>
                  </a:moveTo>
                  <a:cubicBezTo>
                    <a:pt x="0" y="10"/>
                    <a:pt x="0" y="9"/>
                    <a:pt x="1" y="7"/>
                  </a:cubicBezTo>
                  <a:cubicBezTo>
                    <a:pt x="2" y="4"/>
                    <a:pt x="4" y="2"/>
                    <a:pt x="6" y="1"/>
                  </a:cubicBezTo>
                  <a:cubicBezTo>
                    <a:pt x="9" y="0"/>
                    <a:pt x="12" y="0"/>
                    <a:pt x="15" y="1"/>
                  </a:cubicBezTo>
                  <a:cubicBezTo>
                    <a:pt x="16" y="2"/>
                    <a:pt x="17" y="2"/>
                    <a:pt x="18" y="3"/>
                  </a:cubicBezTo>
                  <a:cubicBezTo>
                    <a:pt x="19" y="5"/>
                    <a:pt x="20" y="6"/>
                    <a:pt x="21" y="7"/>
                  </a:cubicBezTo>
                  <a:cubicBezTo>
                    <a:pt x="21" y="9"/>
                    <a:pt x="21" y="10"/>
                    <a:pt x="21" y="12"/>
                  </a:cubicBezTo>
                  <a:cubicBezTo>
                    <a:pt x="21" y="13"/>
                    <a:pt x="21" y="15"/>
                    <a:pt x="21" y="16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2" y="24"/>
                    <a:pt x="9" y="24"/>
                    <a:pt x="6" y="22"/>
                  </a:cubicBezTo>
                  <a:cubicBezTo>
                    <a:pt x="5" y="22"/>
                    <a:pt x="4" y="21"/>
                    <a:pt x="3" y="20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5"/>
                    <a:pt x="0" y="13"/>
                    <a:pt x="0" y="12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787320" y="382680"/>
              <a:ext cx="28800" cy="120600"/>
            </a:xfrm>
            <a:custGeom>
              <a:rect b="b" l="l" r="r" t="t"/>
              <a:pathLst>
                <a:path extrusionOk="0" h="78" w="20">
                  <a:moveTo>
                    <a:pt x="20" y="66"/>
                  </a:moveTo>
                  <a:cubicBezTo>
                    <a:pt x="20" y="68"/>
                    <a:pt x="19" y="69"/>
                    <a:pt x="19" y="71"/>
                  </a:cubicBezTo>
                  <a:cubicBezTo>
                    <a:pt x="18" y="72"/>
                    <a:pt x="18" y="73"/>
                    <a:pt x="17" y="74"/>
                  </a:cubicBezTo>
                  <a:cubicBezTo>
                    <a:pt x="16" y="75"/>
                    <a:pt x="15" y="76"/>
                    <a:pt x="14" y="76"/>
                  </a:cubicBezTo>
                  <a:cubicBezTo>
                    <a:pt x="11" y="78"/>
                    <a:pt x="8" y="78"/>
                    <a:pt x="6" y="76"/>
                  </a:cubicBezTo>
                  <a:cubicBezTo>
                    <a:pt x="5" y="76"/>
                    <a:pt x="4" y="75"/>
                    <a:pt x="3" y="74"/>
                  </a:cubicBezTo>
                  <a:cubicBezTo>
                    <a:pt x="1" y="72"/>
                    <a:pt x="0" y="69"/>
                    <a:pt x="0" y="6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1" y="0"/>
                    <a:pt x="13" y="0"/>
                    <a:pt x="14" y="0"/>
                  </a:cubicBezTo>
                  <a:cubicBezTo>
                    <a:pt x="15" y="1"/>
                    <a:pt x="16" y="2"/>
                    <a:pt x="17" y="3"/>
                  </a:cubicBezTo>
                  <a:cubicBezTo>
                    <a:pt x="18" y="4"/>
                    <a:pt x="18" y="5"/>
                    <a:pt x="19" y="6"/>
                  </a:cubicBezTo>
                  <a:cubicBezTo>
                    <a:pt x="19" y="7"/>
                    <a:pt x="20" y="9"/>
                    <a:pt x="20" y="10"/>
                  </a:cubicBezTo>
                  <a:lnTo>
                    <a:pt x="20" y="66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846000" y="379440"/>
              <a:ext cx="108000" cy="122400"/>
            </a:xfrm>
            <a:custGeom>
              <a:rect b="b" l="l" r="r" t="t"/>
              <a:pathLst>
                <a:path extrusionOk="0" h="79" w="71">
                  <a:moveTo>
                    <a:pt x="71" y="69"/>
                  </a:moveTo>
                  <a:cubicBezTo>
                    <a:pt x="71" y="70"/>
                    <a:pt x="70" y="72"/>
                    <a:pt x="70" y="73"/>
                  </a:cubicBezTo>
                  <a:cubicBezTo>
                    <a:pt x="69" y="74"/>
                    <a:pt x="69" y="75"/>
                    <a:pt x="68" y="76"/>
                  </a:cubicBezTo>
                  <a:cubicBezTo>
                    <a:pt x="67" y="77"/>
                    <a:pt x="66" y="78"/>
                    <a:pt x="65" y="79"/>
                  </a:cubicBezTo>
                  <a:cubicBezTo>
                    <a:pt x="63" y="79"/>
                    <a:pt x="62" y="79"/>
                    <a:pt x="61" y="79"/>
                  </a:cubicBezTo>
                  <a:cubicBezTo>
                    <a:pt x="59" y="79"/>
                    <a:pt x="58" y="79"/>
                    <a:pt x="57" y="79"/>
                  </a:cubicBezTo>
                  <a:cubicBezTo>
                    <a:pt x="56" y="78"/>
                    <a:pt x="54" y="77"/>
                    <a:pt x="54" y="76"/>
                  </a:cubicBezTo>
                  <a:cubicBezTo>
                    <a:pt x="52" y="74"/>
                    <a:pt x="50" y="72"/>
                    <a:pt x="50" y="6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6"/>
                    <a:pt x="50" y="34"/>
                    <a:pt x="49" y="32"/>
                  </a:cubicBezTo>
                  <a:cubicBezTo>
                    <a:pt x="48" y="30"/>
                    <a:pt x="47" y="29"/>
                    <a:pt x="46" y="27"/>
                  </a:cubicBezTo>
                  <a:cubicBezTo>
                    <a:pt x="45" y="26"/>
                    <a:pt x="43" y="24"/>
                    <a:pt x="41" y="24"/>
                  </a:cubicBezTo>
                  <a:cubicBezTo>
                    <a:pt x="39" y="23"/>
                    <a:pt x="37" y="22"/>
                    <a:pt x="35" y="22"/>
                  </a:cubicBezTo>
                  <a:cubicBezTo>
                    <a:pt x="33" y="22"/>
                    <a:pt x="31" y="23"/>
                    <a:pt x="29" y="24"/>
                  </a:cubicBezTo>
                  <a:cubicBezTo>
                    <a:pt x="28" y="24"/>
                    <a:pt x="26" y="26"/>
                    <a:pt x="25" y="27"/>
                  </a:cubicBezTo>
                  <a:cubicBezTo>
                    <a:pt x="23" y="29"/>
                    <a:pt x="22" y="30"/>
                    <a:pt x="22" y="32"/>
                  </a:cubicBezTo>
                  <a:cubicBezTo>
                    <a:pt x="21" y="35"/>
                    <a:pt x="21" y="37"/>
                    <a:pt x="21" y="3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70"/>
                    <a:pt x="20" y="72"/>
                    <a:pt x="20" y="73"/>
                  </a:cubicBezTo>
                  <a:cubicBezTo>
                    <a:pt x="19" y="74"/>
                    <a:pt x="19" y="75"/>
                    <a:pt x="18" y="76"/>
                  </a:cubicBezTo>
                  <a:cubicBezTo>
                    <a:pt x="17" y="77"/>
                    <a:pt x="16" y="78"/>
                    <a:pt x="15" y="79"/>
                  </a:cubicBezTo>
                  <a:cubicBezTo>
                    <a:pt x="13" y="79"/>
                    <a:pt x="12" y="79"/>
                    <a:pt x="11" y="79"/>
                  </a:cubicBezTo>
                  <a:cubicBezTo>
                    <a:pt x="9" y="79"/>
                    <a:pt x="8" y="79"/>
                    <a:pt x="7" y="79"/>
                  </a:cubicBezTo>
                  <a:cubicBezTo>
                    <a:pt x="6" y="78"/>
                    <a:pt x="4" y="77"/>
                    <a:pt x="4" y="76"/>
                  </a:cubicBezTo>
                  <a:cubicBezTo>
                    <a:pt x="3" y="75"/>
                    <a:pt x="2" y="74"/>
                    <a:pt x="1" y="73"/>
                  </a:cubicBezTo>
                  <a:cubicBezTo>
                    <a:pt x="1" y="72"/>
                    <a:pt x="0" y="70"/>
                    <a:pt x="0" y="6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ubicBezTo>
                    <a:pt x="5" y="20"/>
                    <a:pt x="7" y="15"/>
                    <a:pt x="11" y="12"/>
                  </a:cubicBezTo>
                  <a:cubicBezTo>
                    <a:pt x="14" y="8"/>
                    <a:pt x="17" y="6"/>
                    <a:pt x="22" y="4"/>
                  </a:cubicBezTo>
                  <a:cubicBezTo>
                    <a:pt x="30" y="0"/>
                    <a:pt x="40" y="0"/>
                    <a:pt x="49" y="4"/>
                  </a:cubicBezTo>
                  <a:cubicBezTo>
                    <a:pt x="53" y="6"/>
                    <a:pt x="57" y="8"/>
                    <a:pt x="60" y="12"/>
                  </a:cubicBezTo>
                  <a:cubicBezTo>
                    <a:pt x="64" y="15"/>
                    <a:pt x="66" y="20"/>
                    <a:pt x="68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69"/>
                    <a:pt x="71" y="69"/>
                    <a:pt x="71" y="69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19240" y="379440"/>
              <a:ext cx="119160" cy="125640"/>
            </a:xfrm>
            <a:custGeom>
              <a:rect b="b" l="l" r="r" t="t"/>
              <a:pathLst>
                <a:path extrusionOk="0" h="81" w="77">
                  <a:moveTo>
                    <a:pt x="0" y="40"/>
                  </a:moveTo>
                  <a:cubicBezTo>
                    <a:pt x="0" y="35"/>
                    <a:pt x="1" y="30"/>
                    <a:pt x="3" y="25"/>
                  </a:cubicBezTo>
                  <a:cubicBezTo>
                    <a:pt x="5" y="20"/>
                    <a:pt x="7" y="16"/>
                    <a:pt x="11" y="12"/>
                  </a:cubicBezTo>
                  <a:cubicBezTo>
                    <a:pt x="14" y="9"/>
                    <a:pt x="18" y="6"/>
                    <a:pt x="22" y="4"/>
                  </a:cubicBezTo>
                  <a:cubicBezTo>
                    <a:pt x="31" y="0"/>
                    <a:pt x="42" y="0"/>
                    <a:pt x="51" y="4"/>
                  </a:cubicBezTo>
                  <a:cubicBezTo>
                    <a:pt x="55" y="6"/>
                    <a:pt x="59" y="9"/>
                    <a:pt x="63" y="12"/>
                  </a:cubicBezTo>
                  <a:cubicBezTo>
                    <a:pt x="77" y="28"/>
                    <a:pt x="77" y="53"/>
                    <a:pt x="63" y="69"/>
                  </a:cubicBezTo>
                  <a:cubicBezTo>
                    <a:pt x="59" y="72"/>
                    <a:pt x="55" y="75"/>
                    <a:pt x="51" y="77"/>
                  </a:cubicBezTo>
                  <a:cubicBezTo>
                    <a:pt x="42" y="81"/>
                    <a:pt x="31" y="81"/>
                    <a:pt x="22" y="77"/>
                  </a:cubicBezTo>
                  <a:cubicBezTo>
                    <a:pt x="18" y="75"/>
                    <a:pt x="14" y="72"/>
                    <a:pt x="11" y="69"/>
                  </a:cubicBezTo>
                  <a:cubicBezTo>
                    <a:pt x="4" y="61"/>
                    <a:pt x="0" y="51"/>
                    <a:pt x="0" y="40"/>
                  </a:cubicBezTo>
                  <a:close/>
                  <a:moveTo>
                    <a:pt x="20" y="40"/>
                  </a:moveTo>
                  <a:cubicBezTo>
                    <a:pt x="20" y="43"/>
                    <a:pt x="20" y="45"/>
                    <a:pt x="21" y="47"/>
                  </a:cubicBezTo>
                  <a:cubicBezTo>
                    <a:pt x="22" y="50"/>
                    <a:pt x="23" y="52"/>
                    <a:pt x="25" y="53"/>
                  </a:cubicBezTo>
                  <a:cubicBezTo>
                    <a:pt x="26" y="55"/>
                    <a:pt x="28" y="56"/>
                    <a:pt x="30" y="57"/>
                  </a:cubicBezTo>
                  <a:cubicBezTo>
                    <a:pt x="32" y="58"/>
                    <a:pt x="34" y="59"/>
                    <a:pt x="37" y="59"/>
                  </a:cubicBezTo>
                  <a:cubicBezTo>
                    <a:pt x="39" y="59"/>
                    <a:pt x="41" y="58"/>
                    <a:pt x="43" y="57"/>
                  </a:cubicBezTo>
                  <a:cubicBezTo>
                    <a:pt x="45" y="56"/>
                    <a:pt x="47" y="55"/>
                    <a:pt x="48" y="53"/>
                  </a:cubicBezTo>
                  <a:cubicBezTo>
                    <a:pt x="55" y="46"/>
                    <a:pt x="55" y="35"/>
                    <a:pt x="48" y="28"/>
                  </a:cubicBezTo>
                  <a:cubicBezTo>
                    <a:pt x="47" y="26"/>
                    <a:pt x="45" y="25"/>
                    <a:pt x="43" y="24"/>
                  </a:cubicBezTo>
                  <a:cubicBezTo>
                    <a:pt x="41" y="23"/>
                    <a:pt x="39" y="22"/>
                    <a:pt x="37" y="22"/>
                  </a:cubicBezTo>
                  <a:cubicBezTo>
                    <a:pt x="34" y="22"/>
                    <a:pt x="32" y="23"/>
                    <a:pt x="30" y="24"/>
                  </a:cubicBezTo>
                  <a:cubicBezTo>
                    <a:pt x="28" y="25"/>
                    <a:pt x="26" y="26"/>
                    <a:pt x="25" y="28"/>
                  </a:cubicBezTo>
                  <a:cubicBezTo>
                    <a:pt x="23" y="29"/>
                    <a:pt x="22" y="31"/>
                    <a:pt x="21" y="33"/>
                  </a:cubicBezTo>
                  <a:cubicBezTo>
                    <a:pt x="20" y="36"/>
                    <a:pt x="20" y="38"/>
                    <a:pt x="20" y="40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252440" y="379440"/>
              <a:ext cx="119160" cy="125640"/>
            </a:xfrm>
            <a:custGeom>
              <a:rect b="b" l="l" r="r" t="t"/>
              <a:pathLst>
                <a:path extrusionOk="0" h="81" w="77">
                  <a:moveTo>
                    <a:pt x="0" y="40"/>
                  </a:moveTo>
                  <a:cubicBezTo>
                    <a:pt x="0" y="35"/>
                    <a:pt x="1" y="30"/>
                    <a:pt x="3" y="25"/>
                  </a:cubicBezTo>
                  <a:cubicBezTo>
                    <a:pt x="4" y="20"/>
                    <a:pt x="7" y="16"/>
                    <a:pt x="11" y="12"/>
                  </a:cubicBezTo>
                  <a:cubicBezTo>
                    <a:pt x="14" y="9"/>
                    <a:pt x="18" y="6"/>
                    <a:pt x="22" y="4"/>
                  </a:cubicBezTo>
                  <a:cubicBezTo>
                    <a:pt x="31" y="0"/>
                    <a:pt x="42" y="0"/>
                    <a:pt x="51" y="4"/>
                  </a:cubicBezTo>
                  <a:cubicBezTo>
                    <a:pt x="55" y="6"/>
                    <a:pt x="59" y="9"/>
                    <a:pt x="62" y="12"/>
                  </a:cubicBezTo>
                  <a:cubicBezTo>
                    <a:pt x="77" y="28"/>
                    <a:pt x="77" y="53"/>
                    <a:pt x="62" y="69"/>
                  </a:cubicBezTo>
                  <a:cubicBezTo>
                    <a:pt x="59" y="72"/>
                    <a:pt x="55" y="75"/>
                    <a:pt x="51" y="77"/>
                  </a:cubicBezTo>
                  <a:cubicBezTo>
                    <a:pt x="42" y="81"/>
                    <a:pt x="31" y="81"/>
                    <a:pt x="22" y="77"/>
                  </a:cubicBezTo>
                  <a:cubicBezTo>
                    <a:pt x="18" y="75"/>
                    <a:pt x="14" y="72"/>
                    <a:pt x="11" y="69"/>
                  </a:cubicBezTo>
                  <a:cubicBezTo>
                    <a:pt x="7" y="65"/>
                    <a:pt x="4" y="61"/>
                    <a:pt x="3" y="56"/>
                  </a:cubicBezTo>
                  <a:cubicBezTo>
                    <a:pt x="1" y="51"/>
                    <a:pt x="0" y="46"/>
                    <a:pt x="0" y="40"/>
                  </a:cubicBezTo>
                  <a:close/>
                  <a:moveTo>
                    <a:pt x="20" y="40"/>
                  </a:moveTo>
                  <a:cubicBezTo>
                    <a:pt x="20" y="43"/>
                    <a:pt x="20" y="45"/>
                    <a:pt x="21" y="47"/>
                  </a:cubicBezTo>
                  <a:cubicBezTo>
                    <a:pt x="22" y="50"/>
                    <a:pt x="23" y="52"/>
                    <a:pt x="25" y="53"/>
                  </a:cubicBezTo>
                  <a:cubicBezTo>
                    <a:pt x="26" y="55"/>
                    <a:pt x="28" y="56"/>
                    <a:pt x="30" y="57"/>
                  </a:cubicBezTo>
                  <a:cubicBezTo>
                    <a:pt x="32" y="58"/>
                    <a:pt x="34" y="59"/>
                    <a:pt x="36" y="59"/>
                  </a:cubicBezTo>
                  <a:cubicBezTo>
                    <a:pt x="39" y="59"/>
                    <a:pt x="41" y="58"/>
                    <a:pt x="43" y="57"/>
                  </a:cubicBezTo>
                  <a:cubicBezTo>
                    <a:pt x="45" y="56"/>
                    <a:pt x="47" y="55"/>
                    <a:pt x="48" y="53"/>
                  </a:cubicBezTo>
                  <a:cubicBezTo>
                    <a:pt x="50" y="52"/>
                    <a:pt x="51" y="50"/>
                    <a:pt x="52" y="47"/>
                  </a:cubicBezTo>
                  <a:cubicBezTo>
                    <a:pt x="55" y="41"/>
                    <a:pt x="53" y="33"/>
                    <a:pt x="48" y="28"/>
                  </a:cubicBezTo>
                  <a:cubicBezTo>
                    <a:pt x="47" y="26"/>
                    <a:pt x="45" y="25"/>
                    <a:pt x="43" y="24"/>
                  </a:cubicBezTo>
                  <a:cubicBezTo>
                    <a:pt x="41" y="23"/>
                    <a:pt x="39" y="22"/>
                    <a:pt x="36" y="22"/>
                  </a:cubicBezTo>
                  <a:cubicBezTo>
                    <a:pt x="34" y="22"/>
                    <a:pt x="32" y="23"/>
                    <a:pt x="30" y="24"/>
                  </a:cubicBezTo>
                  <a:cubicBezTo>
                    <a:pt x="28" y="25"/>
                    <a:pt x="26" y="26"/>
                    <a:pt x="25" y="28"/>
                  </a:cubicBezTo>
                  <a:cubicBezTo>
                    <a:pt x="23" y="29"/>
                    <a:pt x="22" y="31"/>
                    <a:pt x="21" y="33"/>
                  </a:cubicBezTo>
                  <a:cubicBezTo>
                    <a:pt x="20" y="36"/>
                    <a:pt x="20" y="38"/>
                    <a:pt x="20" y="40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546120" y="301680"/>
              <a:ext cx="162000" cy="201600"/>
            </a:xfrm>
            <a:custGeom>
              <a:rect b="b" l="l" r="r" t="t"/>
              <a:pathLst>
                <a:path extrusionOk="0" h="128" w="104">
                  <a:moveTo>
                    <a:pt x="1" y="18"/>
                  </a:moveTo>
                  <a:cubicBezTo>
                    <a:pt x="0" y="16"/>
                    <a:pt x="0" y="15"/>
                    <a:pt x="0" y="13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3"/>
                    <a:pt x="6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3" y="0"/>
                    <a:pt x="15" y="1"/>
                    <a:pt x="16" y="1"/>
                  </a:cubicBezTo>
                  <a:cubicBezTo>
                    <a:pt x="17" y="2"/>
                    <a:pt x="19" y="3"/>
                    <a:pt x="20" y="4"/>
                  </a:cubicBezTo>
                  <a:cubicBezTo>
                    <a:pt x="21" y="5"/>
                    <a:pt x="22" y="7"/>
                    <a:pt x="22" y="8"/>
                  </a:cubicBezTo>
                  <a:cubicBezTo>
                    <a:pt x="22" y="8"/>
                    <a:pt x="49" y="76"/>
                    <a:pt x="50" y="77"/>
                  </a:cubicBezTo>
                  <a:cubicBezTo>
                    <a:pt x="50" y="78"/>
                    <a:pt x="52" y="79"/>
                    <a:pt x="53" y="78"/>
                  </a:cubicBezTo>
                  <a:cubicBezTo>
                    <a:pt x="53" y="78"/>
                    <a:pt x="54" y="78"/>
                    <a:pt x="54" y="77"/>
                  </a:cubicBezTo>
                  <a:cubicBezTo>
                    <a:pt x="55" y="76"/>
                    <a:pt x="81" y="8"/>
                    <a:pt x="81" y="8"/>
                  </a:cubicBezTo>
                  <a:cubicBezTo>
                    <a:pt x="82" y="7"/>
                    <a:pt x="83" y="5"/>
                    <a:pt x="84" y="4"/>
                  </a:cubicBezTo>
                  <a:cubicBezTo>
                    <a:pt x="85" y="3"/>
                    <a:pt x="86" y="2"/>
                    <a:pt x="87" y="1"/>
                  </a:cubicBezTo>
                  <a:cubicBezTo>
                    <a:pt x="89" y="1"/>
                    <a:pt x="90" y="0"/>
                    <a:pt x="92" y="0"/>
                  </a:cubicBezTo>
                  <a:cubicBezTo>
                    <a:pt x="93" y="0"/>
                    <a:pt x="95" y="1"/>
                    <a:pt x="96" y="1"/>
                  </a:cubicBezTo>
                  <a:cubicBezTo>
                    <a:pt x="98" y="2"/>
                    <a:pt x="99" y="3"/>
                    <a:pt x="100" y="4"/>
                  </a:cubicBezTo>
                  <a:cubicBezTo>
                    <a:pt x="101" y="5"/>
                    <a:pt x="102" y="7"/>
                    <a:pt x="103" y="8"/>
                  </a:cubicBezTo>
                  <a:cubicBezTo>
                    <a:pt x="103" y="10"/>
                    <a:pt x="104" y="11"/>
                    <a:pt x="104" y="13"/>
                  </a:cubicBezTo>
                  <a:cubicBezTo>
                    <a:pt x="104" y="15"/>
                    <a:pt x="103" y="16"/>
                    <a:pt x="103" y="18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2" y="122"/>
                    <a:pt x="60" y="124"/>
                    <a:pt x="58" y="125"/>
                  </a:cubicBezTo>
                  <a:cubicBezTo>
                    <a:pt x="57" y="127"/>
                    <a:pt x="54" y="128"/>
                    <a:pt x="52" y="128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8" y="127"/>
                    <a:pt x="46" y="126"/>
                    <a:pt x="44" y="125"/>
                  </a:cubicBezTo>
                  <a:cubicBezTo>
                    <a:pt x="43" y="123"/>
                    <a:pt x="42" y="122"/>
                    <a:pt x="41" y="120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971640" y="301680"/>
              <a:ext cx="119160" cy="203400"/>
            </a:xfrm>
            <a:custGeom>
              <a:rect b="b" l="l" r="r" t="t"/>
              <a:pathLst>
                <a:path extrusionOk="0" h="129" w="77">
                  <a:moveTo>
                    <a:pt x="77" y="16"/>
                  </a:move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9"/>
                    <a:pt x="76" y="7"/>
                  </a:cubicBezTo>
                  <a:cubicBezTo>
                    <a:pt x="76" y="6"/>
                    <a:pt x="75" y="5"/>
                    <a:pt x="74" y="4"/>
                  </a:cubicBezTo>
                  <a:cubicBezTo>
                    <a:pt x="73" y="3"/>
                    <a:pt x="72" y="2"/>
                    <a:pt x="71" y="1"/>
                  </a:cubicBezTo>
                  <a:cubicBezTo>
                    <a:pt x="68" y="0"/>
                    <a:pt x="65" y="0"/>
                    <a:pt x="63" y="1"/>
                  </a:cubicBezTo>
                  <a:cubicBezTo>
                    <a:pt x="60" y="2"/>
                    <a:pt x="59" y="5"/>
                    <a:pt x="58" y="7"/>
                  </a:cubicBezTo>
                  <a:cubicBezTo>
                    <a:pt x="57" y="9"/>
                    <a:pt x="57" y="10"/>
                    <a:pt x="57" y="12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2"/>
                    <a:pt x="52" y="51"/>
                    <a:pt x="49" y="50"/>
                  </a:cubicBezTo>
                  <a:cubicBezTo>
                    <a:pt x="46" y="49"/>
                    <a:pt x="43" y="49"/>
                    <a:pt x="40" y="49"/>
                  </a:cubicBezTo>
                  <a:cubicBezTo>
                    <a:pt x="35" y="49"/>
                    <a:pt x="30" y="50"/>
                    <a:pt x="26" y="52"/>
                  </a:cubicBezTo>
                  <a:cubicBezTo>
                    <a:pt x="22" y="54"/>
                    <a:pt x="18" y="57"/>
                    <a:pt x="14" y="60"/>
                  </a:cubicBezTo>
                  <a:cubicBezTo>
                    <a:pt x="0" y="76"/>
                    <a:pt x="0" y="101"/>
                    <a:pt x="14" y="117"/>
                  </a:cubicBezTo>
                  <a:cubicBezTo>
                    <a:pt x="18" y="120"/>
                    <a:pt x="22" y="123"/>
                    <a:pt x="26" y="125"/>
                  </a:cubicBezTo>
                  <a:cubicBezTo>
                    <a:pt x="35" y="129"/>
                    <a:pt x="45" y="129"/>
                    <a:pt x="54" y="125"/>
                  </a:cubicBezTo>
                  <a:cubicBezTo>
                    <a:pt x="59" y="123"/>
                    <a:pt x="63" y="120"/>
                    <a:pt x="66" y="117"/>
                  </a:cubicBezTo>
                  <a:cubicBezTo>
                    <a:pt x="69" y="113"/>
                    <a:pt x="72" y="109"/>
                    <a:pt x="74" y="104"/>
                  </a:cubicBezTo>
                  <a:cubicBezTo>
                    <a:pt x="76" y="99"/>
                    <a:pt x="77" y="94"/>
                    <a:pt x="77" y="89"/>
                  </a:cubicBezTo>
                  <a:cubicBezTo>
                    <a:pt x="77" y="16"/>
                    <a:pt x="77" y="16"/>
                    <a:pt x="77" y="16"/>
                  </a:cubicBezTo>
                  <a:close/>
                  <a:moveTo>
                    <a:pt x="56" y="95"/>
                  </a:moveTo>
                  <a:cubicBezTo>
                    <a:pt x="55" y="98"/>
                    <a:pt x="54" y="100"/>
                    <a:pt x="52" y="101"/>
                  </a:cubicBezTo>
                  <a:cubicBezTo>
                    <a:pt x="51" y="103"/>
                    <a:pt x="49" y="104"/>
                    <a:pt x="47" y="105"/>
                  </a:cubicBezTo>
                  <a:cubicBezTo>
                    <a:pt x="45" y="106"/>
                    <a:pt x="42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4"/>
                    <a:pt x="30" y="103"/>
                    <a:pt x="28" y="101"/>
                  </a:cubicBezTo>
                  <a:cubicBezTo>
                    <a:pt x="27" y="100"/>
                    <a:pt x="26" y="98"/>
                    <a:pt x="25" y="95"/>
                  </a:cubicBezTo>
                  <a:cubicBezTo>
                    <a:pt x="22" y="89"/>
                    <a:pt x="24" y="81"/>
                    <a:pt x="28" y="76"/>
                  </a:cubicBezTo>
                  <a:cubicBezTo>
                    <a:pt x="30" y="74"/>
                    <a:pt x="32" y="73"/>
                    <a:pt x="34" y="72"/>
                  </a:cubicBezTo>
                  <a:cubicBezTo>
                    <a:pt x="36" y="71"/>
                    <a:pt x="38" y="70"/>
                    <a:pt x="40" y="70"/>
                  </a:cubicBezTo>
                  <a:cubicBezTo>
                    <a:pt x="42" y="70"/>
                    <a:pt x="45" y="71"/>
                    <a:pt x="47" y="72"/>
                  </a:cubicBezTo>
                  <a:cubicBezTo>
                    <a:pt x="49" y="73"/>
                    <a:pt x="50" y="74"/>
                    <a:pt x="52" y="76"/>
                  </a:cubicBezTo>
                  <a:cubicBezTo>
                    <a:pt x="54" y="77"/>
                    <a:pt x="55" y="79"/>
                    <a:pt x="56" y="81"/>
                  </a:cubicBezTo>
                  <a:cubicBezTo>
                    <a:pt x="57" y="86"/>
                    <a:pt x="57" y="91"/>
                    <a:pt x="56" y="95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1"/>
          <p:cNvSpPr/>
          <p:nvPr/>
        </p:nvSpPr>
        <p:spPr>
          <a:xfrm>
            <a:off x="945000" y="956880"/>
            <a:ext cx="6552360" cy="77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Kỹ thuật lập trình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978840" y="1700640"/>
            <a:ext cx="4096800" cy="24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1770120" y="2971800"/>
            <a:ext cx="4534920" cy="4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1762200" y="4268520"/>
            <a:ext cx="4359960" cy="4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1005840" y="2103120"/>
            <a:ext cx="5574600" cy="387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1029240" y="1951560"/>
            <a:ext cx="6627240" cy="3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Quy trình xử lý cơ bản của máy tính gồm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nput-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rocess-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utput: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60" y="2689920"/>
            <a:ext cx="6636600" cy="11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/>
          <p:nvPr/>
        </p:nvSpPr>
        <p:spPr>
          <a:xfrm>
            <a:off x="1097280" y="3931920"/>
            <a:ext cx="9138600" cy="3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 dụ: Xác định Input, Process, Output của chương trình tìm số lớn nhất của 2 số a và b.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1080720" y="4738320"/>
            <a:ext cx="4546800" cy="85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a, 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: Nếu a &gt; b thì Output = a lớn nhất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Ngược lại Output = b lớn nhất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-449640" y="-105480"/>
            <a:ext cx="7947000" cy="6962760"/>
          </a:xfrm>
          <a:custGeom>
            <a:rect b="b" l="l" r="r" t="t"/>
            <a:pathLst>
              <a:path extrusionOk="0" h="4524" w="5164">
                <a:moveTo>
                  <a:pt x="224" y="0"/>
                </a:moveTo>
                <a:cubicBezTo>
                  <a:pt x="4940" y="0"/>
                  <a:pt x="4940" y="0"/>
                  <a:pt x="4940" y="0"/>
                </a:cubicBezTo>
                <a:cubicBezTo>
                  <a:pt x="5064" y="0"/>
                  <a:pt x="5164" y="100"/>
                  <a:pt x="5164" y="224"/>
                </a:cubicBezTo>
                <a:cubicBezTo>
                  <a:pt x="5164" y="4300"/>
                  <a:pt x="5164" y="4300"/>
                  <a:pt x="5164" y="4300"/>
                </a:cubicBezTo>
                <a:cubicBezTo>
                  <a:pt x="5164" y="4424"/>
                  <a:pt x="5064" y="4524"/>
                  <a:pt x="4940" y="4524"/>
                </a:cubicBezTo>
                <a:cubicBezTo>
                  <a:pt x="224" y="4524"/>
                  <a:pt x="224" y="4524"/>
                  <a:pt x="224" y="4524"/>
                </a:cubicBezTo>
                <a:cubicBezTo>
                  <a:pt x="100" y="4524"/>
                  <a:pt x="0" y="4424"/>
                  <a:pt x="0" y="4300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00"/>
                  <a:pt x="100" y="0"/>
                  <a:pt x="224" y="0"/>
                </a:cubicBezTo>
              </a:path>
            </a:pathLst>
          </a:custGeom>
          <a:solidFill>
            <a:srgbClr val="02B6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11304720" y="-403920"/>
            <a:ext cx="1201680" cy="1203480"/>
          </a:xfrm>
          <a:custGeom>
            <a:rect b="b" l="l" r="r" t="t"/>
            <a:pathLst>
              <a:path extrusionOk="0" h="784" w="784">
                <a:moveTo>
                  <a:pt x="392" y="636"/>
                </a:moveTo>
                <a:cubicBezTo>
                  <a:pt x="358" y="636"/>
                  <a:pt x="326" y="629"/>
                  <a:pt x="297" y="617"/>
                </a:cubicBezTo>
                <a:cubicBezTo>
                  <a:pt x="253" y="598"/>
                  <a:pt x="216" y="567"/>
                  <a:pt x="190" y="528"/>
                </a:cubicBezTo>
                <a:cubicBezTo>
                  <a:pt x="176" y="509"/>
                  <a:pt x="166" y="487"/>
                  <a:pt x="159" y="465"/>
                </a:cubicBezTo>
                <a:cubicBezTo>
                  <a:pt x="152" y="442"/>
                  <a:pt x="148" y="417"/>
                  <a:pt x="148" y="392"/>
                </a:cubicBezTo>
                <a:cubicBezTo>
                  <a:pt x="148" y="358"/>
                  <a:pt x="155" y="326"/>
                  <a:pt x="167" y="297"/>
                </a:cubicBezTo>
                <a:cubicBezTo>
                  <a:pt x="186" y="253"/>
                  <a:pt x="217" y="216"/>
                  <a:pt x="256" y="190"/>
                </a:cubicBezTo>
                <a:cubicBezTo>
                  <a:pt x="275" y="176"/>
                  <a:pt x="297" y="166"/>
                  <a:pt x="319" y="159"/>
                </a:cubicBezTo>
                <a:cubicBezTo>
                  <a:pt x="342" y="152"/>
                  <a:pt x="367" y="148"/>
                  <a:pt x="392" y="148"/>
                </a:cubicBezTo>
                <a:cubicBezTo>
                  <a:pt x="392" y="148"/>
                  <a:pt x="392" y="148"/>
                  <a:pt x="392" y="148"/>
                </a:cubicBezTo>
                <a:cubicBezTo>
                  <a:pt x="426" y="148"/>
                  <a:pt x="458" y="155"/>
                  <a:pt x="487" y="167"/>
                </a:cubicBezTo>
                <a:cubicBezTo>
                  <a:pt x="531" y="186"/>
                  <a:pt x="568" y="217"/>
                  <a:pt x="594" y="256"/>
                </a:cubicBezTo>
                <a:cubicBezTo>
                  <a:pt x="608" y="275"/>
                  <a:pt x="618" y="297"/>
                  <a:pt x="625" y="319"/>
                </a:cubicBezTo>
                <a:cubicBezTo>
                  <a:pt x="632" y="342"/>
                  <a:pt x="636" y="367"/>
                  <a:pt x="636" y="392"/>
                </a:cubicBezTo>
                <a:cubicBezTo>
                  <a:pt x="636" y="426"/>
                  <a:pt x="629" y="458"/>
                  <a:pt x="617" y="487"/>
                </a:cubicBezTo>
                <a:cubicBezTo>
                  <a:pt x="598" y="531"/>
                  <a:pt x="567" y="568"/>
                  <a:pt x="528" y="594"/>
                </a:cubicBezTo>
                <a:cubicBezTo>
                  <a:pt x="509" y="608"/>
                  <a:pt x="487" y="618"/>
                  <a:pt x="465" y="625"/>
                </a:cubicBezTo>
                <a:cubicBezTo>
                  <a:pt x="442" y="632"/>
                  <a:pt x="417" y="636"/>
                  <a:pt x="392" y="636"/>
                </a:cubicBezTo>
                <a:moveTo>
                  <a:pt x="392" y="0"/>
                </a:moveTo>
                <a:cubicBezTo>
                  <a:pt x="392" y="0"/>
                  <a:pt x="392" y="0"/>
                  <a:pt x="392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338" y="0"/>
                  <a:pt x="286" y="11"/>
                  <a:pt x="239" y="31"/>
                </a:cubicBezTo>
                <a:cubicBezTo>
                  <a:pt x="169" y="61"/>
                  <a:pt x="109" y="110"/>
                  <a:pt x="67" y="173"/>
                </a:cubicBezTo>
                <a:cubicBezTo>
                  <a:pt x="46" y="204"/>
                  <a:pt x="29" y="239"/>
                  <a:pt x="18" y="275"/>
                </a:cubicBezTo>
                <a:cubicBezTo>
                  <a:pt x="6" y="312"/>
                  <a:pt x="0" y="352"/>
                  <a:pt x="0" y="392"/>
                </a:cubicBezTo>
                <a:cubicBezTo>
                  <a:pt x="0" y="446"/>
                  <a:pt x="11" y="498"/>
                  <a:pt x="31" y="545"/>
                </a:cubicBezTo>
                <a:cubicBezTo>
                  <a:pt x="61" y="615"/>
                  <a:pt x="110" y="675"/>
                  <a:pt x="173" y="717"/>
                </a:cubicBezTo>
                <a:cubicBezTo>
                  <a:pt x="204" y="738"/>
                  <a:pt x="239" y="755"/>
                  <a:pt x="275" y="766"/>
                </a:cubicBezTo>
                <a:cubicBezTo>
                  <a:pt x="312" y="778"/>
                  <a:pt x="352" y="784"/>
                  <a:pt x="392" y="784"/>
                </a:cubicBezTo>
                <a:cubicBezTo>
                  <a:pt x="392" y="784"/>
                  <a:pt x="392" y="784"/>
                  <a:pt x="392" y="784"/>
                </a:cubicBezTo>
                <a:cubicBezTo>
                  <a:pt x="446" y="784"/>
                  <a:pt x="498" y="773"/>
                  <a:pt x="545" y="753"/>
                </a:cubicBezTo>
                <a:cubicBezTo>
                  <a:pt x="615" y="723"/>
                  <a:pt x="675" y="674"/>
                  <a:pt x="717" y="611"/>
                </a:cubicBezTo>
                <a:cubicBezTo>
                  <a:pt x="738" y="580"/>
                  <a:pt x="755" y="545"/>
                  <a:pt x="766" y="509"/>
                </a:cubicBezTo>
                <a:cubicBezTo>
                  <a:pt x="778" y="472"/>
                  <a:pt x="784" y="432"/>
                  <a:pt x="784" y="392"/>
                </a:cubicBezTo>
                <a:cubicBezTo>
                  <a:pt x="784" y="338"/>
                  <a:pt x="773" y="286"/>
                  <a:pt x="753" y="239"/>
                </a:cubicBezTo>
                <a:cubicBezTo>
                  <a:pt x="723" y="169"/>
                  <a:pt x="674" y="109"/>
                  <a:pt x="611" y="67"/>
                </a:cubicBezTo>
                <a:cubicBezTo>
                  <a:pt x="580" y="46"/>
                  <a:pt x="545" y="29"/>
                  <a:pt x="509" y="18"/>
                </a:cubicBezTo>
                <a:cubicBezTo>
                  <a:pt x="472" y="6"/>
                  <a:pt x="432" y="0"/>
                  <a:pt x="392" y="0"/>
                </a:cubicBezTo>
              </a:path>
            </a:pathLst>
          </a:custGeom>
          <a:solidFill>
            <a:srgbClr val="6CB6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2036880" y="6939720"/>
            <a:ext cx="1220760" cy="316080"/>
          </a:xfrm>
          <a:custGeom>
            <a:rect b="b" l="l" r="r" t="t"/>
            <a:pathLst>
              <a:path extrusionOk="0" h="208" w="796">
                <a:moveTo>
                  <a:pt x="796" y="0"/>
                </a:moveTo>
                <a:cubicBezTo>
                  <a:pt x="590" y="0"/>
                  <a:pt x="590" y="0"/>
                  <a:pt x="590" y="0"/>
                </a:cubicBezTo>
                <a:cubicBezTo>
                  <a:pt x="588" y="1"/>
                  <a:pt x="587" y="2"/>
                  <a:pt x="586" y="3"/>
                </a:cubicBezTo>
                <a:cubicBezTo>
                  <a:pt x="559" y="21"/>
                  <a:pt x="529" y="35"/>
                  <a:pt x="498" y="45"/>
                </a:cubicBezTo>
                <a:cubicBezTo>
                  <a:pt x="466" y="55"/>
                  <a:pt x="433" y="60"/>
                  <a:pt x="398" y="60"/>
                </a:cubicBezTo>
                <a:cubicBezTo>
                  <a:pt x="351" y="60"/>
                  <a:pt x="307" y="51"/>
                  <a:pt x="267" y="34"/>
                </a:cubicBezTo>
                <a:cubicBezTo>
                  <a:pt x="246" y="25"/>
                  <a:pt x="225" y="13"/>
                  <a:pt x="206" y="0"/>
                </a:cubicBezTo>
                <a:cubicBezTo>
                  <a:pt x="0" y="0"/>
                  <a:pt x="0" y="0"/>
                  <a:pt x="0" y="0"/>
                </a:cubicBezTo>
                <a:cubicBezTo>
                  <a:pt x="35" y="49"/>
                  <a:pt x="78" y="92"/>
                  <a:pt x="127" y="125"/>
                </a:cubicBezTo>
                <a:cubicBezTo>
                  <a:pt x="166" y="151"/>
                  <a:pt x="209" y="172"/>
                  <a:pt x="254" y="186"/>
                </a:cubicBezTo>
                <a:cubicBezTo>
                  <a:pt x="300" y="200"/>
                  <a:pt x="348" y="208"/>
                  <a:pt x="398" y="208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465" y="208"/>
                  <a:pt x="528" y="194"/>
                  <a:pt x="586" y="170"/>
                </a:cubicBezTo>
                <a:cubicBezTo>
                  <a:pt x="671" y="134"/>
                  <a:pt x="744" y="75"/>
                  <a:pt x="796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1905120" y="5769720"/>
            <a:ext cx="1486080" cy="1158840"/>
          </a:xfrm>
          <a:custGeom>
            <a:rect b="b" l="l" r="r" t="t"/>
            <a:pathLst>
              <a:path extrusionOk="0" h="756" w="968">
                <a:moveTo>
                  <a:pt x="484" y="0"/>
                </a:moveTo>
                <a:cubicBezTo>
                  <a:pt x="417" y="0"/>
                  <a:pt x="354" y="14"/>
                  <a:pt x="296" y="38"/>
                </a:cubicBezTo>
                <a:cubicBezTo>
                  <a:pt x="209" y="75"/>
                  <a:pt x="135" y="136"/>
                  <a:pt x="83" y="213"/>
                </a:cubicBezTo>
                <a:cubicBezTo>
                  <a:pt x="57" y="252"/>
                  <a:pt x="36" y="295"/>
                  <a:pt x="22" y="340"/>
                </a:cubicBezTo>
                <a:cubicBezTo>
                  <a:pt x="8" y="386"/>
                  <a:pt x="0" y="434"/>
                  <a:pt x="0" y="484"/>
                </a:cubicBezTo>
                <a:cubicBezTo>
                  <a:pt x="0" y="551"/>
                  <a:pt x="14" y="614"/>
                  <a:pt x="38" y="672"/>
                </a:cubicBezTo>
                <a:cubicBezTo>
                  <a:pt x="51" y="702"/>
                  <a:pt x="66" y="730"/>
                  <a:pt x="84" y="756"/>
                </a:cubicBezTo>
                <a:cubicBezTo>
                  <a:pt x="287" y="756"/>
                  <a:pt x="287" y="756"/>
                  <a:pt x="287" y="756"/>
                </a:cubicBezTo>
                <a:cubicBezTo>
                  <a:pt x="255" y="733"/>
                  <a:pt x="227" y="704"/>
                  <a:pt x="205" y="672"/>
                </a:cubicBezTo>
                <a:cubicBezTo>
                  <a:pt x="187" y="645"/>
                  <a:pt x="173" y="615"/>
                  <a:pt x="163" y="584"/>
                </a:cubicBezTo>
                <a:cubicBezTo>
                  <a:pt x="153" y="552"/>
                  <a:pt x="148" y="519"/>
                  <a:pt x="148" y="484"/>
                </a:cubicBezTo>
                <a:cubicBezTo>
                  <a:pt x="148" y="437"/>
                  <a:pt x="157" y="393"/>
                  <a:pt x="174" y="353"/>
                </a:cubicBezTo>
                <a:cubicBezTo>
                  <a:pt x="200" y="293"/>
                  <a:pt x="243" y="242"/>
                  <a:pt x="296" y="205"/>
                </a:cubicBezTo>
                <a:cubicBezTo>
                  <a:pt x="323" y="187"/>
                  <a:pt x="353" y="173"/>
                  <a:pt x="384" y="163"/>
                </a:cubicBezTo>
                <a:cubicBezTo>
                  <a:pt x="416" y="153"/>
                  <a:pt x="449" y="148"/>
                  <a:pt x="484" y="148"/>
                </a:cubicBezTo>
                <a:cubicBezTo>
                  <a:pt x="484" y="148"/>
                  <a:pt x="484" y="148"/>
                  <a:pt x="484" y="148"/>
                </a:cubicBezTo>
                <a:cubicBezTo>
                  <a:pt x="531" y="148"/>
                  <a:pt x="575" y="157"/>
                  <a:pt x="615" y="174"/>
                </a:cubicBezTo>
                <a:cubicBezTo>
                  <a:pt x="675" y="200"/>
                  <a:pt x="726" y="243"/>
                  <a:pt x="763" y="296"/>
                </a:cubicBezTo>
                <a:cubicBezTo>
                  <a:pt x="781" y="323"/>
                  <a:pt x="795" y="353"/>
                  <a:pt x="805" y="384"/>
                </a:cubicBezTo>
                <a:cubicBezTo>
                  <a:pt x="815" y="416"/>
                  <a:pt x="820" y="449"/>
                  <a:pt x="820" y="484"/>
                </a:cubicBezTo>
                <a:cubicBezTo>
                  <a:pt x="820" y="531"/>
                  <a:pt x="811" y="575"/>
                  <a:pt x="794" y="615"/>
                </a:cubicBezTo>
                <a:cubicBezTo>
                  <a:pt x="770" y="671"/>
                  <a:pt x="731" y="720"/>
                  <a:pt x="681" y="756"/>
                </a:cubicBezTo>
                <a:cubicBezTo>
                  <a:pt x="884" y="756"/>
                  <a:pt x="884" y="756"/>
                  <a:pt x="884" y="756"/>
                </a:cubicBezTo>
                <a:cubicBezTo>
                  <a:pt x="885" y="756"/>
                  <a:pt x="885" y="755"/>
                  <a:pt x="885" y="755"/>
                </a:cubicBezTo>
                <a:cubicBezTo>
                  <a:pt x="911" y="716"/>
                  <a:pt x="932" y="673"/>
                  <a:pt x="946" y="628"/>
                </a:cubicBezTo>
                <a:cubicBezTo>
                  <a:pt x="960" y="582"/>
                  <a:pt x="968" y="534"/>
                  <a:pt x="968" y="484"/>
                </a:cubicBezTo>
                <a:cubicBezTo>
                  <a:pt x="968" y="417"/>
                  <a:pt x="954" y="354"/>
                  <a:pt x="930" y="296"/>
                </a:cubicBezTo>
                <a:cubicBezTo>
                  <a:pt x="893" y="209"/>
                  <a:pt x="832" y="135"/>
                  <a:pt x="755" y="83"/>
                </a:cubicBezTo>
                <a:cubicBezTo>
                  <a:pt x="716" y="57"/>
                  <a:pt x="673" y="36"/>
                  <a:pt x="628" y="22"/>
                </a:cubicBezTo>
                <a:cubicBezTo>
                  <a:pt x="582" y="8"/>
                  <a:pt x="534" y="0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484" y="0"/>
                  <a:pt x="484" y="0"/>
                  <a:pt x="484" y="0"/>
                </a:cubicBezTo>
              </a:path>
            </a:pathLst>
          </a:custGeom>
          <a:solidFill>
            <a:srgbClr val="B1E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2033640" y="6933240"/>
            <a:ext cx="1227240" cy="1800"/>
          </a:xfrm>
          <a:custGeom>
            <a:rect b="b" l="l" r="r" t="t"/>
            <a:pathLst>
              <a:path extrusionOk="0" h="4" w="800">
                <a:moveTo>
                  <a:pt x="203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3"/>
                  <a:pt x="2" y="4"/>
                </a:cubicBezTo>
                <a:cubicBezTo>
                  <a:pt x="208" y="4"/>
                  <a:pt x="208" y="4"/>
                  <a:pt x="208" y="4"/>
                </a:cubicBezTo>
                <a:cubicBezTo>
                  <a:pt x="206" y="3"/>
                  <a:pt x="205" y="1"/>
                  <a:pt x="203" y="0"/>
                </a:cubicBezTo>
                <a:moveTo>
                  <a:pt x="800" y="0"/>
                </a:moveTo>
                <a:cubicBezTo>
                  <a:pt x="597" y="0"/>
                  <a:pt x="597" y="0"/>
                  <a:pt x="597" y="0"/>
                </a:cubicBezTo>
                <a:cubicBezTo>
                  <a:pt x="595" y="1"/>
                  <a:pt x="594" y="3"/>
                  <a:pt x="592" y="4"/>
                </a:cubicBezTo>
                <a:cubicBezTo>
                  <a:pt x="798" y="4"/>
                  <a:pt x="798" y="4"/>
                  <a:pt x="798" y="4"/>
                </a:cubicBezTo>
                <a:cubicBezTo>
                  <a:pt x="799" y="3"/>
                  <a:pt x="799" y="1"/>
                  <a:pt x="800" y="0"/>
                </a:cubicBezTo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32"/>
          <p:cNvGrpSpPr/>
          <p:nvPr/>
        </p:nvGrpSpPr>
        <p:grpSpPr>
          <a:xfrm>
            <a:off x="220680" y="236880"/>
            <a:ext cx="987840" cy="243000"/>
            <a:chOff x="220680" y="236880"/>
            <a:chExt cx="987840" cy="243000"/>
          </a:xfrm>
        </p:grpSpPr>
        <p:sp>
          <p:nvSpPr>
            <p:cNvPr id="254" name="Google Shape;254;p32"/>
            <p:cNvSpPr/>
            <p:nvPr/>
          </p:nvSpPr>
          <p:spPr>
            <a:xfrm>
              <a:off x="434880" y="273240"/>
              <a:ext cx="36360" cy="39960"/>
            </a:xfrm>
            <a:custGeom>
              <a:rect b="b" l="l" r="r" t="t"/>
              <a:pathLst>
                <a:path extrusionOk="0" h="131" w="121">
                  <a:moveTo>
                    <a:pt x="0" y="66"/>
                  </a:moveTo>
                  <a:cubicBezTo>
                    <a:pt x="0" y="57"/>
                    <a:pt x="1" y="48"/>
                    <a:pt x="5" y="40"/>
                  </a:cubicBezTo>
                  <a:cubicBezTo>
                    <a:pt x="8" y="32"/>
                    <a:pt x="12" y="25"/>
                    <a:pt x="18" y="19"/>
                  </a:cubicBezTo>
                  <a:cubicBezTo>
                    <a:pt x="23" y="13"/>
                    <a:pt x="30" y="9"/>
                    <a:pt x="37" y="5"/>
                  </a:cubicBezTo>
                  <a:cubicBezTo>
                    <a:pt x="44" y="2"/>
                    <a:pt x="52" y="0"/>
                    <a:pt x="60" y="0"/>
                  </a:cubicBezTo>
                  <a:cubicBezTo>
                    <a:pt x="68" y="0"/>
                    <a:pt x="76" y="2"/>
                    <a:pt x="84" y="5"/>
                  </a:cubicBezTo>
                  <a:cubicBezTo>
                    <a:pt x="91" y="9"/>
                    <a:pt x="97" y="13"/>
                    <a:pt x="103" y="19"/>
                  </a:cubicBezTo>
                  <a:cubicBezTo>
                    <a:pt x="109" y="25"/>
                    <a:pt x="113" y="32"/>
                    <a:pt x="116" y="40"/>
                  </a:cubicBezTo>
                  <a:cubicBezTo>
                    <a:pt x="120" y="48"/>
                    <a:pt x="121" y="57"/>
                    <a:pt x="121" y="66"/>
                  </a:cubicBezTo>
                  <a:cubicBezTo>
                    <a:pt x="121" y="74"/>
                    <a:pt x="120" y="83"/>
                    <a:pt x="116" y="91"/>
                  </a:cubicBezTo>
                  <a:cubicBezTo>
                    <a:pt x="113" y="99"/>
                    <a:pt x="109" y="106"/>
                    <a:pt x="103" y="112"/>
                  </a:cubicBezTo>
                  <a:cubicBezTo>
                    <a:pt x="98" y="118"/>
                    <a:pt x="91" y="123"/>
                    <a:pt x="84" y="126"/>
                  </a:cubicBezTo>
                  <a:cubicBezTo>
                    <a:pt x="76" y="129"/>
                    <a:pt x="68" y="131"/>
                    <a:pt x="60" y="131"/>
                  </a:cubicBezTo>
                  <a:cubicBezTo>
                    <a:pt x="52" y="131"/>
                    <a:pt x="44" y="129"/>
                    <a:pt x="37" y="126"/>
                  </a:cubicBezTo>
                  <a:cubicBezTo>
                    <a:pt x="30" y="123"/>
                    <a:pt x="23" y="118"/>
                    <a:pt x="18" y="112"/>
                  </a:cubicBezTo>
                  <a:cubicBezTo>
                    <a:pt x="6" y="99"/>
                    <a:pt x="0" y="83"/>
                    <a:pt x="0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436320" y="331920"/>
              <a:ext cx="33480" cy="144360"/>
            </a:xfrm>
            <a:custGeom>
              <a:rect b="b" l="l" r="r" t="t"/>
              <a:pathLst>
                <a:path extrusionOk="0" h="439" w="113">
                  <a:moveTo>
                    <a:pt x="113" y="377"/>
                  </a:moveTo>
                  <a:cubicBezTo>
                    <a:pt x="113" y="385"/>
                    <a:pt x="112" y="393"/>
                    <a:pt x="109" y="401"/>
                  </a:cubicBezTo>
                  <a:cubicBezTo>
                    <a:pt x="106" y="408"/>
                    <a:pt x="102" y="415"/>
                    <a:pt x="97" y="420"/>
                  </a:cubicBezTo>
                  <a:cubicBezTo>
                    <a:pt x="92" y="426"/>
                    <a:pt x="86" y="430"/>
                    <a:pt x="79" y="433"/>
                  </a:cubicBezTo>
                  <a:cubicBezTo>
                    <a:pt x="65" y="439"/>
                    <a:pt x="49" y="439"/>
                    <a:pt x="35" y="433"/>
                  </a:cubicBezTo>
                  <a:cubicBezTo>
                    <a:pt x="28" y="430"/>
                    <a:pt x="22" y="426"/>
                    <a:pt x="17" y="420"/>
                  </a:cubicBezTo>
                  <a:cubicBezTo>
                    <a:pt x="6" y="409"/>
                    <a:pt x="0" y="393"/>
                    <a:pt x="0" y="37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2"/>
                    <a:pt x="2" y="44"/>
                    <a:pt x="5" y="37"/>
                  </a:cubicBezTo>
                  <a:cubicBezTo>
                    <a:pt x="8" y="30"/>
                    <a:pt x="12" y="23"/>
                    <a:pt x="17" y="17"/>
                  </a:cubicBezTo>
                  <a:cubicBezTo>
                    <a:pt x="22" y="12"/>
                    <a:pt x="29" y="8"/>
                    <a:pt x="36" y="5"/>
                  </a:cubicBezTo>
                  <a:cubicBezTo>
                    <a:pt x="43" y="1"/>
                    <a:pt x="50" y="0"/>
                    <a:pt x="58" y="0"/>
                  </a:cubicBezTo>
                  <a:cubicBezTo>
                    <a:pt x="66" y="0"/>
                    <a:pt x="73" y="1"/>
                    <a:pt x="80" y="5"/>
                  </a:cubicBezTo>
                  <a:cubicBezTo>
                    <a:pt x="86" y="8"/>
                    <a:pt x="92" y="12"/>
                    <a:pt x="97" y="17"/>
                  </a:cubicBezTo>
                  <a:cubicBezTo>
                    <a:pt x="103" y="23"/>
                    <a:pt x="107" y="30"/>
                    <a:pt x="109" y="37"/>
                  </a:cubicBezTo>
                  <a:cubicBezTo>
                    <a:pt x="112" y="44"/>
                    <a:pt x="113" y="52"/>
                    <a:pt x="113" y="61"/>
                  </a:cubicBezTo>
                  <a:lnTo>
                    <a:pt x="113" y="3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507960" y="272520"/>
              <a:ext cx="37080" cy="41400"/>
            </a:xfrm>
            <a:custGeom>
              <a:rect b="b" l="l" r="r" t="t"/>
              <a:pathLst>
                <a:path extrusionOk="0" h="135" w="122">
                  <a:moveTo>
                    <a:pt x="0" y="68"/>
                  </a:moveTo>
                  <a:cubicBezTo>
                    <a:pt x="0" y="59"/>
                    <a:pt x="2" y="50"/>
                    <a:pt x="5" y="42"/>
                  </a:cubicBezTo>
                  <a:cubicBezTo>
                    <a:pt x="11" y="27"/>
                    <a:pt x="23" y="14"/>
                    <a:pt x="37" y="7"/>
                  </a:cubicBezTo>
                  <a:cubicBezTo>
                    <a:pt x="52" y="0"/>
                    <a:pt x="69" y="0"/>
                    <a:pt x="84" y="7"/>
                  </a:cubicBezTo>
                  <a:cubicBezTo>
                    <a:pt x="92" y="11"/>
                    <a:pt x="98" y="15"/>
                    <a:pt x="104" y="21"/>
                  </a:cubicBezTo>
                  <a:cubicBezTo>
                    <a:pt x="110" y="27"/>
                    <a:pt x="114" y="34"/>
                    <a:pt x="117" y="42"/>
                  </a:cubicBezTo>
                  <a:cubicBezTo>
                    <a:pt x="120" y="50"/>
                    <a:pt x="122" y="59"/>
                    <a:pt x="122" y="68"/>
                  </a:cubicBezTo>
                  <a:cubicBezTo>
                    <a:pt x="122" y="76"/>
                    <a:pt x="120" y="85"/>
                    <a:pt x="117" y="93"/>
                  </a:cubicBezTo>
                  <a:cubicBezTo>
                    <a:pt x="114" y="101"/>
                    <a:pt x="109" y="108"/>
                    <a:pt x="104" y="114"/>
                  </a:cubicBezTo>
                  <a:cubicBezTo>
                    <a:pt x="98" y="120"/>
                    <a:pt x="92" y="125"/>
                    <a:pt x="84" y="128"/>
                  </a:cubicBezTo>
                  <a:cubicBezTo>
                    <a:pt x="69" y="135"/>
                    <a:pt x="52" y="135"/>
                    <a:pt x="37" y="128"/>
                  </a:cubicBezTo>
                  <a:cubicBezTo>
                    <a:pt x="30" y="125"/>
                    <a:pt x="24" y="120"/>
                    <a:pt x="18" y="114"/>
                  </a:cubicBezTo>
                  <a:cubicBezTo>
                    <a:pt x="13" y="108"/>
                    <a:pt x="8" y="101"/>
                    <a:pt x="5" y="93"/>
                  </a:cubicBezTo>
                  <a:cubicBezTo>
                    <a:pt x="2" y="85"/>
                    <a:pt x="0" y="76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509400" y="331920"/>
              <a:ext cx="33840" cy="144360"/>
            </a:xfrm>
            <a:custGeom>
              <a:rect b="b" l="l" r="r" t="t"/>
              <a:pathLst>
                <a:path extrusionOk="0" h="439" w="113">
                  <a:moveTo>
                    <a:pt x="113" y="377"/>
                  </a:moveTo>
                  <a:cubicBezTo>
                    <a:pt x="113" y="385"/>
                    <a:pt x="111" y="393"/>
                    <a:pt x="109" y="401"/>
                  </a:cubicBezTo>
                  <a:cubicBezTo>
                    <a:pt x="106" y="408"/>
                    <a:pt x="102" y="415"/>
                    <a:pt x="97" y="420"/>
                  </a:cubicBezTo>
                  <a:cubicBezTo>
                    <a:pt x="92" y="426"/>
                    <a:pt x="86" y="430"/>
                    <a:pt x="79" y="433"/>
                  </a:cubicBezTo>
                  <a:cubicBezTo>
                    <a:pt x="65" y="439"/>
                    <a:pt x="49" y="439"/>
                    <a:pt x="35" y="433"/>
                  </a:cubicBezTo>
                  <a:cubicBezTo>
                    <a:pt x="28" y="430"/>
                    <a:pt x="22" y="426"/>
                    <a:pt x="17" y="420"/>
                  </a:cubicBezTo>
                  <a:cubicBezTo>
                    <a:pt x="6" y="409"/>
                    <a:pt x="0" y="393"/>
                    <a:pt x="0" y="37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2"/>
                    <a:pt x="1" y="44"/>
                    <a:pt x="4" y="37"/>
                  </a:cubicBezTo>
                  <a:cubicBezTo>
                    <a:pt x="7" y="30"/>
                    <a:pt x="12" y="23"/>
                    <a:pt x="17" y="17"/>
                  </a:cubicBezTo>
                  <a:cubicBezTo>
                    <a:pt x="22" y="12"/>
                    <a:pt x="28" y="8"/>
                    <a:pt x="35" y="5"/>
                  </a:cubicBezTo>
                  <a:cubicBezTo>
                    <a:pt x="42" y="1"/>
                    <a:pt x="50" y="0"/>
                    <a:pt x="58" y="0"/>
                  </a:cubicBezTo>
                  <a:cubicBezTo>
                    <a:pt x="65" y="0"/>
                    <a:pt x="73" y="1"/>
                    <a:pt x="79" y="5"/>
                  </a:cubicBezTo>
                  <a:cubicBezTo>
                    <a:pt x="86" y="8"/>
                    <a:pt x="92" y="12"/>
                    <a:pt x="97" y="17"/>
                  </a:cubicBezTo>
                  <a:cubicBezTo>
                    <a:pt x="102" y="23"/>
                    <a:pt x="106" y="30"/>
                    <a:pt x="109" y="37"/>
                  </a:cubicBezTo>
                  <a:cubicBezTo>
                    <a:pt x="112" y="44"/>
                    <a:pt x="113" y="52"/>
                    <a:pt x="113" y="61"/>
                  </a:cubicBezTo>
                  <a:lnTo>
                    <a:pt x="113" y="3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579960" y="327960"/>
              <a:ext cx="129960" cy="148320"/>
            </a:xfrm>
            <a:custGeom>
              <a:rect b="b" l="l" r="r" t="t"/>
              <a:pathLst>
                <a:path extrusionOk="0" h="451" w="396">
                  <a:moveTo>
                    <a:pt x="396" y="391"/>
                  </a:moveTo>
                  <a:cubicBezTo>
                    <a:pt x="396" y="399"/>
                    <a:pt x="394" y="407"/>
                    <a:pt x="391" y="415"/>
                  </a:cubicBezTo>
                  <a:cubicBezTo>
                    <a:pt x="388" y="422"/>
                    <a:pt x="384" y="428"/>
                    <a:pt x="379" y="434"/>
                  </a:cubicBezTo>
                  <a:cubicBezTo>
                    <a:pt x="370" y="445"/>
                    <a:pt x="355" y="451"/>
                    <a:pt x="340" y="451"/>
                  </a:cubicBezTo>
                  <a:cubicBezTo>
                    <a:pt x="333" y="451"/>
                    <a:pt x="325" y="449"/>
                    <a:pt x="318" y="446"/>
                  </a:cubicBezTo>
                  <a:cubicBezTo>
                    <a:pt x="311" y="443"/>
                    <a:pt x="305" y="439"/>
                    <a:pt x="300" y="434"/>
                  </a:cubicBezTo>
                  <a:cubicBezTo>
                    <a:pt x="294" y="428"/>
                    <a:pt x="290" y="422"/>
                    <a:pt x="287" y="415"/>
                  </a:cubicBezTo>
                  <a:cubicBezTo>
                    <a:pt x="284" y="407"/>
                    <a:pt x="282" y="399"/>
                    <a:pt x="283" y="391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2" y="222"/>
                    <a:pt x="283" y="221"/>
                    <a:pt x="283" y="220"/>
                  </a:cubicBezTo>
                  <a:cubicBezTo>
                    <a:pt x="282" y="208"/>
                    <a:pt x="280" y="196"/>
                    <a:pt x="275" y="184"/>
                  </a:cubicBezTo>
                  <a:cubicBezTo>
                    <a:pt x="271" y="174"/>
                    <a:pt x="265" y="164"/>
                    <a:pt x="257" y="155"/>
                  </a:cubicBezTo>
                  <a:cubicBezTo>
                    <a:pt x="250" y="147"/>
                    <a:pt x="241" y="140"/>
                    <a:pt x="231" y="136"/>
                  </a:cubicBezTo>
                  <a:cubicBezTo>
                    <a:pt x="220" y="131"/>
                    <a:pt x="209" y="129"/>
                    <a:pt x="198" y="129"/>
                  </a:cubicBezTo>
                  <a:cubicBezTo>
                    <a:pt x="186" y="129"/>
                    <a:pt x="174" y="131"/>
                    <a:pt x="164" y="136"/>
                  </a:cubicBezTo>
                  <a:cubicBezTo>
                    <a:pt x="153" y="141"/>
                    <a:pt x="144" y="148"/>
                    <a:pt x="137" y="156"/>
                  </a:cubicBezTo>
                  <a:cubicBezTo>
                    <a:pt x="129" y="165"/>
                    <a:pt x="124" y="175"/>
                    <a:pt x="120" y="186"/>
                  </a:cubicBezTo>
                  <a:cubicBezTo>
                    <a:pt x="116" y="198"/>
                    <a:pt x="114" y="211"/>
                    <a:pt x="114" y="223"/>
                  </a:cubicBezTo>
                  <a:cubicBezTo>
                    <a:pt x="114" y="391"/>
                    <a:pt x="114" y="391"/>
                    <a:pt x="114" y="391"/>
                  </a:cubicBezTo>
                  <a:cubicBezTo>
                    <a:pt x="114" y="399"/>
                    <a:pt x="112" y="407"/>
                    <a:pt x="109" y="415"/>
                  </a:cubicBezTo>
                  <a:cubicBezTo>
                    <a:pt x="107" y="422"/>
                    <a:pt x="103" y="428"/>
                    <a:pt x="98" y="434"/>
                  </a:cubicBezTo>
                  <a:cubicBezTo>
                    <a:pt x="88" y="445"/>
                    <a:pt x="73" y="451"/>
                    <a:pt x="59" y="451"/>
                  </a:cubicBezTo>
                  <a:cubicBezTo>
                    <a:pt x="43" y="451"/>
                    <a:pt x="29" y="445"/>
                    <a:pt x="18" y="434"/>
                  </a:cubicBezTo>
                  <a:cubicBezTo>
                    <a:pt x="13" y="428"/>
                    <a:pt x="9" y="422"/>
                    <a:pt x="5" y="415"/>
                  </a:cubicBezTo>
                  <a:cubicBezTo>
                    <a:pt x="2" y="407"/>
                    <a:pt x="1" y="399"/>
                    <a:pt x="1" y="391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0" y="194"/>
                    <a:pt x="6" y="166"/>
                    <a:pt x="16" y="139"/>
                  </a:cubicBezTo>
                  <a:cubicBezTo>
                    <a:pt x="25" y="113"/>
                    <a:pt x="40" y="90"/>
                    <a:pt x="58" y="70"/>
                  </a:cubicBezTo>
                  <a:cubicBezTo>
                    <a:pt x="75" y="50"/>
                    <a:pt x="96" y="34"/>
                    <a:pt x="120" y="23"/>
                  </a:cubicBezTo>
                  <a:cubicBezTo>
                    <a:pt x="169" y="0"/>
                    <a:pt x="226" y="0"/>
                    <a:pt x="276" y="23"/>
                  </a:cubicBezTo>
                  <a:cubicBezTo>
                    <a:pt x="299" y="34"/>
                    <a:pt x="321" y="50"/>
                    <a:pt x="338" y="70"/>
                  </a:cubicBezTo>
                  <a:cubicBezTo>
                    <a:pt x="357" y="90"/>
                    <a:pt x="371" y="113"/>
                    <a:pt x="380" y="139"/>
                  </a:cubicBezTo>
                  <a:cubicBezTo>
                    <a:pt x="391" y="166"/>
                    <a:pt x="396" y="194"/>
                    <a:pt x="396" y="223"/>
                  </a:cubicBezTo>
                  <a:cubicBezTo>
                    <a:pt x="396" y="391"/>
                    <a:pt x="396" y="391"/>
                    <a:pt x="396" y="3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906120" y="327960"/>
              <a:ext cx="143280" cy="151920"/>
            </a:xfrm>
            <a:custGeom>
              <a:rect b="b" l="l" r="r" t="t"/>
              <a:pathLst>
                <a:path extrusionOk="0" h="461" w="435">
                  <a:moveTo>
                    <a:pt x="0" y="231"/>
                  </a:moveTo>
                  <a:cubicBezTo>
                    <a:pt x="0" y="172"/>
                    <a:pt x="22" y="115"/>
                    <a:pt x="62" y="72"/>
                  </a:cubicBezTo>
                  <a:cubicBezTo>
                    <a:pt x="80" y="52"/>
                    <a:pt x="103" y="35"/>
                    <a:pt x="128" y="24"/>
                  </a:cubicBezTo>
                  <a:cubicBezTo>
                    <a:pt x="179" y="0"/>
                    <a:pt x="237" y="0"/>
                    <a:pt x="289" y="24"/>
                  </a:cubicBezTo>
                  <a:cubicBezTo>
                    <a:pt x="313" y="35"/>
                    <a:pt x="336" y="52"/>
                    <a:pt x="354" y="72"/>
                  </a:cubicBezTo>
                  <a:cubicBezTo>
                    <a:pt x="435" y="162"/>
                    <a:pt x="435" y="299"/>
                    <a:pt x="354" y="390"/>
                  </a:cubicBezTo>
                  <a:cubicBezTo>
                    <a:pt x="336" y="410"/>
                    <a:pt x="313" y="426"/>
                    <a:pt x="289" y="438"/>
                  </a:cubicBezTo>
                  <a:cubicBezTo>
                    <a:pt x="237" y="461"/>
                    <a:pt x="179" y="461"/>
                    <a:pt x="128" y="438"/>
                  </a:cubicBezTo>
                  <a:cubicBezTo>
                    <a:pt x="103" y="426"/>
                    <a:pt x="80" y="410"/>
                    <a:pt x="62" y="390"/>
                  </a:cubicBezTo>
                  <a:cubicBezTo>
                    <a:pt x="22" y="346"/>
                    <a:pt x="0" y="290"/>
                    <a:pt x="0" y="231"/>
                  </a:cubicBezTo>
                  <a:close/>
                  <a:moveTo>
                    <a:pt x="113" y="231"/>
                  </a:moveTo>
                  <a:cubicBezTo>
                    <a:pt x="113" y="245"/>
                    <a:pt x="116" y="258"/>
                    <a:pt x="121" y="271"/>
                  </a:cubicBezTo>
                  <a:cubicBezTo>
                    <a:pt x="126" y="283"/>
                    <a:pt x="133" y="294"/>
                    <a:pt x="142" y="303"/>
                  </a:cubicBezTo>
                  <a:cubicBezTo>
                    <a:pt x="150" y="312"/>
                    <a:pt x="160" y="320"/>
                    <a:pt x="172" y="325"/>
                  </a:cubicBezTo>
                  <a:cubicBezTo>
                    <a:pt x="183" y="330"/>
                    <a:pt x="195" y="333"/>
                    <a:pt x="208" y="333"/>
                  </a:cubicBezTo>
                  <a:cubicBezTo>
                    <a:pt x="221" y="333"/>
                    <a:pt x="233" y="330"/>
                    <a:pt x="245" y="325"/>
                  </a:cubicBezTo>
                  <a:cubicBezTo>
                    <a:pt x="256" y="320"/>
                    <a:pt x="266" y="312"/>
                    <a:pt x="274" y="303"/>
                  </a:cubicBezTo>
                  <a:cubicBezTo>
                    <a:pt x="311" y="262"/>
                    <a:pt x="311" y="200"/>
                    <a:pt x="274" y="159"/>
                  </a:cubicBezTo>
                  <a:cubicBezTo>
                    <a:pt x="266" y="149"/>
                    <a:pt x="256" y="142"/>
                    <a:pt x="245" y="137"/>
                  </a:cubicBezTo>
                  <a:cubicBezTo>
                    <a:pt x="233" y="131"/>
                    <a:pt x="221" y="129"/>
                    <a:pt x="208" y="129"/>
                  </a:cubicBezTo>
                  <a:cubicBezTo>
                    <a:pt x="195" y="129"/>
                    <a:pt x="183" y="131"/>
                    <a:pt x="172" y="137"/>
                  </a:cubicBezTo>
                  <a:cubicBezTo>
                    <a:pt x="160" y="142"/>
                    <a:pt x="150" y="149"/>
                    <a:pt x="142" y="159"/>
                  </a:cubicBezTo>
                  <a:cubicBezTo>
                    <a:pt x="133" y="168"/>
                    <a:pt x="126" y="179"/>
                    <a:pt x="121" y="191"/>
                  </a:cubicBezTo>
                  <a:cubicBezTo>
                    <a:pt x="116" y="204"/>
                    <a:pt x="113" y="217"/>
                    <a:pt x="113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1065240" y="327960"/>
              <a:ext cx="143280" cy="151920"/>
            </a:xfrm>
            <a:custGeom>
              <a:rect b="b" l="l" r="r" t="t"/>
              <a:pathLst>
                <a:path extrusionOk="0" h="461" w="435">
                  <a:moveTo>
                    <a:pt x="0" y="231"/>
                  </a:moveTo>
                  <a:cubicBezTo>
                    <a:pt x="0" y="201"/>
                    <a:pt x="5" y="171"/>
                    <a:pt x="16" y="143"/>
                  </a:cubicBezTo>
                  <a:cubicBezTo>
                    <a:pt x="27" y="117"/>
                    <a:pt x="42" y="93"/>
                    <a:pt x="61" y="72"/>
                  </a:cubicBezTo>
                  <a:cubicBezTo>
                    <a:pt x="80" y="52"/>
                    <a:pt x="102" y="35"/>
                    <a:pt x="127" y="24"/>
                  </a:cubicBezTo>
                  <a:cubicBezTo>
                    <a:pt x="178" y="0"/>
                    <a:pt x="237" y="0"/>
                    <a:pt x="288" y="24"/>
                  </a:cubicBezTo>
                  <a:cubicBezTo>
                    <a:pt x="313" y="35"/>
                    <a:pt x="335" y="52"/>
                    <a:pt x="354" y="72"/>
                  </a:cubicBezTo>
                  <a:cubicBezTo>
                    <a:pt x="435" y="162"/>
                    <a:pt x="435" y="299"/>
                    <a:pt x="354" y="390"/>
                  </a:cubicBezTo>
                  <a:cubicBezTo>
                    <a:pt x="335" y="410"/>
                    <a:pt x="313" y="426"/>
                    <a:pt x="288" y="438"/>
                  </a:cubicBezTo>
                  <a:cubicBezTo>
                    <a:pt x="237" y="461"/>
                    <a:pt x="178" y="461"/>
                    <a:pt x="127" y="438"/>
                  </a:cubicBezTo>
                  <a:cubicBezTo>
                    <a:pt x="102" y="426"/>
                    <a:pt x="80" y="410"/>
                    <a:pt x="61" y="390"/>
                  </a:cubicBezTo>
                  <a:cubicBezTo>
                    <a:pt x="22" y="346"/>
                    <a:pt x="0" y="290"/>
                    <a:pt x="0" y="231"/>
                  </a:cubicBezTo>
                  <a:close/>
                  <a:moveTo>
                    <a:pt x="113" y="231"/>
                  </a:moveTo>
                  <a:cubicBezTo>
                    <a:pt x="113" y="245"/>
                    <a:pt x="115" y="258"/>
                    <a:pt x="120" y="271"/>
                  </a:cubicBezTo>
                  <a:cubicBezTo>
                    <a:pt x="125" y="283"/>
                    <a:pt x="132" y="294"/>
                    <a:pt x="141" y="303"/>
                  </a:cubicBezTo>
                  <a:cubicBezTo>
                    <a:pt x="149" y="312"/>
                    <a:pt x="160" y="320"/>
                    <a:pt x="171" y="325"/>
                  </a:cubicBezTo>
                  <a:cubicBezTo>
                    <a:pt x="182" y="330"/>
                    <a:pt x="195" y="333"/>
                    <a:pt x="207" y="333"/>
                  </a:cubicBezTo>
                  <a:cubicBezTo>
                    <a:pt x="220" y="333"/>
                    <a:pt x="232" y="330"/>
                    <a:pt x="244" y="325"/>
                  </a:cubicBezTo>
                  <a:cubicBezTo>
                    <a:pt x="255" y="320"/>
                    <a:pt x="265" y="312"/>
                    <a:pt x="274" y="303"/>
                  </a:cubicBezTo>
                  <a:cubicBezTo>
                    <a:pt x="282" y="294"/>
                    <a:pt x="289" y="283"/>
                    <a:pt x="294" y="271"/>
                  </a:cubicBezTo>
                  <a:cubicBezTo>
                    <a:pt x="304" y="245"/>
                    <a:pt x="304" y="217"/>
                    <a:pt x="294" y="191"/>
                  </a:cubicBezTo>
                  <a:cubicBezTo>
                    <a:pt x="289" y="179"/>
                    <a:pt x="282" y="168"/>
                    <a:pt x="274" y="159"/>
                  </a:cubicBezTo>
                  <a:cubicBezTo>
                    <a:pt x="265" y="149"/>
                    <a:pt x="255" y="142"/>
                    <a:pt x="244" y="137"/>
                  </a:cubicBezTo>
                  <a:cubicBezTo>
                    <a:pt x="232" y="131"/>
                    <a:pt x="220" y="129"/>
                    <a:pt x="207" y="129"/>
                  </a:cubicBezTo>
                  <a:cubicBezTo>
                    <a:pt x="195" y="129"/>
                    <a:pt x="182" y="131"/>
                    <a:pt x="171" y="137"/>
                  </a:cubicBezTo>
                  <a:cubicBezTo>
                    <a:pt x="160" y="142"/>
                    <a:pt x="149" y="149"/>
                    <a:pt x="141" y="159"/>
                  </a:cubicBezTo>
                  <a:cubicBezTo>
                    <a:pt x="132" y="168"/>
                    <a:pt x="125" y="179"/>
                    <a:pt x="120" y="191"/>
                  </a:cubicBezTo>
                  <a:cubicBezTo>
                    <a:pt x="115" y="204"/>
                    <a:pt x="113" y="217"/>
                    <a:pt x="113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220680" y="237240"/>
              <a:ext cx="194760" cy="239040"/>
            </a:xfrm>
            <a:custGeom>
              <a:rect b="b" l="l" r="r" t="t"/>
              <a:pathLst>
                <a:path extrusionOk="0" h="717" w="587">
                  <a:moveTo>
                    <a:pt x="5" y="100"/>
                  </a:moveTo>
                  <a:cubicBezTo>
                    <a:pt x="2" y="91"/>
                    <a:pt x="0" y="81"/>
                    <a:pt x="0" y="71"/>
                  </a:cubicBezTo>
                  <a:cubicBezTo>
                    <a:pt x="0" y="62"/>
                    <a:pt x="2" y="53"/>
                    <a:pt x="5" y="44"/>
                  </a:cubicBezTo>
                  <a:cubicBezTo>
                    <a:pt x="8" y="36"/>
                    <a:pt x="13" y="28"/>
                    <a:pt x="20" y="21"/>
                  </a:cubicBezTo>
                  <a:cubicBezTo>
                    <a:pt x="26" y="14"/>
                    <a:pt x="34" y="9"/>
                    <a:pt x="43" y="5"/>
                  </a:cubicBezTo>
                  <a:cubicBezTo>
                    <a:pt x="50" y="2"/>
                    <a:pt x="59" y="0"/>
                    <a:pt x="68" y="0"/>
                  </a:cubicBezTo>
                  <a:cubicBezTo>
                    <a:pt x="76" y="0"/>
                    <a:pt x="85" y="2"/>
                    <a:pt x="92" y="6"/>
                  </a:cubicBezTo>
                  <a:cubicBezTo>
                    <a:pt x="100" y="9"/>
                    <a:pt x="108" y="14"/>
                    <a:pt x="113" y="21"/>
                  </a:cubicBezTo>
                  <a:cubicBezTo>
                    <a:pt x="120" y="28"/>
                    <a:pt x="125" y="36"/>
                    <a:pt x="128" y="45"/>
                  </a:cubicBezTo>
                  <a:cubicBezTo>
                    <a:pt x="128" y="45"/>
                    <a:pt x="279" y="425"/>
                    <a:pt x="282" y="433"/>
                  </a:cubicBezTo>
                  <a:cubicBezTo>
                    <a:pt x="285" y="439"/>
                    <a:pt x="293" y="442"/>
                    <a:pt x="300" y="439"/>
                  </a:cubicBezTo>
                  <a:cubicBezTo>
                    <a:pt x="303" y="438"/>
                    <a:pt x="305" y="435"/>
                    <a:pt x="306" y="433"/>
                  </a:cubicBezTo>
                  <a:cubicBezTo>
                    <a:pt x="310" y="425"/>
                    <a:pt x="459" y="45"/>
                    <a:pt x="459" y="45"/>
                  </a:cubicBezTo>
                  <a:cubicBezTo>
                    <a:pt x="462" y="36"/>
                    <a:pt x="467" y="28"/>
                    <a:pt x="473" y="21"/>
                  </a:cubicBezTo>
                  <a:cubicBezTo>
                    <a:pt x="479" y="15"/>
                    <a:pt x="487" y="9"/>
                    <a:pt x="495" y="6"/>
                  </a:cubicBezTo>
                  <a:cubicBezTo>
                    <a:pt x="502" y="2"/>
                    <a:pt x="511" y="0"/>
                    <a:pt x="519" y="0"/>
                  </a:cubicBezTo>
                  <a:cubicBezTo>
                    <a:pt x="528" y="0"/>
                    <a:pt x="537" y="2"/>
                    <a:pt x="545" y="5"/>
                  </a:cubicBezTo>
                  <a:cubicBezTo>
                    <a:pt x="554" y="9"/>
                    <a:pt x="561" y="14"/>
                    <a:pt x="567" y="21"/>
                  </a:cubicBezTo>
                  <a:cubicBezTo>
                    <a:pt x="574" y="28"/>
                    <a:pt x="578" y="36"/>
                    <a:pt x="582" y="44"/>
                  </a:cubicBezTo>
                  <a:cubicBezTo>
                    <a:pt x="585" y="53"/>
                    <a:pt x="587" y="62"/>
                    <a:pt x="587" y="71"/>
                  </a:cubicBezTo>
                  <a:cubicBezTo>
                    <a:pt x="587" y="81"/>
                    <a:pt x="585" y="91"/>
                    <a:pt x="581" y="100"/>
                  </a:cubicBezTo>
                  <a:cubicBezTo>
                    <a:pt x="356" y="673"/>
                    <a:pt x="356" y="673"/>
                    <a:pt x="356" y="673"/>
                  </a:cubicBezTo>
                  <a:cubicBezTo>
                    <a:pt x="351" y="686"/>
                    <a:pt x="342" y="697"/>
                    <a:pt x="331" y="705"/>
                  </a:cubicBezTo>
                  <a:cubicBezTo>
                    <a:pt x="320" y="713"/>
                    <a:pt x="308" y="717"/>
                    <a:pt x="295" y="717"/>
                  </a:cubicBezTo>
                  <a:cubicBezTo>
                    <a:pt x="289" y="717"/>
                    <a:pt x="289" y="717"/>
                    <a:pt x="289" y="717"/>
                  </a:cubicBezTo>
                  <a:cubicBezTo>
                    <a:pt x="283" y="716"/>
                    <a:pt x="283" y="716"/>
                    <a:pt x="283" y="716"/>
                  </a:cubicBezTo>
                  <a:cubicBezTo>
                    <a:pt x="272" y="714"/>
                    <a:pt x="261" y="709"/>
                    <a:pt x="252" y="702"/>
                  </a:cubicBezTo>
                  <a:cubicBezTo>
                    <a:pt x="243" y="694"/>
                    <a:pt x="236" y="684"/>
                    <a:pt x="231" y="673"/>
                  </a:cubicBezTo>
                  <a:lnTo>
                    <a:pt x="5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30080" y="236880"/>
              <a:ext cx="143280" cy="243000"/>
            </a:xfrm>
            <a:custGeom>
              <a:rect b="b" l="l" r="r" t="t"/>
              <a:pathLst>
                <a:path extrusionOk="0" h="729" w="435">
                  <a:moveTo>
                    <a:pt x="435" y="88"/>
                  </a:moveTo>
                  <a:cubicBezTo>
                    <a:pt x="435" y="65"/>
                    <a:pt x="435" y="65"/>
                    <a:pt x="435" y="65"/>
                  </a:cubicBezTo>
                  <a:cubicBezTo>
                    <a:pt x="435" y="57"/>
                    <a:pt x="434" y="48"/>
                    <a:pt x="431" y="40"/>
                  </a:cubicBezTo>
                  <a:cubicBezTo>
                    <a:pt x="428" y="33"/>
                    <a:pt x="424" y="26"/>
                    <a:pt x="419" y="20"/>
                  </a:cubicBezTo>
                  <a:cubicBezTo>
                    <a:pt x="414" y="14"/>
                    <a:pt x="407" y="10"/>
                    <a:pt x="401" y="7"/>
                  </a:cubicBezTo>
                  <a:cubicBezTo>
                    <a:pt x="386" y="0"/>
                    <a:pt x="370" y="0"/>
                    <a:pt x="356" y="7"/>
                  </a:cubicBezTo>
                  <a:cubicBezTo>
                    <a:pt x="349" y="10"/>
                    <a:pt x="343" y="14"/>
                    <a:pt x="338" y="20"/>
                  </a:cubicBezTo>
                  <a:cubicBezTo>
                    <a:pt x="333" y="26"/>
                    <a:pt x="329" y="33"/>
                    <a:pt x="326" y="40"/>
                  </a:cubicBezTo>
                  <a:cubicBezTo>
                    <a:pt x="324" y="48"/>
                    <a:pt x="322" y="57"/>
                    <a:pt x="322" y="65"/>
                  </a:cubicBezTo>
                  <a:cubicBezTo>
                    <a:pt x="322" y="298"/>
                    <a:pt x="322" y="298"/>
                    <a:pt x="322" y="298"/>
                  </a:cubicBezTo>
                  <a:cubicBezTo>
                    <a:pt x="308" y="290"/>
                    <a:pt x="293" y="284"/>
                    <a:pt x="277" y="280"/>
                  </a:cubicBezTo>
                  <a:cubicBezTo>
                    <a:pt x="261" y="275"/>
                    <a:pt x="245" y="273"/>
                    <a:pt x="228" y="273"/>
                  </a:cubicBezTo>
                  <a:cubicBezTo>
                    <a:pt x="200" y="273"/>
                    <a:pt x="173" y="279"/>
                    <a:pt x="147" y="291"/>
                  </a:cubicBezTo>
                  <a:cubicBezTo>
                    <a:pt x="122" y="302"/>
                    <a:pt x="100" y="319"/>
                    <a:pt x="82" y="339"/>
                  </a:cubicBezTo>
                  <a:cubicBezTo>
                    <a:pt x="0" y="429"/>
                    <a:pt x="0" y="566"/>
                    <a:pt x="82" y="657"/>
                  </a:cubicBezTo>
                  <a:cubicBezTo>
                    <a:pt x="100" y="677"/>
                    <a:pt x="122" y="693"/>
                    <a:pt x="147" y="705"/>
                  </a:cubicBezTo>
                  <a:cubicBezTo>
                    <a:pt x="198" y="728"/>
                    <a:pt x="257" y="729"/>
                    <a:pt x="308" y="705"/>
                  </a:cubicBezTo>
                  <a:cubicBezTo>
                    <a:pt x="332" y="694"/>
                    <a:pt x="355" y="678"/>
                    <a:pt x="373" y="658"/>
                  </a:cubicBezTo>
                  <a:cubicBezTo>
                    <a:pt x="392" y="637"/>
                    <a:pt x="407" y="613"/>
                    <a:pt x="418" y="587"/>
                  </a:cubicBezTo>
                  <a:cubicBezTo>
                    <a:pt x="429" y="560"/>
                    <a:pt x="435" y="531"/>
                    <a:pt x="435" y="501"/>
                  </a:cubicBezTo>
                  <a:cubicBezTo>
                    <a:pt x="435" y="88"/>
                    <a:pt x="435" y="88"/>
                    <a:pt x="435" y="88"/>
                  </a:cubicBezTo>
                  <a:close/>
                  <a:moveTo>
                    <a:pt x="315" y="538"/>
                  </a:moveTo>
                  <a:cubicBezTo>
                    <a:pt x="310" y="550"/>
                    <a:pt x="303" y="561"/>
                    <a:pt x="294" y="570"/>
                  </a:cubicBezTo>
                  <a:cubicBezTo>
                    <a:pt x="286" y="579"/>
                    <a:pt x="276" y="587"/>
                    <a:pt x="264" y="592"/>
                  </a:cubicBezTo>
                  <a:cubicBezTo>
                    <a:pt x="253" y="597"/>
                    <a:pt x="240" y="600"/>
                    <a:pt x="228" y="600"/>
                  </a:cubicBezTo>
                  <a:cubicBezTo>
                    <a:pt x="215" y="600"/>
                    <a:pt x="203" y="597"/>
                    <a:pt x="191" y="592"/>
                  </a:cubicBezTo>
                  <a:cubicBezTo>
                    <a:pt x="180" y="587"/>
                    <a:pt x="170" y="579"/>
                    <a:pt x="161" y="570"/>
                  </a:cubicBezTo>
                  <a:cubicBezTo>
                    <a:pt x="125" y="529"/>
                    <a:pt x="125" y="467"/>
                    <a:pt x="161" y="426"/>
                  </a:cubicBezTo>
                  <a:cubicBezTo>
                    <a:pt x="170" y="416"/>
                    <a:pt x="180" y="409"/>
                    <a:pt x="191" y="404"/>
                  </a:cubicBezTo>
                  <a:cubicBezTo>
                    <a:pt x="203" y="398"/>
                    <a:pt x="215" y="396"/>
                    <a:pt x="228" y="396"/>
                  </a:cubicBezTo>
                  <a:cubicBezTo>
                    <a:pt x="240" y="396"/>
                    <a:pt x="253" y="398"/>
                    <a:pt x="264" y="404"/>
                  </a:cubicBezTo>
                  <a:cubicBezTo>
                    <a:pt x="276" y="409"/>
                    <a:pt x="286" y="416"/>
                    <a:pt x="294" y="426"/>
                  </a:cubicBezTo>
                  <a:cubicBezTo>
                    <a:pt x="303" y="435"/>
                    <a:pt x="310" y="446"/>
                    <a:pt x="315" y="458"/>
                  </a:cubicBezTo>
                  <a:cubicBezTo>
                    <a:pt x="325" y="484"/>
                    <a:pt x="325" y="512"/>
                    <a:pt x="315" y="5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32"/>
          <p:cNvSpPr/>
          <p:nvPr/>
        </p:nvSpPr>
        <p:spPr>
          <a:xfrm>
            <a:off x="-60840" y="709560"/>
            <a:ext cx="6034320" cy="165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Cú pháp Python cơ bản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464400" y="2743200"/>
            <a:ext cx="3466800" cy="41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310680" y="2743200"/>
            <a:ext cx="4754520" cy="185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Định danh: là một tên được sử dụng để nhận diện một biến, một hàm, một lớp, hoặc một đối tượng.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Biến: là một tên tham chiếu đến một giá trị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Từ khóa: là các từ dành riêng và không thể sử dụng chúng như là các hằng, biến hoặc cho tên định danh.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Thụt lề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Nhận xét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Cấu trúc điều khiển và vòng lặp: if, while, for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5878440" y="1778040"/>
            <a:ext cx="4505400" cy="293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3440" y="1387440"/>
            <a:ext cx="8687520" cy="4918680"/>
          </a:xfrm>
          <a:prstGeom prst="rect">
            <a:avLst/>
          </a:prstGeom>
          <a:noFill/>
          <a:ln>
            <a:noFill/>
          </a:ln>
          <a:effectLst>
            <a:outerShdw dir="1427690" dist="49967">
              <a:srgbClr val="000000">
                <a:alpha val="46666"/>
              </a:srgbClr>
            </a:outerShdw>
          </a:effectLst>
        </p:spPr>
      </p:pic>
      <p:pic>
        <p:nvPicPr>
          <p:cNvPr id="268" name="Google Shape;26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5040" y="1645920"/>
            <a:ext cx="5848920" cy="3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-579600" y="-1222200"/>
            <a:ext cx="13219201" cy="954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-6480" y="19080"/>
            <a:ext cx="12304801" cy="691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-596520" y="506520"/>
            <a:ext cx="1136880" cy="5824800"/>
          </a:xfrm>
          <a:custGeom>
            <a:rect b="b" l="l" r="r" t="t"/>
            <a:pathLst>
              <a:path extrusionOk="0" h="3636" w="712">
                <a:moveTo>
                  <a:pt x="332" y="0"/>
                </a:moveTo>
                <a:cubicBezTo>
                  <a:pt x="380" y="0"/>
                  <a:pt x="380" y="0"/>
                  <a:pt x="380" y="0"/>
                </a:cubicBezTo>
                <a:cubicBezTo>
                  <a:pt x="563" y="0"/>
                  <a:pt x="712" y="149"/>
                  <a:pt x="712" y="332"/>
                </a:cubicBezTo>
                <a:cubicBezTo>
                  <a:pt x="712" y="3304"/>
                  <a:pt x="712" y="3304"/>
                  <a:pt x="712" y="3304"/>
                </a:cubicBezTo>
                <a:cubicBezTo>
                  <a:pt x="712" y="3487"/>
                  <a:pt x="563" y="3636"/>
                  <a:pt x="380" y="3636"/>
                </a:cubicBezTo>
                <a:cubicBezTo>
                  <a:pt x="332" y="3636"/>
                  <a:pt x="332" y="3636"/>
                  <a:pt x="332" y="3636"/>
                </a:cubicBezTo>
                <a:cubicBezTo>
                  <a:pt x="149" y="3636"/>
                  <a:pt x="0" y="3487"/>
                  <a:pt x="0" y="3304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149"/>
                  <a:pt x="149" y="0"/>
                  <a:pt x="332" y="0"/>
                </a:cubicBezTo>
                <a:close/>
              </a:path>
            </a:pathLst>
          </a:custGeom>
          <a:solidFill>
            <a:srgbClr val="02B6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6091920" y="-1327320"/>
            <a:ext cx="5337360" cy="5349960"/>
          </a:xfrm>
          <a:custGeom>
            <a:rect b="b" l="l" r="r" t="t"/>
            <a:pathLst>
              <a:path extrusionOk="0" h="3340" w="3332">
                <a:moveTo>
                  <a:pt x="2003" y="177"/>
                </a:moveTo>
                <a:cubicBezTo>
                  <a:pt x="3132" y="1230"/>
                  <a:pt x="3132" y="1230"/>
                  <a:pt x="3132" y="1230"/>
                </a:cubicBezTo>
                <a:cubicBezTo>
                  <a:pt x="3321" y="1406"/>
                  <a:pt x="3332" y="1702"/>
                  <a:pt x="3155" y="1891"/>
                </a:cubicBezTo>
                <a:cubicBezTo>
                  <a:pt x="1990" y="3140"/>
                  <a:pt x="1990" y="3140"/>
                  <a:pt x="1990" y="3140"/>
                </a:cubicBezTo>
                <a:cubicBezTo>
                  <a:pt x="1814" y="3329"/>
                  <a:pt x="1518" y="3340"/>
                  <a:pt x="1329" y="3163"/>
                </a:cubicBezTo>
                <a:cubicBezTo>
                  <a:pt x="200" y="2110"/>
                  <a:pt x="200" y="2110"/>
                  <a:pt x="200" y="2110"/>
                </a:cubicBezTo>
                <a:cubicBezTo>
                  <a:pt x="11" y="1934"/>
                  <a:pt x="0" y="1638"/>
                  <a:pt x="177" y="1449"/>
                </a:cubicBezTo>
                <a:cubicBezTo>
                  <a:pt x="1342" y="200"/>
                  <a:pt x="1342" y="200"/>
                  <a:pt x="1342" y="200"/>
                </a:cubicBezTo>
                <a:cubicBezTo>
                  <a:pt x="1518" y="11"/>
                  <a:pt x="1814" y="0"/>
                  <a:pt x="2003" y="177"/>
                </a:cubicBezTo>
              </a:path>
            </a:pathLst>
          </a:cu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926880" y="5542200"/>
            <a:ext cx="3297240" cy="3306960"/>
          </a:xfrm>
          <a:custGeom>
            <a:rect b="b" l="l" r="r" t="t"/>
            <a:pathLst>
              <a:path extrusionOk="0" h="2066" w="2060">
                <a:moveTo>
                  <a:pt x="1369" y="176"/>
                </a:moveTo>
                <a:cubicBezTo>
                  <a:pt x="1861" y="635"/>
                  <a:pt x="1861" y="635"/>
                  <a:pt x="1861" y="635"/>
                </a:cubicBezTo>
                <a:cubicBezTo>
                  <a:pt x="2050" y="811"/>
                  <a:pt x="2060" y="1107"/>
                  <a:pt x="1884" y="1296"/>
                </a:cubicBezTo>
                <a:cubicBezTo>
                  <a:pt x="1352" y="1867"/>
                  <a:pt x="1352" y="1867"/>
                  <a:pt x="1352" y="1867"/>
                </a:cubicBezTo>
                <a:cubicBezTo>
                  <a:pt x="1176" y="2056"/>
                  <a:pt x="880" y="2066"/>
                  <a:pt x="691" y="1890"/>
                </a:cubicBezTo>
                <a:cubicBezTo>
                  <a:pt x="199" y="1431"/>
                  <a:pt x="199" y="1431"/>
                  <a:pt x="199" y="1431"/>
                </a:cubicBezTo>
                <a:cubicBezTo>
                  <a:pt x="10" y="1255"/>
                  <a:pt x="0" y="959"/>
                  <a:pt x="176" y="770"/>
                </a:cubicBezTo>
                <a:cubicBezTo>
                  <a:pt x="708" y="199"/>
                  <a:pt x="708" y="199"/>
                  <a:pt x="708" y="199"/>
                </a:cubicBezTo>
                <a:cubicBezTo>
                  <a:pt x="884" y="10"/>
                  <a:pt x="1180" y="0"/>
                  <a:pt x="1369" y="17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2122560" y="1274760"/>
            <a:ext cx="12672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4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1852560" y="2723760"/>
            <a:ext cx="814320" cy="22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1852560" y="4025520"/>
            <a:ext cx="1434960" cy="50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1852560" y="5327280"/>
            <a:ext cx="2257920" cy="22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8503920" y="91440"/>
            <a:ext cx="1645200" cy="1370880"/>
          </a:xfrm>
          <a:prstGeom prst="ellipse">
            <a:avLst/>
          </a:prstGeom>
          <a:solidFill>
            <a:srgbClr val="8D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33"/>
          <p:cNvGrpSpPr/>
          <p:nvPr/>
        </p:nvGrpSpPr>
        <p:grpSpPr>
          <a:xfrm>
            <a:off x="10578960" y="5072040"/>
            <a:ext cx="2059200" cy="2060640"/>
            <a:chOff x="10578960" y="5072040"/>
            <a:chExt cx="2059200" cy="2060640"/>
          </a:xfrm>
        </p:grpSpPr>
        <p:sp>
          <p:nvSpPr>
            <p:cNvPr id="284" name="Google Shape;284;p33"/>
            <p:cNvSpPr/>
            <p:nvPr/>
          </p:nvSpPr>
          <p:spPr>
            <a:xfrm>
              <a:off x="11010960" y="5338800"/>
              <a:ext cx="1627200" cy="1793880"/>
            </a:xfrm>
            <a:custGeom>
              <a:rect b="b" l="l" r="r" t="t"/>
              <a:pathLst>
                <a:path extrusionOk="0" h="1122" w="1018">
                  <a:moveTo>
                    <a:pt x="748" y="1002"/>
                  </a:moveTo>
                  <a:cubicBezTo>
                    <a:pt x="0" y="1002"/>
                    <a:pt x="0" y="1002"/>
                    <a:pt x="0" y="1002"/>
                  </a:cubicBezTo>
                  <a:cubicBezTo>
                    <a:pt x="105" y="1078"/>
                    <a:pt x="234" y="1122"/>
                    <a:pt x="374" y="1122"/>
                  </a:cubicBezTo>
                  <a:cubicBezTo>
                    <a:pt x="514" y="1122"/>
                    <a:pt x="643" y="1078"/>
                    <a:pt x="748" y="1002"/>
                  </a:cubicBezTo>
                  <a:moveTo>
                    <a:pt x="806" y="0"/>
                  </a:moveTo>
                  <a:cubicBezTo>
                    <a:pt x="806" y="956"/>
                    <a:pt x="806" y="956"/>
                    <a:pt x="806" y="956"/>
                  </a:cubicBezTo>
                  <a:cubicBezTo>
                    <a:pt x="936" y="838"/>
                    <a:pt x="1018" y="667"/>
                    <a:pt x="1018" y="478"/>
                  </a:cubicBezTo>
                  <a:cubicBezTo>
                    <a:pt x="1018" y="289"/>
                    <a:pt x="936" y="118"/>
                    <a:pt x="806" y="0"/>
                  </a:cubicBezTo>
                </a:path>
              </a:pathLst>
            </a:custGeom>
            <a:solidFill>
              <a:srgbClr val="8CC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10578960" y="5072040"/>
              <a:ext cx="1719360" cy="1866960"/>
            </a:xfrm>
            <a:custGeom>
              <a:rect b="b" l="l" r="r" t="t"/>
              <a:pathLst>
                <a:path extrusionOk="0" h="1168" w="1076">
                  <a:moveTo>
                    <a:pt x="644" y="0"/>
                  </a:moveTo>
                  <a:cubicBezTo>
                    <a:pt x="288" y="0"/>
                    <a:pt x="0" y="288"/>
                    <a:pt x="0" y="644"/>
                  </a:cubicBezTo>
                  <a:cubicBezTo>
                    <a:pt x="0" y="860"/>
                    <a:pt x="106" y="1051"/>
                    <a:pt x="270" y="1168"/>
                  </a:cubicBezTo>
                  <a:cubicBezTo>
                    <a:pt x="1018" y="1168"/>
                    <a:pt x="1018" y="1168"/>
                    <a:pt x="1018" y="1168"/>
                  </a:cubicBezTo>
                  <a:cubicBezTo>
                    <a:pt x="1039" y="1154"/>
                    <a:pt x="1058" y="1138"/>
                    <a:pt x="1076" y="1122"/>
                  </a:cubicBezTo>
                  <a:cubicBezTo>
                    <a:pt x="1076" y="166"/>
                    <a:pt x="1076" y="166"/>
                    <a:pt x="1076" y="166"/>
                  </a:cubicBezTo>
                  <a:cubicBezTo>
                    <a:pt x="962" y="63"/>
                    <a:pt x="810" y="0"/>
                    <a:pt x="644" y="0"/>
                  </a:cubicBezTo>
                </a:path>
              </a:pathLst>
            </a:custGeom>
            <a:solidFill>
              <a:srgbClr val="8CC6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546120" y="301680"/>
            <a:ext cx="825480" cy="203400"/>
            <a:chOff x="546120" y="301680"/>
            <a:chExt cx="825480" cy="203400"/>
          </a:xfrm>
        </p:grpSpPr>
        <p:sp>
          <p:nvSpPr>
            <p:cNvPr id="287" name="Google Shape;287;p33"/>
            <p:cNvSpPr/>
            <p:nvPr/>
          </p:nvSpPr>
          <p:spPr>
            <a:xfrm>
              <a:off x="725400" y="333360"/>
              <a:ext cx="28800" cy="33480"/>
            </a:xfrm>
            <a:custGeom>
              <a:rect b="b" l="l" r="r" t="t"/>
              <a:pathLst>
                <a:path extrusionOk="0" h="24" w="21">
                  <a:moveTo>
                    <a:pt x="0" y="12"/>
                  </a:moveTo>
                  <a:cubicBezTo>
                    <a:pt x="0" y="10"/>
                    <a:pt x="0" y="9"/>
                    <a:pt x="0" y="7"/>
                  </a:cubicBezTo>
                  <a:cubicBezTo>
                    <a:pt x="1" y="4"/>
                    <a:pt x="4" y="2"/>
                    <a:pt x="6" y="1"/>
                  </a:cubicBezTo>
                  <a:cubicBezTo>
                    <a:pt x="9" y="0"/>
                    <a:pt x="12" y="0"/>
                    <a:pt x="14" y="1"/>
                  </a:cubicBezTo>
                  <a:cubicBezTo>
                    <a:pt x="16" y="2"/>
                    <a:pt x="17" y="2"/>
                    <a:pt x="18" y="3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1" y="9"/>
                    <a:pt x="21" y="10"/>
                    <a:pt x="21" y="12"/>
                  </a:cubicBezTo>
                  <a:cubicBezTo>
                    <a:pt x="21" y="13"/>
                    <a:pt x="21" y="15"/>
                    <a:pt x="20" y="16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1"/>
                    <a:pt x="16" y="22"/>
                    <a:pt x="14" y="22"/>
                  </a:cubicBezTo>
                  <a:cubicBezTo>
                    <a:pt x="12" y="24"/>
                    <a:pt x="9" y="24"/>
                    <a:pt x="6" y="22"/>
                  </a:cubicBezTo>
                  <a:cubicBezTo>
                    <a:pt x="5" y="22"/>
                    <a:pt x="4" y="21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725400" y="382680"/>
              <a:ext cx="27000" cy="120600"/>
            </a:xfrm>
            <a:custGeom>
              <a:rect b="b" l="l" r="r" t="t"/>
              <a:pathLst>
                <a:path extrusionOk="0" h="78" w="20">
                  <a:moveTo>
                    <a:pt x="20" y="66"/>
                  </a:moveTo>
                  <a:cubicBezTo>
                    <a:pt x="20" y="68"/>
                    <a:pt x="20" y="69"/>
                    <a:pt x="20" y="71"/>
                  </a:cubicBezTo>
                  <a:cubicBezTo>
                    <a:pt x="19" y="72"/>
                    <a:pt x="18" y="73"/>
                    <a:pt x="18" y="74"/>
                  </a:cubicBezTo>
                  <a:cubicBezTo>
                    <a:pt x="17" y="75"/>
                    <a:pt x="16" y="76"/>
                    <a:pt x="14" y="76"/>
                  </a:cubicBezTo>
                  <a:cubicBezTo>
                    <a:pt x="12" y="78"/>
                    <a:pt x="9" y="78"/>
                    <a:pt x="7" y="76"/>
                  </a:cubicBezTo>
                  <a:cubicBezTo>
                    <a:pt x="5" y="76"/>
                    <a:pt x="4" y="75"/>
                    <a:pt x="3" y="74"/>
                  </a:cubicBezTo>
                  <a:cubicBezTo>
                    <a:pt x="1" y="72"/>
                    <a:pt x="0" y="69"/>
                    <a:pt x="0" y="6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4" y="2"/>
                    <a:pt x="5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6" y="1"/>
                    <a:pt x="17" y="2"/>
                    <a:pt x="18" y="3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7"/>
                    <a:pt x="20" y="9"/>
                    <a:pt x="20" y="10"/>
                  </a:cubicBezTo>
                  <a:lnTo>
                    <a:pt x="20" y="66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785880" y="333360"/>
              <a:ext cx="30240" cy="33480"/>
            </a:xfrm>
            <a:custGeom>
              <a:rect b="b" l="l" r="r" t="t"/>
              <a:pathLst>
                <a:path extrusionOk="0" h="24" w="21">
                  <a:moveTo>
                    <a:pt x="0" y="12"/>
                  </a:moveTo>
                  <a:cubicBezTo>
                    <a:pt x="0" y="10"/>
                    <a:pt x="0" y="9"/>
                    <a:pt x="1" y="7"/>
                  </a:cubicBezTo>
                  <a:cubicBezTo>
                    <a:pt x="2" y="4"/>
                    <a:pt x="4" y="2"/>
                    <a:pt x="6" y="1"/>
                  </a:cubicBezTo>
                  <a:cubicBezTo>
                    <a:pt x="9" y="0"/>
                    <a:pt x="12" y="0"/>
                    <a:pt x="15" y="1"/>
                  </a:cubicBezTo>
                  <a:cubicBezTo>
                    <a:pt x="16" y="2"/>
                    <a:pt x="17" y="2"/>
                    <a:pt x="18" y="3"/>
                  </a:cubicBezTo>
                  <a:cubicBezTo>
                    <a:pt x="19" y="5"/>
                    <a:pt x="20" y="6"/>
                    <a:pt x="21" y="7"/>
                  </a:cubicBezTo>
                  <a:cubicBezTo>
                    <a:pt x="21" y="9"/>
                    <a:pt x="21" y="10"/>
                    <a:pt x="21" y="12"/>
                  </a:cubicBezTo>
                  <a:cubicBezTo>
                    <a:pt x="21" y="13"/>
                    <a:pt x="21" y="15"/>
                    <a:pt x="21" y="16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2" y="24"/>
                    <a:pt x="9" y="24"/>
                    <a:pt x="6" y="22"/>
                  </a:cubicBezTo>
                  <a:cubicBezTo>
                    <a:pt x="5" y="22"/>
                    <a:pt x="4" y="21"/>
                    <a:pt x="3" y="20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5"/>
                    <a:pt x="0" y="13"/>
                    <a:pt x="0" y="12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787320" y="382680"/>
              <a:ext cx="28800" cy="120600"/>
            </a:xfrm>
            <a:custGeom>
              <a:rect b="b" l="l" r="r" t="t"/>
              <a:pathLst>
                <a:path extrusionOk="0" h="78" w="20">
                  <a:moveTo>
                    <a:pt x="20" y="66"/>
                  </a:moveTo>
                  <a:cubicBezTo>
                    <a:pt x="20" y="68"/>
                    <a:pt x="19" y="69"/>
                    <a:pt x="19" y="71"/>
                  </a:cubicBezTo>
                  <a:cubicBezTo>
                    <a:pt x="18" y="72"/>
                    <a:pt x="18" y="73"/>
                    <a:pt x="17" y="74"/>
                  </a:cubicBezTo>
                  <a:cubicBezTo>
                    <a:pt x="16" y="75"/>
                    <a:pt x="15" y="76"/>
                    <a:pt x="14" y="76"/>
                  </a:cubicBezTo>
                  <a:cubicBezTo>
                    <a:pt x="11" y="78"/>
                    <a:pt x="8" y="78"/>
                    <a:pt x="6" y="76"/>
                  </a:cubicBezTo>
                  <a:cubicBezTo>
                    <a:pt x="5" y="76"/>
                    <a:pt x="4" y="75"/>
                    <a:pt x="3" y="74"/>
                  </a:cubicBezTo>
                  <a:cubicBezTo>
                    <a:pt x="1" y="72"/>
                    <a:pt x="0" y="69"/>
                    <a:pt x="0" y="6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1" y="0"/>
                    <a:pt x="13" y="0"/>
                    <a:pt x="14" y="0"/>
                  </a:cubicBezTo>
                  <a:cubicBezTo>
                    <a:pt x="15" y="1"/>
                    <a:pt x="16" y="2"/>
                    <a:pt x="17" y="3"/>
                  </a:cubicBezTo>
                  <a:cubicBezTo>
                    <a:pt x="18" y="4"/>
                    <a:pt x="18" y="5"/>
                    <a:pt x="19" y="6"/>
                  </a:cubicBezTo>
                  <a:cubicBezTo>
                    <a:pt x="19" y="7"/>
                    <a:pt x="20" y="9"/>
                    <a:pt x="20" y="10"/>
                  </a:cubicBezTo>
                  <a:lnTo>
                    <a:pt x="20" y="66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846000" y="379440"/>
              <a:ext cx="108000" cy="122400"/>
            </a:xfrm>
            <a:custGeom>
              <a:rect b="b" l="l" r="r" t="t"/>
              <a:pathLst>
                <a:path extrusionOk="0" h="79" w="71">
                  <a:moveTo>
                    <a:pt x="71" y="69"/>
                  </a:moveTo>
                  <a:cubicBezTo>
                    <a:pt x="71" y="70"/>
                    <a:pt x="70" y="72"/>
                    <a:pt x="70" y="73"/>
                  </a:cubicBezTo>
                  <a:cubicBezTo>
                    <a:pt x="69" y="74"/>
                    <a:pt x="69" y="75"/>
                    <a:pt x="68" y="76"/>
                  </a:cubicBezTo>
                  <a:cubicBezTo>
                    <a:pt x="67" y="77"/>
                    <a:pt x="66" y="78"/>
                    <a:pt x="65" y="79"/>
                  </a:cubicBezTo>
                  <a:cubicBezTo>
                    <a:pt x="63" y="79"/>
                    <a:pt x="62" y="79"/>
                    <a:pt x="61" y="79"/>
                  </a:cubicBezTo>
                  <a:cubicBezTo>
                    <a:pt x="59" y="79"/>
                    <a:pt x="58" y="79"/>
                    <a:pt x="57" y="79"/>
                  </a:cubicBezTo>
                  <a:cubicBezTo>
                    <a:pt x="56" y="78"/>
                    <a:pt x="54" y="77"/>
                    <a:pt x="54" y="76"/>
                  </a:cubicBezTo>
                  <a:cubicBezTo>
                    <a:pt x="52" y="74"/>
                    <a:pt x="50" y="72"/>
                    <a:pt x="50" y="6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6"/>
                    <a:pt x="50" y="34"/>
                    <a:pt x="49" y="32"/>
                  </a:cubicBezTo>
                  <a:cubicBezTo>
                    <a:pt x="48" y="30"/>
                    <a:pt x="47" y="29"/>
                    <a:pt x="46" y="27"/>
                  </a:cubicBezTo>
                  <a:cubicBezTo>
                    <a:pt x="45" y="26"/>
                    <a:pt x="43" y="24"/>
                    <a:pt x="41" y="24"/>
                  </a:cubicBezTo>
                  <a:cubicBezTo>
                    <a:pt x="39" y="23"/>
                    <a:pt x="37" y="22"/>
                    <a:pt x="35" y="22"/>
                  </a:cubicBezTo>
                  <a:cubicBezTo>
                    <a:pt x="33" y="22"/>
                    <a:pt x="31" y="23"/>
                    <a:pt x="29" y="24"/>
                  </a:cubicBezTo>
                  <a:cubicBezTo>
                    <a:pt x="28" y="24"/>
                    <a:pt x="26" y="26"/>
                    <a:pt x="25" y="27"/>
                  </a:cubicBezTo>
                  <a:cubicBezTo>
                    <a:pt x="23" y="29"/>
                    <a:pt x="22" y="30"/>
                    <a:pt x="22" y="32"/>
                  </a:cubicBezTo>
                  <a:cubicBezTo>
                    <a:pt x="21" y="35"/>
                    <a:pt x="21" y="37"/>
                    <a:pt x="21" y="3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70"/>
                    <a:pt x="20" y="72"/>
                    <a:pt x="20" y="73"/>
                  </a:cubicBezTo>
                  <a:cubicBezTo>
                    <a:pt x="19" y="74"/>
                    <a:pt x="19" y="75"/>
                    <a:pt x="18" y="76"/>
                  </a:cubicBezTo>
                  <a:cubicBezTo>
                    <a:pt x="17" y="77"/>
                    <a:pt x="16" y="78"/>
                    <a:pt x="15" y="79"/>
                  </a:cubicBezTo>
                  <a:cubicBezTo>
                    <a:pt x="13" y="79"/>
                    <a:pt x="12" y="79"/>
                    <a:pt x="11" y="79"/>
                  </a:cubicBezTo>
                  <a:cubicBezTo>
                    <a:pt x="9" y="79"/>
                    <a:pt x="8" y="79"/>
                    <a:pt x="7" y="79"/>
                  </a:cubicBezTo>
                  <a:cubicBezTo>
                    <a:pt x="6" y="78"/>
                    <a:pt x="4" y="77"/>
                    <a:pt x="4" y="76"/>
                  </a:cubicBezTo>
                  <a:cubicBezTo>
                    <a:pt x="3" y="75"/>
                    <a:pt x="2" y="74"/>
                    <a:pt x="1" y="73"/>
                  </a:cubicBezTo>
                  <a:cubicBezTo>
                    <a:pt x="1" y="72"/>
                    <a:pt x="0" y="70"/>
                    <a:pt x="0" y="6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ubicBezTo>
                    <a:pt x="5" y="20"/>
                    <a:pt x="7" y="15"/>
                    <a:pt x="11" y="12"/>
                  </a:cubicBezTo>
                  <a:cubicBezTo>
                    <a:pt x="14" y="8"/>
                    <a:pt x="17" y="6"/>
                    <a:pt x="22" y="4"/>
                  </a:cubicBezTo>
                  <a:cubicBezTo>
                    <a:pt x="30" y="0"/>
                    <a:pt x="40" y="0"/>
                    <a:pt x="49" y="4"/>
                  </a:cubicBezTo>
                  <a:cubicBezTo>
                    <a:pt x="53" y="6"/>
                    <a:pt x="57" y="8"/>
                    <a:pt x="60" y="12"/>
                  </a:cubicBezTo>
                  <a:cubicBezTo>
                    <a:pt x="64" y="15"/>
                    <a:pt x="66" y="20"/>
                    <a:pt x="68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69"/>
                    <a:pt x="71" y="69"/>
                    <a:pt x="71" y="69"/>
                  </a:cubicBez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119240" y="379440"/>
              <a:ext cx="119160" cy="125640"/>
            </a:xfrm>
            <a:custGeom>
              <a:rect b="b" l="l" r="r" t="t"/>
              <a:pathLst>
                <a:path extrusionOk="0" h="81" w="77">
                  <a:moveTo>
                    <a:pt x="0" y="40"/>
                  </a:moveTo>
                  <a:cubicBezTo>
                    <a:pt x="0" y="35"/>
                    <a:pt x="1" y="30"/>
                    <a:pt x="3" y="25"/>
                  </a:cubicBezTo>
                  <a:cubicBezTo>
                    <a:pt x="5" y="20"/>
                    <a:pt x="7" y="16"/>
                    <a:pt x="11" y="12"/>
                  </a:cubicBezTo>
                  <a:cubicBezTo>
                    <a:pt x="14" y="9"/>
                    <a:pt x="18" y="6"/>
                    <a:pt x="22" y="4"/>
                  </a:cubicBezTo>
                  <a:cubicBezTo>
                    <a:pt x="31" y="0"/>
                    <a:pt x="42" y="0"/>
                    <a:pt x="51" y="4"/>
                  </a:cubicBezTo>
                  <a:cubicBezTo>
                    <a:pt x="55" y="6"/>
                    <a:pt x="59" y="9"/>
                    <a:pt x="63" y="12"/>
                  </a:cubicBezTo>
                  <a:cubicBezTo>
                    <a:pt x="77" y="28"/>
                    <a:pt x="77" y="53"/>
                    <a:pt x="63" y="69"/>
                  </a:cubicBezTo>
                  <a:cubicBezTo>
                    <a:pt x="59" y="72"/>
                    <a:pt x="55" y="75"/>
                    <a:pt x="51" y="77"/>
                  </a:cubicBezTo>
                  <a:cubicBezTo>
                    <a:pt x="42" y="81"/>
                    <a:pt x="31" y="81"/>
                    <a:pt x="22" y="77"/>
                  </a:cubicBezTo>
                  <a:cubicBezTo>
                    <a:pt x="18" y="75"/>
                    <a:pt x="14" y="72"/>
                    <a:pt x="11" y="69"/>
                  </a:cubicBezTo>
                  <a:cubicBezTo>
                    <a:pt x="4" y="61"/>
                    <a:pt x="0" y="51"/>
                    <a:pt x="0" y="40"/>
                  </a:cubicBezTo>
                  <a:close/>
                  <a:moveTo>
                    <a:pt x="20" y="40"/>
                  </a:moveTo>
                  <a:cubicBezTo>
                    <a:pt x="20" y="43"/>
                    <a:pt x="20" y="45"/>
                    <a:pt x="21" y="47"/>
                  </a:cubicBezTo>
                  <a:cubicBezTo>
                    <a:pt x="22" y="50"/>
                    <a:pt x="23" y="52"/>
                    <a:pt x="25" y="53"/>
                  </a:cubicBezTo>
                  <a:cubicBezTo>
                    <a:pt x="26" y="55"/>
                    <a:pt x="28" y="56"/>
                    <a:pt x="30" y="57"/>
                  </a:cubicBezTo>
                  <a:cubicBezTo>
                    <a:pt x="32" y="58"/>
                    <a:pt x="34" y="59"/>
                    <a:pt x="37" y="59"/>
                  </a:cubicBezTo>
                  <a:cubicBezTo>
                    <a:pt x="39" y="59"/>
                    <a:pt x="41" y="58"/>
                    <a:pt x="43" y="57"/>
                  </a:cubicBezTo>
                  <a:cubicBezTo>
                    <a:pt x="45" y="56"/>
                    <a:pt x="47" y="55"/>
                    <a:pt x="48" y="53"/>
                  </a:cubicBezTo>
                  <a:cubicBezTo>
                    <a:pt x="55" y="46"/>
                    <a:pt x="55" y="35"/>
                    <a:pt x="48" y="28"/>
                  </a:cubicBezTo>
                  <a:cubicBezTo>
                    <a:pt x="47" y="26"/>
                    <a:pt x="45" y="25"/>
                    <a:pt x="43" y="24"/>
                  </a:cubicBezTo>
                  <a:cubicBezTo>
                    <a:pt x="41" y="23"/>
                    <a:pt x="39" y="22"/>
                    <a:pt x="37" y="22"/>
                  </a:cubicBezTo>
                  <a:cubicBezTo>
                    <a:pt x="34" y="22"/>
                    <a:pt x="32" y="23"/>
                    <a:pt x="30" y="24"/>
                  </a:cubicBezTo>
                  <a:cubicBezTo>
                    <a:pt x="28" y="25"/>
                    <a:pt x="26" y="26"/>
                    <a:pt x="25" y="28"/>
                  </a:cubicBezTo>
                  <a:cubicBezTo>
                    <a:pt x="23" y="29"/>
                    <a:pt x="22" y="31"/>
                    <a:pt x="21" y="33"/>
                  </a:cubicBezTo>
                  <a:cubicBezTo>
                    <a:pt x="20" y="36"/>
                    <a:pt x="20" y="38"/>
                    <a:pt x="20" y="40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1252440" y="379440"/>
              <a:ext cx="119160" cy="125640"/>
            </a:xfrm>
            <a:custGeom>
              <a:rect b="b" l="l" r="r" t="t"/>
              <a:pathLst>
                <a:path extrusionOk="0" h="81" w="77">
                  <a:moveTo>
                    <a:pt x="0" y="40"/>
                  </a:moveTo>
                  <a:cubicBezTo>
                    <a:pt x="0" y="35"/>
                    <a:pt x="1" y="30"/>
                    <a:pt x="3" y="25"/>
                  </a:cubicBezTo>
                  <a:cubicBezTo>
                    <a:pt x="4" y="20"/>
                    <a:pt x="7" y="16"/>
                    <a:pt x="11" y="12"/>
                  </a:cubicBezTo>
                  <a:cubicBezTo>
                    <a:pt x="14" y="9"/>
                    <a:pt x="18" y="6"/>
                    <a:pt x="22" y="4"/>
                  </a:cubicBezTo>
                  <a:cubicBezTo>
                    <a:pt x="31" y="0"/>
                    <a:pt x="42" y="0"/>
                    <a:pt x="51" y="4"/>
                  </a:cubicBezTo>
                  <a:cubicBezTo>
                    <a:pt x="55" y="6"/>
                    <a:pt x="59" y="9"/>
                    <a:pt x="62" y="12"/>
                  </a:cubicBezTo>
                  <a:cubicBezTo>
                    <a:pt x="77" y="28"/>
                    <a:pt x="77" y="53"/>
                    <a:pt x="62" y="69"/>
                  </a:cubicBezTo>
                  <a:cubicBezTo>
                    <a:pt x="59" y="72"/>
                    <a:pt x="55" y="75"/>
                    <a:pt x="51" y="77"/>
                  </a:cubicBezTo>
                  <a:cubicBezTo>
                    <a:pt x="42" y="81"/>
                    <a:pt x="31" y="81"/>
                    <a:pt x="22" y="77"/>
                  </a:cubicBezTo>
                  <a:cubicBezTo>
                    <a:pt x="18" y="75"/>
                    <a:pt x="14" y="72"/>
                    <a:pt x="11" y="69"/>
                  </a:cubicBezTo>
                  <a:cubicBezTo>
                    <a:pt x="7" y="65"/>
                    <a:pt x="4" y="61"/>
                    <a:pt x="3" y="56"/>
                  </a:cubicBezTo>
                  <a:cubicBezTo>
                    <a:pt x="1" y="51"/>
                    <a:pt x="0" y="46"/>
                    <a:pt x="0" y="40"/>
                  </a:cubicBezTo>
                  <a:close/>
                  <a:moveTo>
                    <a:pt x="20" y="40"/>
                  </a:moveTo>
                  <a:cubicBezTo>
                    <a:pt x="20" y="43"/>
                    <a:pt x="20" y="45"/>
                    <a:pt x="21" y="47"/>
                  </a:cubicBezTo>
                  <a:cubicBezTo>
                    <a:pt x="22" y="50"/>
                    <a:pt x="23" y="52"/>
                    <a:pt x="25" y="53"/>
                  </a:cubicBezTo>
                  <a:cubicBezTo>
                    <a:pt x="26" y="55"/>
                    <a:pt x="28" y="56"/>
                    <a:pt x="30" y="57"/>
                  </a:cubicBezTo>
                  <a:cubicBezTo>
                    <a:pt x="32" y="58"/>
                    <a:pt x="34" y="59"/>
                    <a:pt x="36" y="59"/>
                  </a:cubicBezTo>
                  <a:cubicBezTo>
                    <a:pt x="39" y="59"/>
                    <a:pt x="41" y="58"/>
                    <a:pt x="43" y="57"/>
                  </a:cubicBezTo>
                  <a:cubicBezTo>
                    <a:pt x="45" y="56"/>
                    <a:pt x="47" y="55"/>
                    <a:pt x="48" y="53"/>
                  </a:cubicBezTo>
                  <a:cubicBezTo>
                    <a:pt x="50" y="52"/>
                    <a:pt x="51" y="50"/>
                    <a:pt x="52" y="47"/>
                  </a:cubicBezTo>
                  <a:cubicBezTo>
                    <a:pt x="55" y="41"/>
                    <a:pt x="53" y="33"/>
                    <a:pt x="48" y="28"/>
                  </a:cubicBezTo>
                  <a:cubicBezTo>
                    <a:pt x="47" y="26"/>
                    <a:pt x="45" y="25"/>
                    <a:pt x="43" y="24"/>
                  </a:cubicBezTo>
                  <a:cubicBezTo>
                    <a:pt x="41" y="23"/>
                    <a:pt x="39" y="22"/>
                    <a:pt x="36" y="22"/>
                  </a:cubicBezTo>
                  <a:cubicBezTo>
                    <a:pt x="34" y="22"/>
                    <a:pt x="32" y="23"/>
                    <a:pt x="30" y="24"/>
                  </a:cubicBezTo>
                  <a:cubicBezTo>
                    <a:pt x="28" y="25"/>
                    <a:pt x="26" y="26"/>
                    <a:pt x="25" y="28"/>
                  </a:cubicBezTo>
                  <a:cubicBezTo>
                    <a:pt x="23" y="29"/>
                    <a:pt x="22" y="31"/>
                    <a:pt x="21" y="33"/>
                  </a:cubicBezTo>
                  <a:cubicBezTo>
                    <a:pt x="20" y="36"/>
                    <a:pt x="20" y="38"/>
                    <a:pt x="20" y="40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46120" y="301680"/>
              <a:ext cx="162000" cy="201600"/>
            </a:xfrm>
            <a:custGeom>
              <a:rect b="b" l="l" r="r" t="t"/>
              <a:pathLst>
                <a:path extrusionOk="0" h="128" w="104">
                  <a:moveTo>
                    <a:pt x="1" y="18"/>
                  </a:moveTo>
                  <a:cubicBezTo>
                    <a:pt x="0" y="16"/>
                    <a:pt x="0" y="15"/>
                    <a:pt x="0" y="13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3"/>
                    <a:pt x="6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3" y="0"/>
                    <a:pt x="15" y="1"/>
                    <a:pt x="16" y="1"/>
                  </a:cubicBezTo>
                  <a:cubicBezTo>
                    <a:pt x="17" y="2"/>
                    <a:pt x="19" y="3"/>
                    <a:pt x="20" y="4"/>
                  </a:cubicBezTo>
                  <a:cubicBezTo>
                    <a:pt x="21" y="5"/>
                    <a:pt x="22" y="7"/>
                    <a:pt x="22" y="8"/>
                  </a:cubicBezTo>
                  <a:cubicBezTo>
                    <a:pt x="22" y="8"/>
                    <a:pt x="49" y="76"/>
                    <a:pt x="50" y="77"/>
                  </a:cubicBezTo>
                  <a:cubicBezTo>
                    <a:pt x="50" y="78"/>
                    <a:pt x="52" y="79"/>
                    <a:pt x="53" y="78"/>
                  </a:cubicBezTo>
                  <a:cubicBezTo>
                    <a:pt x="53" y="78"/>
                    <a:pt x="54" y="78"/>
                    <a:pt x="54" y="77"/>
                  </a:cubicBezTo>
                  <a:cubicBezTo>
                    <a:pt x="55" y="76"/>
                    <a:pt x="81" y="8"/>
                    <a:pt x="81" y="8"/>
                  </a:cubicBezTo>
                  <a:cubicBezTo>
                    <a:pt x="82" y="7"/>
                    <a:pt x="83" y="5"/>
                    <a:pt x="84" y="4"/>
                  </a:cubicBezTo>
                  <a:cubicBezTo>
                    <a:pt x="85" y="3"/>
                    <a:pt x="86" y="2"/>
                    <a:pt x="87" y="1"/>
                  </a:cubicBezTo>
                  <a:cubicBezTo>
                    <a:pt x="89" y="1"/>
                    <a:pt x="90" y="0"/>
                    <a:pt x="92" y="0"/>
                  </a:cubicBezTo>
                  <a:cubicBezTo>
                    <a:pt x="93" y="0"/>
                    <a:pt x="95" y="1"/>
                    <a:pt x="96" y="1"/>
                  </a:cubicBezTo>
                  <a:cubicBezTo>
                    <a:pt x="98" y="2"/>
                    <a:pt x="99" y="3"/>
                    <a:pt x="100" y="4"/>
                  </a:cubicBezTo>
                  <a:cubicBezTo>
                    <a:pt x="101" y="5"/>
                    <a:pt x="102" y="7"/>
                    <a:pt x="103" y="8"/>
                  </a:cubicBezTo>
                  <a:cubicBezTo>
                    <a:pt x="103" y="10"/>
                    <a:pt x="104" y="11"/>
                    <a:pt x="104" y="13"/>
                  </a:cubicBezTo>
                  <a:cubicBezTo>
                    <a:pt x="104" y="15"/>
                    <a:pt x="103" y="16"/>
                    <a:pt x="103" y="18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2" y="122"/>
                    <a:pt x="60" y="124"/>
                    <a:pt x="58" y="125"/>
                  </a:cubicBezTo>
                  <a:cubicBezTo>
                    <a:pt x="57" y="127"/>
                    <a:pt x="54" y="128"/>
                    <a:pt x="52" y="128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8" y="127"/>
                    <a:pt x="46" y="126"/>
                    <a:pt x="44" y="125"/>
                  </a:cubicBezTo>
                  <a:cubicBezTo>
                    <a:pt x="43" y="123"/>
                    <a:pt x="42" y="122"/>
                    <a:pt x="41" y="120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rgbClr val="02B6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971640" y="301680"/>
              <a:ext cx="119160" cy="203400"/>
            </a:xfrm>
            <a:custGeom>
              <a:rect b="b" l="l" r="r" t="t"/>
              <a:pathLst>
                <a:path extrusionOk="0" h="129" w="77">
                  <a:moveTo>
                    <a:pt x="77" y="16"/>
                  </a:move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9"/>
                    <a:pt x="76" y="7"/>
                  </a:cubicBezTo>
                  <a:cubicBezTo>
                    <a:pt x="76" y="6"/>
                    <a:pt x="75" y="5"/>
                    <a:pt x="74" y="4"/>
                  </a:cubicBezTo>
                  <a:cubicBezTo>
                    <a:pt x="73" y="3"/>
                    <a:pt x="72" y="2"/>
                    <a:pt x="71" y="1"/>
                  </a:cubicBezTo>
                  <a:cubicBezTo>
                    <a:pt x="68" y="0"/>
                    <a:pt x="65" y="0"/>
                    <a:pt x="63" y="1"/>
                  </a:cubicBezTo>
                  <a:cubicBezTo>
                    <a:pt x="60" y="2"/>
                    <a:pt x="59" y="5"/>
                    <a:pt x="58" y="7"/>
                  </a:cubicBezTo>
                  <a:cubicBezTo>
                    <a:pt x="57" y="9"/>
                    <a:pt x="57" y="10"/>
                    <a:pt x="57" y="12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2"/>
                    <a:pt x="52" y="51"/>
                    <a:pt x="49" y="50"/>
                  </a:cubicBezTo>
                  <a:cubicBezTo>
                    <a:pt x="46" y="49"/>
                    <a:pt x="43" y="49"/>
                    <a:pt x="40" y="49"/>
                  </a:cubicBezTo>
                  <a:cubicBezTo>
                    <a:pt x="35" y="49"/>
                    <a:pt x="30" y="50"/>
                    <a:pt x="26" y="52"/>
                  </a:cubicBezTo>
                  <a:cubicBezTo>
                    <a:pt x="22" y="54"/>
                    <a:pt x="18" y="57"/>
                    <a:pt x="14" y="60"/>
                  </a:cubicBezTo>
                  <a:cubicBezTo>
                    <a:pt x="0" y="76"/>
                    <a:pt x="0" y="101"/>
                    <a:pt x="14" y="117"/>
                  </a:cubicBezTo>
                  <a:cubicBezTo>
                    <a:pt x="18" y="120"/>
                    <a:pt x="22" y="123"/>
                    <a:pt x="26" y="125"/>
                  </a:cubicBezTo>
                  <a:cubicBezTo>
                    <a:pt x="35" y="129"/>
                    <a:pt x="45" y="129"/>
                    <a:pt x="54" y="125"/>
                  </a:cubicBezTo>
                  <a:cubicBezTo>
                    <a:pt x="59" y="123"/>
                    <a:pt x="63" y="120"/>
                    <a:pt x="66" y="117"/>
                  </a:cubicBezTo>
                  <a:cubicBezTo>
                    <a:pt x="69" y="113"/>
                    <a:pt x="72" y="109"/>
                    <a:pt x="74" y="104"/>
                  </a:cubicBezTo>
                  <a:cubicBezTo>
                    <a:pt x="76" y="99"/>
                    <a:pt x="77" y="94"/>
                    <a:pt x="77" y="89"/>
                  </a:cubicBezTo>
                  <a:cubicBezTo>
                    <a:pt x="77" y="16"/>
                    <a:pt x="77" y="16"/>
                    <a:pt x="77" y="16"/>
                  </a:cubicBezTo>
                  <a:close/>
                  <a:moveTo>
                    <a:pt x="56" y="95"/>
                  </a:moveTo>
                  <a:cubicBezTo>
                    <a:pt x="55" y="98"/>
                    <a:pt x="54" y="100"/>
                    <a:pt x="52" y="101"/>
                  </a:cubicBezTo>
                  <a:cubicBezTo>
                    <a:pt x="51" y="103"/>
                    <a:pt x="49" y="104"/>
                    <a:pt x="47" y="105"/>
                  </a:cubicBezTo>
                  <a:cubicBezTo>
                    <a:pt x="45" y="106"/>
                    <a:pt x="42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4"/>
                    <a:pt x="30" y="103"/>
                    <a:pt x="28" y="101"/>
                  </a:cubicBezTo>
                  <a:cubicBezTo>
                    <a:pt x="27" y="100"/>
                    <a:pt x="26" y="98"/>
                    <a:pt x="25" y="95"/>
                  </a:cubicBezTo>
                  <a:cubicBezTo>
                    <a:pt x="22" y="89"/>
                    <a:pt x="24" y="81"/>
                    <a:pt x="28" y="76"/>
                  </a:cubicBezTo>
                  <a:cubicBezTo>
                    <a:pt x="30" y="74"/>
                    <a:pt x="32" y="73"/>
                    <a:pt x="34" y="72"/>
                  </a:cubicBezTo>
                  <a:cubicBezTo>
                    <a:pt x="36" y="71"/>
                    <a:pt x="38" y="70"/>
                    <a:pt x="40" y="70"/>
                  </a:cubicBezTo>
                  <a:cubicBezTo>
                    <a:pt x="42" y="70"/>
                    <a:pt x="45" y="71"/>
                    <a:pt x="47" y="72"/>
                  </a:cubicBezTo>
                  <a:cubicBezTo>
                    <a:pt x="49" y="73"/>
                    <a:pt x="50" y="74"/>
                    <a:pt x="52" y="76"/>
                  </a:cubicBezTo>
                  <a:cubicBezTo>
                    <a:pt x="54" y="77"/>
                    <a:pt x="55" y="79"/>
                    <a:pt x="56" y="81"/>
                  </a:cubicBezTo>
                  <a:cubicBezTo>
                    <a:pt x="57" y="86"/>
                    <a:pt x="57" y="91"/>
                    <a:pt x="56" y="95"/>
                  </a:cubicBezTo>
                  <a:close/>
                </a:path>
              </a:pathLst>
            </a:custGeom>
            <a:solidFill>
              <a:srgbClr val="7C4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3"/>
          <p:cNvSpPr/>
          <p:nvPr/>
        </p:nvSpPr>
        <p:spPr>
          <a:xfrm>
            <a:off x="945000" y="956880"/>
            <a:ext cx="8289720" cy="70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7C4182"/>
                </a:solidFill>
                <a:latin typeface="Roboto"/>
                <a:ea typeface="Roboto"/>
                <a:cs typeface="Roboto"/>
                <a:sym typeface="Roboto"/>
              </a:rPr>
              <a:t>Các từ khóa trong Python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978840" y="1700640"/>
            <a:ext cx="4096800" cy="24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1770120" y="2971800"/>
            <a:ext cx="4534920" cy="4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1762200" y="4268520"/>
            <a:ext cx="4359960" cy="4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1005840" y="2103120"/>
            <a:ext cx="5574600" cy="387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920" y="2468880"/>
            <a:ext cx="8226360" cy="42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4"/>
          <p:cNvGrpSpPr/>
          <p:nvPr/>
        </p:nvGrpSpPr>
        <p:grpSpPr>
          <a:xfrm>
            <a:off x="9360" y="2814480"/>
            <a:ext cx="12176280" cy="4035600"/>
            <a:chOff x="9360" y="2814480"/>
            <a:chExt cx="12176280" cy="4035600"/>
          </a:xfrm>
        </p:grpSpPr>
        <p:grpSp>
          <p:nvGrpSpPr>
            <p:cNvPr id="307" name="Google Shape;307;p34"/>
            <p:cNvGrpSpPr/>
            <p:nvPr/>
          </p:nvGrpSpPr>
          <p:grpSpPr>
            <a:xfrm>
              <a:off x="9360" y="2814480"/>
              <a:ext cx="12176280" cy="4035600"/>
              <a:chOff x="9360" y="2814480"/>
              <a:chExt cx="12176280" cy="4035600"/>
            </a:xfrm>
          </p:grpSpPr>
          <p:sp>
            <p:nvSpPr>
              <p:cNvPr id="308" name="Google Shape;308;p34"/>
              <p:cNvSpPr/>
              <p:nvPr/>
            </p:nvSpPr>
            <p:spPr>
              <a:xfrm>
                <a:off x="4572000" y="4183920"/>
                <a:ext cx="1213560" cy="121356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9" name="Google Shape;309;p34"/>
              <p:cNvGrpSpPr/>
              <p:nvPr/>
            </p:nvGrpSpPr>
            <p:grpSpPr>
              <a:xfrm>
                <a:off x="9360" y="2814480"/>
                <a:ext cx="12176280" cy="4035600"/>
                <a:chOff x="9360" y="2814480"/>
                <a:chExt cx="12176280" cy="4035600"/>
              </a:xfrm>
            </p:grpSpPr>
            <p:sp>
              <p:nvSpPr>
                <p:cNvPr id="310" name="Google Shape;310;p34"/>
                <p:cNvSpPr/>
                <p:nvPr/>
              </p:nvSpPr>
              <p:spPr>
                <a:xfrm>
                  <a:off x="9360" y="2814480"/>
                  <a:ext cx="12176280" cy="4035600"/>
                </a:xfrm>
                <a:custGeom>
                  <a:rect b="b" l="l" r="r" t="t"/>
                  <a:pathLst>
                    <a:path extrusionOk="0" h="2544" w="7672">
                      <a:moveTo>
                        <a:pt x="3268" y="1580"/>
                      </a:moveTo>
                      <a:cubicBezTo>
                        <a:pt x="3078" y="1580"/>
                        <a:pt x="2924" y="1426"/>
                        <a:pt x="2924" y="1236"/>
                      </a:cubicBezTo>
                      <a:cubicBezTo>
                        <a:pt x="2924" y="1046"/>
                        <a:pt x="3078" y="892"/>
                        <a:pt x="3268" y="892"/>
                      </a:cubicBezTo>
                      <a:cubicBezTo>
                        <a:pt x="3458" y="892"/>
                        <a:pt x="3612" y="1046"/>
                        <a:pt x="3612" y="1236"/>
                      </a:cubicBezTo>
                      <a:cubicBezTo>
                        <a:pt x="3612" y="1426"/>
                        <a:pt x="3458" y="1580"/>
                        <a:pt x="3268" y="1580"/>
                      </a:cubicBezTo>
                      <a:moveTo>
                        <a:pt x="6519" y="0"/>
                      </a:moveTo>
                      <a:cubicBezTo>
                        <a:pt x="6056" y="0"/>
                        <a:pt x="5816" y="456"/>
                        <a:pt x="5599" y="903"/>
                      </a:cubicBezTo>
                      <a:cubicBezTo>
                        <a:pt x="5747" y="942"/>
                        <a:pt x="5856" y="1076"/>
                        <a:pt x="5856" y="1236"/>
                      </a:cubicBezTo>
                      <a:cubicBezTo>
                        <a:pt x="5856" y="1426"/>
                        <a:pt x="5702" y="1580"/>
                        <a:pt x="5512" y="1580"/>
                      </a:cubicBezTo>
                      <a:cubicBezTo>
                        <a:pt x="5423" y="1580"/>
                        <a:pt x="5342" y="1546"/>
                        <a:pt x="5281" y="1491"/>
                      </a:cubicBezTo>
                      <a:cubicBezTo>
                        <a:pt x="5168" y="1648"/>
                        <a:pt x="5038" y="1751"/>
                        <a:pt x="4871" y="1751"/>
                      </a:cubicBezTo>
                      <a:cubicBezTo>
                        <a:pt x="4185" y="1751"/>
                        <a:pt x="4067" y="839"/>
                        <a:pt x="3203" y="839"/>
                      </a:cubicBezTo>
                      <a:cubicBezTo>
                        <a:pt x="2339" y="839"/>
                        <a:pt x="2550" y="2078"/>
                        <a:pt x="1925" y="2078"/>
                      </a:cubicBezTo>
                      <a:cubicBezTo>
                        <a:pt x="1529" y="2078"/>
                        <a:pt x="1345" y="1784"/>
                        <a:pt x="1116" y="1567"/>
                      </a:cubicBezTo>
                      <a:cubicBezTo>
                        <a:pt x="1087" y="1576"/>
                        <a:pt x="1056" y="1580"/>
                        <a:pt x="1024" y="1580"/>
                      </a:cubicBezTo>
                      <a:cubicBezTo>
                        <a:pt x="873" y="1580"/>
                        <a:pt x="744" y="1482"/>
                        <a:pt x="698" y="1346"/>
                      </a:cubicBezTo>
                      <a:cubicBezTo>
                        <a:pt x="676" y="1343"/>
                        <a:pt x="653" y="1342"/>
                        <a:pt x="630" y="1342"/>
                      </a:cubicBezTo>
                      <a:cubicBezTo>
                        <a:pt x="627" y="1342"/>
                        <a:pt x="624" y="1342"/>
                        <a:pt x="622" y="1342"/>
                      </a:cubicBezTo>
                      <a:cubicBezTo>
                        <a:pt x="343" y="1342"/>
                        <a:pt x="137" y="1490"/>
                        <a:pt x="0" y="1640"/>
                      </a:cubicBezTo>
                      <a:cubicBezTo>
                        <a:pt x="0" y="2544"/>
                        <a:pt x="0" y="2544"/>
                        <a:pt x="0" y="2544"/>
                      </a:cubicBezTo>
                      <a:cubicBezTo>
                        <a:pt x="7672" y="2544"/>
                        <a:pt x="7672" y="2544"/>
                        <a:pt x="7672" y="2544"/>
                      </a:cubicBezTo>
                      <a:cubicBezTo>
                        <a:pt x="7672" y="1058"/>
                        <a:pt x="7672" y="1058"/>
                        <a:pt x="7672" y="1058"/>
                      </a:cubicBezTo>
                      <a:cubicBezTo>
                        <a:pt x="7415" y="644"/>
                        <a:pt x="7134" y="0"/>
                        <a:pt x="6519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>
                  <a:off x="1117440" y="4951440"/>
                  <a:ext cx="658800" cy="366840"/>
                </a:xfrm>
                <a:custGeom>
                  <a:rect b="b" l="l" r="r" t="t"/>
                  <a:pathLst>
                    <a:path extrusionOk="0" h="234" w="418">
                      <a:moveTo>
                        <a:pt x="0" y="0"/>
                      </a:moveTo>
                      <a:cubicBezTo>
                        <a:pt x="46" y="136"/>
                        <a:pt x="175" y="234"/>
                        <a:pt x="326" y="234"/>
                      </a:cubicBezTo>
                      <a:cubicBezTo>
                        <a:pt x="358" y="234"/>
                        <a:pt x="389" y="230"/>
                        <a:pt x="418" y="221"/>
                      </a:cubicBezTo>
                      <a:cubicBezTo>
                        <a:pt x="302" y="111"/>
                        <a:pt x="174" y="20"/>
                        <a:pt x="0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12" name="Google Shape;312;p34"/>
            <p:cNvSpPr/>
            <p:nvPr/>
          </p:nvSpPr>
          <p:spPr>
            <a:xfrm>
              <a:off x="8356680" y="4238280"/>
              <a:ext cx="983880" cy="1159200"/>
            </a:xfrm>
            <a:custGeom>
              <a:rect b="b" l="l" r="r" t="t"/>
              <a:pathLst>
                <a:path extrusionOk="0" h="677" w="575">
                  <a:moveTo>
                    <a:pt x="318" y="0"/>
                  </a:moveTo>
                  <a:cubicBezTo>
                    <a:pt x="214" y="216"/>
                    <a:pt x="115" y="429"/>
                    <a:pt x="0" y="588"/>
                  </a:cubicBezTo>
                  <a:cubicBezTo>
                    <a:pt x="61" y="643"/>
                    <a:pt x="142" y="677"/>
                    <a:pt x="231" y="677"/>
                  </a:cubicBezTo>
                  <a:cubicBezTo>
                    <a:pt x="421" y="677"/>
                    <a:pt x="575" y="523"/>
                    <a:pt x="575" y="333"/>
                  </a:cubicBezTo>
                  <a:cubicBezTo>
                    <a:pt x="575" y="173"/>
                    <a:pt x="466" y="39"/>
                    <a:pt x="318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4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rgbClr val="707070"/>
          </a:solidFill>
          <a:ln>
            <a:noFill/>
          </a:ln>
        </p:spPr>
      </p:sp>
      <p:sp>
        <p:nvSpPr>
          <p:cNvPr id="316" name="Google Shape;316;p34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</p:spPr>
      </p:sp>
      <p:sp>
        <p:nvSpPr>
          <p:cNvPr id="317" name="Google Shape;317;p34"/>
          <p:cNvSpPr/>
          <p:nvPr/>
        </p:nvSpPr>
        <p:spPr>
          <a:xfrm>
            <a:off x="3294360" y="628560"/>
            <a:ext cx="603180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Các toán tử trong Python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5616720" y="1181160"/>
            <a:ext cx="135000" cy="135000"/>
          </a:xfrm>
          <a:prstGeom prst="ellipse">
            <a:avLst/>
          </a:prstGeom>
          <a:solidFill>
            <a:srgbClr val="7C41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5864400" y="1181160"/>
            <a:ext cx="135000" cy="135000"/>
          </a:xfrm>
          <a:prstGeom prst="ellipse">
            <a:avLst/>
          </a:prstGeom>
          <a:solidFill>
            <a:srgbClr val="7C41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6118200" y="1187280"/>
            <a:ext cx="123840" cy="122400"/>
          </a:xfrm>
          <a:prstGeom prst="ellipse">
            <a:avLst/>
          </a:prstGeom>
          <a:noFill/>
          <a:ln cap="flat" cmpd="sng" w="12600">
            <a:solidFill>
              <a:srgbClr val="02B6C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>
            <a:off x="3240" y="4494240"/>
            <a:ext cx="12188880" cy="2362320"/>
          </a:xfrm>
          <a:custGeom>
            <a:rect b="b" l="l" r="r" t="t"/>
            <a:pathLst>
              <a:path extrusionOk="0" h="1490" w="7680">
                <a:moveTo>
                  <a:pt x="7676" y="0"/>
                </a:moveTo>
                <a:cubicBezTo>
                  <a:pt x="7676" y="1486"/>
                  <a:pt x="7676" y="1486"/>
                  <a:pt x="7676" y="1486"/>
                </a:cubicBezTo>
                <a:cubicBezTo>
                  <a:pt x="4" y="1486"/>
                  <a:pt x="4" y="1486"/>
                  <a:pt x="4" y="1486"/>
                </a:cubicBezTo>
                <a:cubicBezTo>
                  <a:pt x="4" y="582"/>
                  <a:pt x="4" y="582"/>
                  <a:pt x="4" y="582"/>
                </a:cubicBezTo>
                <a:cubicBezTo>
                  <a:pt x="3" y="584"/>
                  <a:pt x="1" y="585"/>
                  <a:pt x="0" y="587"/>
                </a:cubicBezTo>
                <a:cubicBezTo>
                  <a:pt x="0" y="1490"/>
                  <a:pt x="0" y="1490"/>
                  <a:pt x="0" y="1490"/>
                </a:cubicBezTo>
                <a:cubicBezTo>
                  <a:pt x="7680" y="1490"/>
                  <a:pt x="7680" y="1490"/>
                  <a:pt x="7680" y="1490"/>
                </a:cubicBezTo>
                <a:cubicBezTo>
                  <a:pt x="7680" y="7"/>
                  <a:pt x="7680" y="7"/>
                  <a:pt x="7680" y="7"/>
                </a:cubicBezTo>
                <a:cubicBezTo>
                  <a:pt x="7679" y="4"/>
                  <a:pt x="7677" y="2"/>
                  <a:pt x="7676" y="0"/>
                </a:cubicBezTo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34"/>
          <p:cNvGrpSpPr/>
          <p:nvPr/>
        </p:nvGrpSpPr>
        <p:grpSpPr>
          <a:xfrm>
            <a:off x="837000" y="2717640"/>
            <a:ext cx="1087560" cy="1087560"/>
            <a:chOff x="837000" y="2717640"/>
            <a:chExt cx="1087560" cy="1087560"/>
          </a:xfrm>
        </p:grpSpPr>
        <p:sp>
          <p:nvSpPr>
            <p:cNvPr id="323" name="Google Shape;323;p34"/>
            <p:cNvSpPr/>
            <p:nvPr/>
          </p:nvSpPr>
          <p:spPr>
            <a:xfrm>
              <a:off x="837000" y="2717640"/>
              <a:ext cx="1087560" cy="1087560"/>
            </a:xfrm>
            <a:prstGeom prst="ellipse">
              <a:avLst/>
            </a:prstGeom>
            <a:solidFill>
              <a:srgbClr val="B1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951480" y="2831760"/>
              <a:ext cx="858960" cy="858960"/>
            </a:xfrm>
            <a:prstGeom prst="ellipse">
              <a:avLst/>
            </a:prstGeom>
            <a:solidFill>
              <a:srgbClr val="73D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4"/>
          <p:cNvSpPr/>
          <p:nvPr/>
        </p:nvSpPr>
        <p:spPr>
          <a:xfrm>
            <a:off x="2100600" y="2755440"/>
            <a:ext cx="194184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Toán tử số học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4471200" y="2717640"/>
            <a:ext cx="1087560" cy="1087560"/>
          </a:xfrm>
          <a:prstGeom prst="ellipse">
            <a:avLst/>
          </a:prstGeom>
          <a:solidFill>
            <a:srgbClr val="B1E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4585680" y="2831760"/>
            <a:ext cx="858960" cy="858960"/>
          </a:xfrm>
          <a:prstGeom prst="ellipse">
            <a:avLst/>
          </a:prstGeom>
          <a:solidFill>
            <a:srgbClr val="73DD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8215200" y="2717640"/>
            <a:ext cx="1087560" cy="1087560"/>
          </a:xfrm>
          <a:prstGeom prst="ellipse">
            <a:avLst/>
          </a:prstGeom>
          <a:solidFill>
            <a:srgbClr val="B1E5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8329680" y="2831760"/>
            <a:ext cx="858960" cy="858960"/>
          </a:xfrm>
          <a:prstGeom prst="ellipse">
            <a:avLst/>
          </a:prstGeom>
          <a:solidFill>
            <a:srgbClr val="73DD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34"/>
          <p:cNvGrpSpPr/>
          <p:nvPr/>
        </p:nvGrpSpPr>
        <p:grpSpPr>
          <a:xfrm>
            <a:off x="4471200" y="4030200"/>
            <a:ext cx="1087560" cy="1087560"/>
            <a:chOff x="4471200" y="4030200"/>
            <a:chExt cx="1087560" cy="1087560"/>
          </a:xfrm>
        </p:grpSpPr>
        <p:sp>
          <p:nvSpPr>
            <p:cNvPr id="331" name="Google Shape;331;p34"/>
            <p:cNvSpPr/>
            <p:nvPr/>
          </p:nvSpPr>
          <p:spPr>
            <a:xfrm>
              <a:off x="4471200" y="4030200"/>
              <a:ext cx="1087560" cy="1087560"/>
            </a:xfrm>
            <a:prstGeom prst="ellipse">
              <a:avLst/>
            </a:prstGeom>
            <a:solidFill>
              <a:srgbClr val="ACE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585680" y="4144320"/>
              <a:ext cx="858960" cy="858960"/>
            </a:xfrm>
            <a:prstGeom prst="ellipse">
              <a:avLst/>
            </a:prstGeom>
            <a:solidFill>
              <a:srgbClr val="73D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34"/>
          <p:cNvGrpSpPr/>
          <p:nvPr/>
        </p:nvGrpSpPr>
        <p:grpSpPr>
          <a:xfrm>
            <a:off x="8215200" y="4086720"/>
            <a:ext cx="1087920" cy="1087200"/>
            <a:chOff x="8215200" y="4086720"/>
            <a:chExt cx="1087920" cy="1087200"/>
          </a:xfrm>
        </p:grpSpPr>
        <p:grpSp>
          <p:nvGrpSpPr>
            <p:cNvPr id="334" name="Google Shape;334;p34"/>
            <p:cNvGrpSpPr/>
            <p:nvPr/>
          </p:nvGrpSpPr>
          <p:grpSpPr>
            <a:xfrm>
              <a:off x="8215200" y="4086720"/>
              <a:ext cx="1087920" cy="1087200"/>
              <a:chOff x="8215200" y="4086720"/>
              <a:chExt cx="1087920" cy="1087200"/>
            </a:xfrm>
          </p:grpSpPr>
          <p:sp>
            <p:nvSpPr>
              <p:cNvPr id="335" name="Google Shape;335;p34"/>
              <p:cNvSpPr/>
              <p:nvPr/>
            </p:nvSpPr>
            <p:spPr>
              <a:xfrm>
                <a:off x="8215200" y="4086720"/>
                <a:ext cx="679680" cy="946080"/>
              </a:xfrm>
              <a:custGeom>
                <a:rect b="b" l="l" r="r" t="t"/>
                <a:pathLst>
                  <a:path extrusionOk="0" h="599" w="431">
                    <a:moveTo>
                      <a:pt x="344" y="0"/>
                    </a:moveTo>
                    <a:cubicBezTo>
                      <a:pt x="154" y="0"/>
                      <a:pt x="0" y="154"/>
                      <a:pt x="0" y="344"/>
                    </a:cubicBezTo>
                    <a:cubicBezTo>
                      <a:pt x="0" y="445"/>
                      <a:pt x="44" y="536"/>
                      <a:pt x="113" y="599"/>
                    </a:cubicBezTo>
                    <a:cubicBezTo>
                      <a:pt x="228" y="440"/>
                      <a:pt x="327" y="227"/>
                      <a:pt x="431" y="11"/>
                    </a:cubicBezTo>
                    <a:cubicBezTo>
                      <a:pt x="403" y="4"/>
                      <a:pt x="374" y="0"/>
                      <a:pt x="344" y="0"/>
                    </a:cubicBezTo>
                  </a:path>
                </a:pathLst>
              </a:custGeom>
              <a:solidFill>
                <a:srgbClr val="B1E5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>
                <a:off x="8394840" y="4104000"/>
                <a:ext cx="908280" cy="1069920"/>
              </a:xfrm>
              <a:custGeom>
                <a:rect b="b" l="l" r="r" t="t"/>
                <a:pathLst>
                  <a:path extrusionOk="0" h="677" w="575">
                    <a:moveTo>
                      <a:pt x="318" y="0"/>
                    </a:moveTo>
                    <a:cubicBezTo>
                      <a:pt x="214" y="216"/>
                      <a:pt x="115" y="429"/>
                      <a:pt x="0" y="588"/>
                    </a:cubicBezTo>
                    <a:cubicBezTo>
                      <a:pt x="61" y="643"/>
                      <a:pt x="142" y="677"/>
                      <a:pt x="231" y="677"/>
                    </a:cubicBezTo>
                    <a:cubicBezTo>
                      <a:pt x="421" y="677"/>
                      <a:pt x="575" y="523"/>
                      <a:pt x="575" y="333"/>
                    </a:cubicBezTo>
                    <a:cubicBezTo>
                      <a:pt x="575" y="173"/>
                      <a:pt x="466" y="39"/>
                      <a:pt x="318" y="0"/>
                    </a:cubicBezTo>
                  </a:path>
                </a:pathLst>
              </a:custGeom>
              <a:solidFill>
                <a:srgbClr val="B1E5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7" name="Google Shape;337;p34"/>
            <p:cNvSpPr/>
            <p:nvPr/>
          </p:nvSpPr>
          <p:spPr>
            <a:xfrm>
              <a:off x="8329680" y="4200840"/>
              <a:ext cx="858960" cy="858960"/>
            </a:xfrm>
            <a:prstGeom prst="ellipse">
              <a:avLst/>
            </a:prstGeom>
            <a:solidFill>
              <a:srgbClr val="73D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4"/>
          <p:cNvSpPr/>
          <p:nvPr/>
        </p:nvSpPr>
        <p:spPr>
          <a:xfrm>
            <a:off x="2024640" y="3090600"/>
            <a:ext cx="203868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5718240" y="2716920"/>
            <a:ext cx="190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Toán tử gán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4"/>
          <p:cNvSpPr/>
          <p:nvPr/>
        </p:nvSpPr>
        <p:spPr>
          <a:xfrm>
            <a:off x="5641920" y="3052080"/>
            <a:ext cx="203868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9497880" y="2716920"/>
            <a:ext cx="26604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Toán tử membership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9421920" y="3052080"/>
            <a:ext cx="203868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2070360" y="4023720"/>
            <a:ext cx="206928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Toán tử quan hệ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5760360" y="4023720"/>
            <a:ext cx="195912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Toán tử logic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5684400" y="4358880"/>
            <a:ext cx="203868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9501840" y="4089240"/>
            <a:ext cx="219924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Toán tử indentfy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9425880" y="4424400"/>
            <a:ext cx="203868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34"/>
          <p:cNvGrpSpPr/>
          <p:nvPr/>
        </p:nvGrpSpPr>
        <p:grpSpPr>
          <a:xfrm>
            <a:off x="804960" y="4050720"/>
            <a:ext cx="1087560" cy="1087560"/>
            <a:chOff x="804960" y="4050720"/>
            <a:chExt cx="1087560" cy="1087560"/>
          </a:xfrm>
        </p:grpSpPr>
        <p:sp>
          <p:nvSpPr>
            <p:cNvPr id="349" name="Google Shape;349;p34"/>
            <p:cNvSpPr/>
            <p:nvPr/>
          </p:nvSpPr>
          <p:spPr>
            <a:xfrm>
              <a:off x="804960" y="4050720"/>
              <a:ext cx="1087560" cy="1067040"/>
            </a:xfrm>
            <a:custGeom>
              <a:rect b="b" l="l" r="r" t="t"/>
              <a:pathLst>
                <a:path extrusionOk="0" h="675" w="688">
                  <a:moveTo>
                    <a:pt x="344" y="0"/>
                  </a:moveTo>
                  <a:cubicBezTo>
                    <a:pt x="154" y="0"/>
                    <a:pt x="0" y="154"/>
                    <a:pt x="0" y="344"/>
                  </a:cubicBezTo>
                  <a:cubicBezTo>
                    <a:pt x="0" y="382"/>
                    <a:pt x="6" y="420"/>
                    <a:pt x="18" y="454"/>
                  </a:cubicBezTo>
                  <a:cubicBezTo>
                    <a:pt x="192" y="474"/>
                    <a:pt x="320" y="565"/>
                    <a:pt x="436" y="675"/>
                  </a:cubicBezTo>
                  <a:cubicBezTo>
                    <a:pt x="582" y="635"/>
                    <a:pt x="688" y="502"/>
                    <a:pt x="688" y="344"/>
                  </a:cubicBezTo>
                  <a:cubicBezTo>
                    <a:pt x="688" y="154"/>
                    <a:pt x="534" y="0"/>
                    <a:pt x="344" y="0"/>
                  </a:cubicBezTo>
                </a:path>
              </a:pathLst>
            </a:custGeom>
            <a:solidFill>
              <a:srgbClr val="B1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833760" y="4771440"/>
              <a:ext cx="658800" cy="366840"/>
            </a:xfrm>
            <a:custGeom>
              <a:rect b="b" l="l" r="r" t="t"/>
              <a:pathLst>
                <a:path extrusionOk="0" h="234" w="418">
                  <a:moveTo>
                    <a:pt x="0" y="0"/>
                  </a:moveTo>
                  <a:cubicBezTo>
                    <a:pt x="46" y="136"/>
                    <a:pt x="175" y="234"/>
                    <a:pt x="326" y="234"/>
                  </a:cubicBezTo>
                  <a:cubicBezTo>
                    <a:pt x="358" y="234"/>
                    <a:pt x="389" y="230"/>
                    <a:pt x="418" y="221"/>
                  </a:cubicBezTo>
                  <a:cubicBezTo>
                    <a:pt x="302" y="111"/>
                    <a:pt x="174" y="20"/>
                    <a:pt x="0" y="0"/>
                  </a:cubicBezTo>
                </a:path>
              </a:pathLst>
            </a:custGeom>
            <a:solidFill>
              <a:srgbClr val="B1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919080" y="4164840"/>
              <a:ext cx="858960" cy="858960"/>
            </a:xfrm>
            <a:prstGeom prst="ellipse">
              <a:avLst/>
            </a:prstGeom>
            <a:solidFill>
              <a:srgbClr val="73D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34"/>
          <p:cNvSpPr/>
          <p:nvPr/>
        </p:nvSpPr>
        <p:spPr>
          <a:xfrm>
            <a:off x="476280" y="1604160"/>
            <a:ext cx="11318760" cy="7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Toán tử là các biểu tượng để biểu thị cho một số hoạt động trên một số giá trị và cho ra một kết quả.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34"/>
          <p:cNvGrpSpPr/>
          <p:nvPr/>
        </p:nvGrpSpPr>
        <p:grpSpPr>
          <a:xfrm>
            <a:off x="8250840" y="5418720"/>
            <a:ext cx="1087920" cy="1087200"/>
            <a:chOff x="8250840" y="5418720"/>
            <a:chExt cx="1087920" cy="1087200"/>
          </a:xfrm>
        </p:grpSpPr>
        <p:grpSp>
          <p:nvGrpSpPr>
            <p:cNvPr id="354" name="Google Shape;354;p34"/>
            <p:cNvGrpSpPr/>
            <p:nvPr/>
          </p:nvGrpSpPr>
          <p:grpSpPr>
            <a:xfrm>
              <a:off x="8250840" y="5418720"/>
              <a:ext cx="1087920" cy="1087200"/>
              <a:chOff x="8250840" y="5418720"/>
              <a:chExt cx="1087920" cy="1087200"/>
            </a:xfrm>
          </p:grpSpPr>
          <p:sp>
            <p:nvSpPr>
              <p:cNvPr id="355" name="Google Shape;355;p34"/>
              <p:cNvSpPr/>
              <p:nvPr/>
            </p:nvSpPr>
            <p:spPr>
              <a:xfrm>
                <a:off x="8250840" y="5418720"/>
                <a:ext cx="679680" cy="946080"/>
              </a:xfrm>
              <a:custGeom>
                <a:rect b="b" l="l" r="r" t="t"/>
                <a:pathLst>
                  <a:path extrusionOk="0" h="599" w="431">
                    <a:moveTo>
                      <a:pt x="344" y="0"/>
                    </a:moveTo>
                    <a:cubicBezTo>
                      <a:pt x="154" y="0"/>
                      <a:pt x="0" y="154"/>
                      <a:pt x="0" y="344"/>
                    </a:cubicBezTo>
                    <a:cubicBezTo>
                      <a:pt x="0" y="445"/>
                      <a:pt x="44" y="536"/>
                      <a:pt x="113" y="599"/>
                    </a:cubicBezTo>
                    <a:cubicBezTo>
                      <a:pt x="228" y="440"/>
                      <a:pt x="327" y="227"/>
                      <a:pt x="431" y="11"/>
                    </a:cubicBezTo>
                    <a:cubicBezTo>
                      <a:pt x="403" y="4"/>
                      <a:pt x="374" y="0"/>
                      <a:pt x="344" y="0"/>
                    </a:cubicBezTo>
                  </a:path>
                </a:pathLst>
              </a:custGeom>
              <a:solidFill>
                <a:srgbClr val="B1E5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4"/>
              <p:cNvSpPr/>
              <p:nvPr/>
            </p:nvSpPr>
            <p:spPr>
              <a:xfrm>
                <a:off x="8430480" y="5436000"/>
                <a:ext cx="908280" cy="1069920"/>
              </a:xfrm>
              <a:custGeom>
                <a:rect b="b" l="l" r="r" t="t"/>
                <a:pathLst>
                  <a:path extrusionOk="0" h="677" w="575">
                    <a:moveTo>
                      <a:pt x="318" y="0"/>
                    </a:moveTo>
                    <a:cubicBezTo>
                      <a:pt x="214" y="216"/>
                      <a:pt x="115" y="429"/>
                      <a:pt x="0" y="588"/>
                    </a:cubicBezTo>
                    <a:cubicBezTo>
                      <a:pt x="61" y="643"/>
                      <a:pt x="142" y="677"/>
                      <a:pt x="231" y="677"/>
                    </a:cubicBezTo>
                    <a:cubicBezTo>
                      <a:pt x="421" y="677"/>
                      <a:pt x="575" y="523"/>
                      <a:pt x="575" y="333"/>
                    </a:cubicBezTo>
                    <a:cubicBezTo>
                      <a:pt x="575" y="173"/>
                      <a:pt x="466" y="39"/>
                      <a:pt x="318" y="0"/>
                    </a:cubicBezTo>
                  </a:path>
                </a:pathLst>
              </a:custGeom>
              <a:solidFill>
                <a:srgbClr val="B1E5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7" name="Google Shape;357;p34"/>
            <p:cNvSpPr/>
            <p:nvPr/>
          </p:nvSpPr>
          <p:spPr>
            <a:xfrm>
              <a:off x="8365320" y="5532840"/>
              <a:ext cx="858960" cy="858960"/>
            </a:xfrm>
            <a:prstGeom prst="ellipse">
              <a:avLst/>
            </a:prstGeom>
            <a:solidFill>
              <a:srgbClr val="73D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4"/>
          <p:cNvSpPr/>
          <p:nvPr/>
        </p:nvSpPr>
        <p:spPr>
          <a:xfrm>
            <a:off x="9537480" y="5421240"/>
            <a:ext cx="247392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rPr>
              <a:t>Toán tử thao tác bit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9461520" y="5756400"/>
            <a:ext cx="203868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5"/>
          <p:cNvGrpSpPr/>
          <p:nvPr/>
        </p:nvGrpSpPr>
        <p:grpSpPr>
          <a:xfrm>
            <a:off x="9360" y="2814480"/>
            <a:ext cx="12176280" cy="4035600"/>
            <a:chOff x="9360" y="2814480"/>
            <a:chExt cx="12176280" cy="4035600"/>
          </a:xfrm>
        </p:grpSpPr>
        <p:grpSp>
          <p:nvGrpSpPr>
            <p:cNvPr id="365" name="Google Shape;365;p35"/>
            <p:cNvGrpSpPr/>
            <p:nvPr/>
          </p:nvGrpSpPr>
          <p:grpSpPr>
            <a:xfrm>
              <a:off x="9360" y="2814480"/>
              <a:ext cx="12176280" cy="4035600"/>
              <a:chOff x="9360" y="2814480"/>
              <a:chExt cx="12176280" cy="4035600"/>
            </a:xfrm>
          </p:grpSpPr>
          <p:sp>
            <p:nvSpPr>
              <p:cNvPr id="366" name="Google Shape;366;p35"/>
              <p:cNvSpPr/>
              <p:nvPr/>
            </p:nvSpPr>
            <p:spPr>
              <a:xfrm>
                <a:off x="4572000" y="4183920"/>
                <a:ext cx="1213560" cy="1213560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7" name="Google Shape;367;p35"/>
              <p:cNvGrpSpPr/>
              <p:nvPr/>
            </p:nvGrpSpPr>
            <p:grpSpPr>
              <a:xfrm>
                <a:off x="9360" y="2814480"/>
                <a:ext cx="12176280" cy="4035600"/>
                <a:chOff x="9360" y="2814480"/>
                <a:chExt cx="12176280" cy="4035600"/>
              </a:xfrm>
            </p:grpSpPr>
            <p:sp>
              <p:nvSpPr>
                <p:cNvPr id="368" name="Google Shape;368;p35"/>
                <p:cNvSpPr/>
                <p:nvPr/>
              </p:nvSpPr>
              <p:spPr>
                <a:xfrm>
                  <a:off x="9360" y="2814480"/>
                  <a:ext cx="12176280" cy="4035600"/>
                </a:xfrm>
                <a:custGeom>
                  <a:rect b="b" l="l" r="r" t="t"/>
                  <a:pathLst>
                    <a:path extrusionOk="0" h="2544" w="7672">
                      <a:moveTo>
                        <a:pt x="3268" y="1580"/>
                      </a:moveTo>
                      <a:cubicBezTo>
                        <a:pt x="3078" y="1580"/>
                        <a:pt x="2924" y="1426"/>
                        <a:pt x="2924" y="1236"/>
                      </a:cubicBezTo>
                      <a:cubicBezTo>
                        <a:pt x="2924" y="1046"/>
                        <a:pt x="3078" y="892"/>
                        <a:pt x="3268" y="892"/>
                      </a:cubicBezTo>
                      <a:cubicBezTo>
                        <a:pt x="3458" y="892"/>
                        <a:pt x="3612" y="1046"/>
                        <a:pt x="3612" y="1236"/>
                      </a:cubicBezTo>
                      <a:cubicBezTo>
                        <a:pt x="3612" y="1426"/>
                        <a:pt x="3458" y="1580"/>
                        <a:pt x="3268" y="1580"/>
                      </a:cubicBezTo>
                      <a:moveTo>
                        <a:pt x="6519" y="0"/>
                      </a:moveTo>
                      <a:cubicBezTo>
                        <a:pt x="6056" y="0"/>
                        <a:pt x="5816" y="456"/>
                        <a:pt x="5599" y="903"/>
                      </a:cubicBezTo>
                      <a:cubicBezTo>
                        <a:pt x="5747" y="942"/>
                        <a:pt x="5856" y="1076"/>
                        <a:pt x="5856" y="1236"/>
                      </a:cubicBezTo>
                      <a:cubicBezTo>
                        <a:pt x="5856" y="1426"/>
                        <a:pt x="5702" y="1580"/>
                        <a:pt x="5512" y="1580"/>
                      </a:cubicBezTo>
                      <a:cubicBezTo>
                        <a:pt x="5423" y="1580"/>
                        <a:pt x="5342" y="1546"/>
                        <a:pt x="5281" y="1491"/>
                      </a:cubicBezTo>
                      <a:cubicBezTo>
                        <a:pt x="5168" y="1648"/>
                        <a:pt x="5038" y="1751"/>
                        <a:pt x="4871" y="1751"/>
                      </a:cubicBezTo>
                      <a:cubicBezTo>
                        <a:pt x="4185" y="1751"/>
                        <a:pt x="4067" y="839"/>
                        <a:pt x="3203" y="839"/>
                      </a:cubicBezTo>
                      <a:cubicBezTo>
                        <a:pt x="2339" y="839"/>
                        <a:pt x="2550" y="2078"/>
                        <a:pt x="1925" y="2078"/>
                      </a:cubicBezTo>
                      <a:cubicBezTo>
                        <a:pt x="1529" y="2078"/>
                        <a:pt x="1345" y="1784"/>
                        <a:pt x="1116" y="1567"/>
                      </a:cubicBezTo>
                      <a:cubicBezTo>
                        <a:pt x="1087" y="1576"/>
                        <a:pt x="1056" y="1580"/>
                        <a:pt x="1024" y="1580"/>
                      </a:cubicBezTo>
                      <a:cubicBezTo>
                        <a:pt x="873" y="1580"/>
                        <a:pt x="744" y="1482"/>
                        <a:pt x="698" y="1346"/>
                      </a:cubicBezTo>
                      <a:cubicBezTo>
                        <a:pt x="676" y="1343"/>
                        <a:pt x="653" y="1342"/>
                        <a:pt x="630" y="1342"/>
                      </a:cubicBezTo>
                      <a:cubicBezTo>
                        <a:pt x="627" y="1342"/>
                        <a:pt x="624" y="1342"/>
                        <a:pt x="622" y="1342"/>
                      </a:cubicBezTo>
                      <a:cubicBezTo>
                        <a:pt x="343" y="1342"/>
                        <a:pt x="137" y="1490"/>
                        <a:pt x="0" y="1640"/>
                      </a:cubicBezTo>
                      <a:cubicBezTo>
                        <a:pt x="0" y="2544"/>
                        <a:pt x="0" y="2544"/>
                        <a:pt x="0" y="2544"/>
                      </a:cubicBezTo>
                      <a:cubicBezTo>
                        <a:pt x="7672" y="2544"/>
                        <a:pt x="7672" y="2544"/>
                        <a:pt x="7672" y="2544"/>
                      </a:cubicBezTo>
                      <a:cubicBezTo>
                        <a:pt x="7672" y="1058"/>
                        <a:pt x="7672" y="1058"/>
                        <a:pt x="7672" y="1058"/>
                      </a:cubicBezTo>
                      <a:cubicBezTo>
                        <a:pt x="7415" y="644"/>
                        <a:pt x="7134" y="0"/>
                        <a:pt x="6519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35"/>
                <p:cNvSpPr/>
                <p:nvPr/>
              </p:nvSpPr>
              <p:spPr>
                <a:xfrm>
                  <a:off x="1117440" y="4951440"/>
                  <a:ext cx="658800" cy="366840"/>
                </a:xfrm>
                <a:custGeom>
                  <a:rect b="b" l="l" r="r" t="t"/>
                  <a:pathLst>
                    <a:path extrusionOk="0" h="234" w="418">
                      <a:moveTo>
                        <a:pt x="0" y="0"/>
                      </a:moveTo>
                      <a:cubicBezTo>
                        <a:pt x="46" y="136"/>
                        <a:pt x="175" y="234"/>
                        <a:pt x="326" y="234"/>
                      </a:cubicBezTo>
                      <a:cubicBezTo>
                        <a:pt x="358" y="234"/>
                        <a:pt x="389" y="230"/>
                        <a:pt x="418" y="221"/>
                      </a:cubicBezTo>
                      <a:cubicBezTo>
                        <a:pt x="302" y="111"/>
                        <a:pt x="174" y="20"/>
                        <a:pt x="0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70" name="Google Shape;370;p35"/>
            <p:cNvSpPr/>
            <p:nvPr/>
          </p:nvSpPr>
          <p:spPr>
            <a:xfrm>
              <a:off x="8356680" y="4238280"/>
              <a:ext cx="983880" cy="1159200"/>
            </a:xfrm>
            <a:custGeom>
              <a:rect b="b" l="l" r="r" t="t"/>
              <a:pathLst>
                <a:path extrusionOk="0" h="677" w="575">
                  <a:moveTo>
                    <a:pt x="318" y="0"/>
                  </a:moveTo>
                  <a:cubicBezTo>
                    <a:pt x="214" y="216"/>
                    <a:pt x="115" y="429"/>
                    <a:pt x="0" y="588"/>
                  </a:cubicBezTo>
                  <a:cubicBezTo>
                    <a:pt x="61" y="643"/>
                    <a:pt x="142" y="677"/>
                    <a:pt x="231" y="677"/>
                  </a:cubicBezTo>
                  <a:cubicBezTo>
                    <a:pt x="421" y="677"/>
                    <a:pt x="575" y="523"/>
                    <a:pt x="575" y="333"/>
                  </a:cubicBezTo>
                  <a:cubicBezTo>
                    <a:pt x="575" y="173"/>
                    <a:pt x="466" y="39"/>
                    <a:pt x="318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35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3240" y="0"/>
            <a:ext cx="12188880" cy="685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rgbClr val="707070"/>
          </a:solidFill>
          <a:ln>
            <a:noFill/>
          </a:ln>
        </p:spPr>
      </p:sp>
      <p:sp>
        <p:nvSpPr>
          <p:cNvPr id="374" name="Google Shape;374;p35"/>
          <p:cNvSpPr/>
          <p:nvPr/>
        </p:nvSpPr>
        <p:spPr>
          <a:xfrm>
            <a:off x="3240" y="0"/>
            <a:ext cx="12188880" cy="6856560"/>
          </a:xfrm>
          <a:custGeom>
            <a:rect b="b" l="l" r="r" t="t"/>
            <a:pathLst>
              <a:path extrusionOk="0" h="4322" w="7681">
                <a:moveTo>
                  <a:pt x="2" y="2"/>
                </a:moveTo>
                <a:lnTo>
                  <a:pt x="2" y="4"/>
                </a:lnTo>
                <a:lnTo>
                  <a:pt x="7677" y="4"/>
                </a:lnTo>
                <a:lnTo>
                  <a:pt x="7677" y="4318"/>
                </a:lnTo>
                <a:lnTo>
                  <a:pt x="4" y="4318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4322"/>
                </a:lnTo>
                <a:lnTo>
                  <a:pt x="7681" y="4322"/>
                </a:lnTo>
                <a:lnTo>
                  <a:pt x="7681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</p:spPr>
      </p:sp>
      <p:sp>
        <p:nvSpPr>
          <p:cNvPr id="375" name="Google Shape;375;p35"/>
          <p:cNvSpPr/>
          <p:nvPr/>
        </p:nvSpPr>
        <p:spPr>
          <a:xfrm>
            <a:off x="4687920" y="628560"/>
            <a:ext cx="52088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2B6C9"/>
                </a:solidFill>
                <a:latin typeface="Roboto"/>
                <a:ea typeface="Roboto"/>
                <a:cs typeface="Roboto"/>
                <a:sym typeface="Roboto"/>
              </a:rPr>
              <a:t>Toán tử số học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5616720" y="1181160"/>
            <a:ext cx="135000" cy="135000"/>
          </a:xfrm>
          <a:prstGeom prst="ellipse">
            <a:avLst/>
          </a:prstGeom>
          <a:solidFill>
            <a:srgbClr val="7C41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5864400" y="1181160"/>
            <a:ext cx="135000" cy="135000"/>
          </a:xfrm>
          <a:prstGeom prst="ellipse">
            <a:avLst/>
          </a:prstGeom>
          <a:solidFill>
            <a:srgbClr val="7C41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6118200" y="1187280"/>
            <a:ext cx="123840" cy="122400"/>
          </a:xfrm>
          <a:prstGeom prst="ellipse">
            <a:avLst/>
          </a:prstGeom>
          <a:noFill/>
          <a:ln cap="flat" cmpd="sng" w="12600">
            <a:solidFill>
              <a:srgbClr val="02B6C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/>
          <p:nvPr/>
        </p:nvSpPr>
        <p:spPr>
          <a:xfrm>
            <a:off x="3240" y="4494240"/>
            <a:ext cx="12188880" cy="2362320"/>
          </a:xfrm>
          <a:custGeom>
            <a:rect b="b" l="l" r="r" t="t"/>
            <a:pathLst>
              <a:path extrusionOk="0" h="1490" w="7680">
                <a:moveTo>
                  <a:pt x="7676" y="0"/>
                </a:moveTo>
                <a:cubicBezTo>
                  <a:pt x="7676" y="1486"/>
                  <a:pt x="7676" y="1486"/>
                  <a:pt x="7676" y="1486"/>
                </a:cubicBezTo>
                <a:cubicBezTo>
                  <a:pt x="4" y="1486"/>
                  <a:pt x="4" y="1486"/>
                  <a:pt x="4" y="1486"/>
                </a:cubicBezTo>
                <a:cubicBezTo>
                  <a:pt x="4" y="582"/>
                  <a:pt x="4" y="582"/>
                  <a:pt x="4" y="582"/>
                </a:cubicBezTo>
                <a:cubicBezTo>
                  <a:pt x="3" y="584"/>
                  <a:pt x="1" y="585"/>
                  <a:pt x="0" y="587"/>
                </a:cubicBezTo>
                <a:cubicBezTo>
                  <a:pt x="0" y="1490"/>
                  <a:pt x="0" y="1490"/>
                  <a:pt x="0" y="1490"/>
                </a:cubicBezTo>
                <a:cubicBezTo>
                  <a:pt x="7680" y="1490"/>
                  <a:pt x="7680" y="1490"/>
                  <a:pt x="7680" y="1490"/>
                </a:cubicBezTo>
                <a:cubicBezTo>
                  <a:pt x="7680" y="7"/>
                  <a:pt x="7680" y="7"/>
                  <a:pt x="7680" y="7"/>
                </a:cubicBezTo>
                <a:cubicBezTo>
                  <a:pt x="7679" y="4"/>
                  <a:pt x="7677" y="2"/>
                  <a:pt x="7676" y="0"/>
                </a:cubicBezTo>
              </a:path>
            </a:pathLst>
          </a:custGeom>
          <a:solidFill>
            <a:srgbClr val="8383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0" name="Google Shape;380;p35"/>
          <p:cNvGraphicFramePr/>
          <p:nvPr/>
        </p:nvGraphicFramePr>
        <p:xfrm>
          <a:off x="274320" y="1990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{F4D10ADA-89AC-4213-AC25-AF8AD7107E91}</a:tableStyleId>
              </a:tblPr>
              <a:tblGrid>
                <a:gridCol w="1746000"/>
                <a:gridCol w="3191750"/>
                <a:gridCol w="2468875"/>
              </a:tblGrid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Miêu tả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cộng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+ 3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trừ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10 - 3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0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nhân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*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chia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/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Số mũ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**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chia lấy phần nguyên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//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0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Phép chia lấy phần dư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10 % 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381" name="Google Shape;3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5280" y="2651760"/>
            <a:ext cx="4111560" cy="255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