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Lst>
  <p:sldSz cy="6858000" cx="12193575"/>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Roboto-regular.fntdata"/><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Roboto-italic.fntdata"/><Relationship Id="rId16" Type="http://schemas.openxmlformats.org/officeDocument/2006/relationships/slide" Target="slides/slide8.xml"/><Relationship Id="rId38" Type="http://schemas.openxmlformats.org/officeDocument/2006/relationships/font" Target="fonts/Roboto-bold.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609120" y="160452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1"/>
          <p:cNvSpPr txBox="1"/>
          <p:nvPr>
            <p:ph idx="2" type="body"/>
          </p:nvPr>
        </p:nvSpPr>
        <p:spPr>
          <a:xfrm>
            <a:off x="609120" y="367920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2"/>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3" type="body"/>
          </p:nvPr>
        </p:nvSpPr>
        <p:spPr>
          <a:xfrm>
            <a:off x="60912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4" type="body"/>
          </p:nvPr>
        </p:nvSpPr>
        <p:spPr>
          <a:xfrm>
            <a:off x="622908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 type="body"/>
          </p:nvPr>
        </p:nvSpPr>
        <p:spPr>
          <a:xfrm>
            <a:off x="60912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3"/>
          <p:cNvSpPr txBox="1"/>
          <p:nvPr>
            <p:ph idx="2" type="body"/>
          </p:nvPr>
        </p:nvSpPr>
        <p:spPr>
          <a:xfrm>
            <a:off x="431784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3" type="body"/>
          </p:nvPr>
        </p:nvSpPr>
        <p:spPr>
          <a:xfrm>
            <a:off x="802620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4" type="body"/>
          </p:nvPr>
        </p:nvSpPr>
        <p:spPr>
          <a:xfrm>
            <a:off x="60912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5" type="body"/>
          </p:nvPr>
        </p:nvSpPr>
        <p:spPr>
          <a:xfrm>
            <a:off x="431784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6" type="body"/>
          </p:nvPr>
        </p:nvSpPr>
        <p:spPr>
          <a:xfrm>
            <a:off x="802620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 type="subTitle"/>
          </p:nvPr>
        </p:nvSpPr>
        <p:spPr>
          <a:xfrm>
            <a:off x="609120" y="1604520"/>
            <a:ext cx="10968120" cy="3971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 type="body"/>
          </p:nvPr>
        </p:nvSpPr>
        <p:spPr>
          <a:xfrm>
            <a:off x="609120" y="1604520"/>
            <a:ext cx="10968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 type="body"/>
          </p:nvPr>
        </p:nvSpPr>
        <p:spPr>
          <a:xfrm>
            <a:off x="60912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8"/>
          <p:cNvSpPr txBox="1"/>
          <p:nvPr>
            <p:ph idx="2" type="body"/>
          </p:nvPr>
        </p:nvSpPr>
        <p:spPr>
          <a:xfrm>
            <a:off x="622908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1523520" y="1122120"/>
            <a:ext cx="9139320" cy="1104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2" type="body"/>
          </p:nvPr>
        </p:nvSpPr>
        <p:spPr>
          <a:xfrm>
            <a:off x="622908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3" type="body"/>
          </p:nvPr>
        </p:nvSpPr>
        <p:spPr>
          <a:xfrm>
            <a:off x="60912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3"/>
          <p:cNvSpPr txBox="1"/>
          <p:nvPr>
            <p:ph idx="1" type="subTitle"/>
          </p:nvPr>
        </p:nvSpPr>
        <p:spPr>
          <a:xfrm>
            <a:off x="609120" y="1604520"/>
            <a:ext cx="10968120" cy="3971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 type="body"/>
          </p:nvPr>
        </p:nvSpPr>
        <p:spPr>
          <a:xfrm>
            <a:off x="60912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3" type="body"/>
          </p:nvPr>
        </p:nvSpPr>
        <p:spPr>
          <a:xfrm>
            <a:off x="622908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3" type="body"/>
          </p:nvPr>
        </p:nvSpPr>
        <p:spPr>
          <a:xfrm>
            <a:off x="609120" y="367920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 type="body"/>
          </p:nvPr>
        </p:nvSpPr>
        <p:spPr>
          <a:xfrm>
            <a:off x="609120" y="160452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2" type="body"/>
          </p:nvPr>
        </p:nvSpPr>
        <p:spPr>
          <a:xfrm>
            <a:off x="609120" y="367920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3" type="body"/>
          </p:nvPr>
        </p:nvSpPr>
        <p:spPr>
          <a:xfrm>
            <a:off x="60912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4" type="body"/>
          </p:nvPr>
        </p:nvSpPr>
        <p:spPr>
          <a:xfrm>
            <a:off x="622908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6"/>
          <p:cNvSpPr txBox="1"/>
          <p:nvPr>
            <p:ph idx="1" type="body"/>
          </p:nvPr>
        </p:nvSpPr>
        <p:spPr>
          <a:xfrm>
            <a:off x="60912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2" type="body"/>
          </p:nvPr>
        </p:nvSpPr>
        <p:spPr>
          <a:xfrm>
            <a:off x="431784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3" type="body"/>
          </p:nvPr>
        </p:nvSpPr>
        <p:spPr>
          <a:xfrm>
            <a:off x="802620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4" type="body"/>
          </p:nvPr>
        </p:nvSpPr>
        <p:spPr>
          <a:xfrm>
            <a:off x="60912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5" type="body"/>
          </p:nvPr>
        </p:nvSpPr>
        <p:spPr>
          <a:xfrm>
            <a:off x="431784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6" type="body"/>
          </p:nvPr>
        </p:nvSpPr>
        <p:spPr>
          <a:xfrm>
            <a:off x="802620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6" name="Shape 11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7" name="Shape 117"/>
        <p:cNvGrpSpPr/>
        <p:nvPr/>
      </p:nvGrpSpPr>
      <p:grpSpPr>
        <a:xfrm>
          <a:off x="0" y="0"/>
          <a:ext cx="0" cy="0"/>
          <a:chOff x="0" y="0"/>
          <a:chExt cx="0" cy="0"/>
        </a:xfrm>
      </p:grpSpPr>
      <p:sp>
        <p:nvSpPr>
          <p:cNvPr id="118" name="Google Shape;118;p29"/>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9"/>
          <p:cNvSpPr txBox="1"/>
          <p:nvPr>
            <p:ph idx="1" type="subTitle"/>
          </p:nvPr>
        </p:nvSpPr>
        <p:spPr>
          <a:xfrm>
            <a:off x="609120" y="1604520"/>
            <a:ext cx="10968120" cy="3971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0" name="Shape 120"/>
        <p:cNvGrpSpPr/>
        <p:nvPr/>
      </p:nvGrpSpPr>
      <p:grpSpPr>
        <a:xfrm>
          <a:off x="0" y="0"/>
          <a:ext cx="0" cy="0"/>
          <a:chOff x="0" y="0"/>
          <a:chExt cx="0" cy="0"/>
        </a:xfrm>
      </p:grpSpPr>
      <p:sp>
        <p:nvSpPr>
          <p:cNvPr id="121" name="Google Shape;121;p30"/>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0"/>
          <p:cNvSpPr txBox="1"/>
          <p:nvPr>
            <p:ph idx="1" type="body"/>
          </p:nvPr>
        </p:nvSpPr>
        <p:spPr>
          <a:xfrm>
            <a:off x="609120" y="1604520"/>
            <a:ext cx="10968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3" name="Shape 123"/>
        <p:cNvGrpSpPr/>
        <p:nvPr/>
      </p:nvGrpSpPr>
      <p:grpSpPr>
        <a:xfrm>
          <a:off x="0" y="0"/>
          <a:ext cx="0" cy="0"/>
          <a:chOff x="0" y="0"/>
          <a:chExt cx="0" cy="0"/>
        </a:xfrm>
      </p:grpSpPr>
      <p:sp>
        <p:nvSpPr>
          <p:cNvPr id="124" name="Google Shape;124;p31"/>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p:nvPr>
            <p:ph idx="1" type="body"/>
          </p:nvPr>
        </p:nvSpPr>
        <p:spPr>
          <a:xfrm>
            <a:off x="60912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31"/>
          <p:cNvSpPr txBox="1"/>
          <p:nvPr>
            <p:ph idx="2" type="body"/>
          </p:nvPr>
        </p:nvSpPr>
        <p:spPr>
          <a:xfrm>
            <a:off x="622908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p32"/>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 type="body"/>
          </p:nvPr>
        </p:nvSpPr>
        <p:spPr>
          <a:xfrm>
            <a:off x="609120" y="1604520"/>
            <a:ext cx="10968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9" name="Shape 129"/>
        <p:cNvGrpSpPr/>
        <p:nvPr/>
      </p:nvGrpSpPr>
      <p:grpSpPr>
        <a:xfrm>
          <a:off x="0" y="0"/>
          <a:ext cx="0" cy="0"/>
          <a:chOff x="0" y="0"/>
          <a:chExt cx="0" cy="0"/>
        </a:xfrm>
      </p:grpSpPr>
      <p:sp>
        <p:nvSpPr>
          <p:cNvPr id="130" name="Google Shape;130;p33"/>
          <p:cNvSpPr txBox="1"/>
          <p:nvPr>
            <p:ph idx="1" type="subTitle"/>
          </p:nvPr>
        </p:nvSpPr>
        <p:spPr>
          <a:xfrm>
            <a:off x="1523520" y="1122120"/>
            <a:ext cx="9139320" cy="1104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1" name="Shape 131"/>
        <p:cNvGrpSpPr/>
        <p:nvPr/>
      </p:nvGrpSpPr>
      <p:grpSpPr>
        <a:xfrm>
          <a:off x="0" y="0"/>
          <a:ext cx="0" cy="0"/>
          <a:chOff x="0" y="0"/>
          <a:chExt cx="0" cy="0"/>
        </a:xfrm>
      </p:grpSpPr>
      <p:sp>
        <p:nvSpPr>
          <p:cNvPr id="132" name="Google Shape;132;p34"/>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34"/>
          <p:cNvSpPr txBox="1"/>
          <p:nvPr>
            <p:ph idx="2" type="body"/>
          </p:nvPr>
        </p:nvSpPr>
        <p:spPr>
          <a:xfrm>
            <a:off x="622908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34"/>
          <p:cNvSpPr txBox="1"/>
          <p:nvPr>
            <p:ph idx="3" type="body"/>
          </p:nvPr>
        </p:nvSpPr>
        <p:spPr>
          <a:xfrm>
            <a:off x="60912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6" name="Shape 136"/>
        <p:cNvGrpSpPr/>
        <p:nvPr/>
      </p:nvGrpSpPr>
      <p:grpSpPr>
        <a:xfrm>
          <a:off x="0" y="0"/>
          <a:ext cx="0" cy="0"/>
          <a:chOff x="0" y="0"/>
          <a:chExt cx="0" cy="0"/>
        </a:xfrm>
      </p:grpSpPr>
      <p:sp>
        <p:nvSpPr>
          <p:cNvPr id="137" name="Google Shape;137;p35"/>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5"/>
          <p:cNvSpPr txBox="1"/>
          <p:nvPr>
            <p:ph idx="1" type="body"/>
          </p:nvPr>
        </p:nvSpPr>
        <p:spPr>
          <a:xfrm>
            <a:off x="60912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5"/>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35"/>
          <p:cNvSpPr txBox="1"/>
          <p:nvPr>
            <p:ph idx="3" type="body"/>
          </p:nvPr>
        </p:nvSpPr>
        <p:spPr>
          <a:xfrm>
            <a:off x="622908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1" name="Shape 141"/>
        <p:cNvGrpSpPr/>
        <p:nvPr/>
      </p:nvGrpSpPr>
      <p:grpSpPr>
        <a:xfrm>
          <a:off x="0" y="0"/>
          <a:ext cx="0" cy="0"/>
          <a:chOff x="0" y="0"/>
          <a:chExt cx="0" cy="0"/>
        </a:xfrm>
      </p:grpSpPr>
      <p:sp>
        <p:nvSpPr>
          <p:cNvPr id="142" name="Google Shape;142;p36"/>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6"/>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6"/>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6"/>
          <p:cNvSpPr txBox="1"/>
          <p:nvPr>
            <p:ph idx="3" type="body"/>
          </p:nvPr>
        </p:nvSpPr>
        <p:spPr>
          <a:xfrm>
            <a:off x="609120" y="367920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6" name="Shape 146"/>
        <p:cNvGrpSpPr/>
        <p:nvPr/>
      </p:nvGrpSpPr>
      <p:grpSpPr>
        <a:xfrm>
          <a:off x="0" y="0"/>
          <a:ext cx="0" cy="0"/>
          <a:chOff x="0" y="0"/>
          <a:chExt cx="0" cy="0"/>
        </a:xfrm>
      </p:grpSpPr>
      <p:sp>
        <p:nvSpPr>
          <p:cNvPr id="147" name="Google Shape;147;p37"/>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7"/>
          <p:cNvSpPr txBox="1"/>
          <p:nvPr>
            <p:ph idx="1" type="body"/>
          </p:nvPr>
        </p:nvSpPr>
        <p:spPr>
          <a:xfrm>
            <a:off x="609120" y="160452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7"/>
          <p:cNvSpPr txBox="1"/>
          <p:nvPr>
            <p:ph idx="2" type="body"/>
          </p:nvPr>
        </p:nvSpPr>
        <p:spPr>
          <a:xfrm>
            <a:off x="609120" y="367920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0" name="Shape 150"/>
        <p:cNvGrpSpPr/>
        <p:nvPr/>
      </p:nvGrpSpPr>
      <p:grpSpPr>
        <a:xfrm>
          <a:off x="0" y="0"/>
          <a:ext cx="0" cy="0"/>
          <a:chOff x="0" y="0"/>
          <a:chExt cx="0" cy="0"/>
        </a:xfrm>
      </p:grpSpPr>
      <p:sp>
        <p:nvSpPr>
          <p:cNvPr id="151" name="Google Shape;151;p38"/>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8"/>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8"/>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8"/>
          <p:cNvSpPr txBox="1"/>
          <p:nvPr>
            <p:ph idx="3" type="body"/>
          </p:nvPr>
        </p:nvSpPr>
        <p:spPr>
          <a:xfrm>
            <a:off x="60912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8"/>
          <p:cNvSpPr txBox="1"/>
          <p:nvPr>
            <p:ph idx="4" type="body"/>
          </p:nvPr>
        </p:nvSpPr>
        <p:spPr>
          <a:xfrm>
            <a:off x="622908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6" name="Shape 156"/>
        <p:cNvGrpSpPr/>
        <p:nvPr/>
      </p:nvGrpSpPr>
      <p:grpSpPr>
        <a:xfrm>
          <a:off x="0" y="0"/>
          <a:ext cx="0" cy="0"/>
          <a:chOff x="0" y="0"/>
          <a:chExt cx="0" cy="0"/>
        </a:xfrm>
      </p:grpSpPr>
      <p:sp>
        <p:nvSpPr>
          <p:cNvPr id="157" name="Google Shape;157;p39"/>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9"/>
          <p:cNvSpPr txBox="1"/>
          <p:nvPr>
            <p:ph idx="1" type="body"/>
          </p:nvPr>
        </p:nvSpPr>
        <p:spPr>
          <a:xfrm>
            <a:off x="60912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9"/>
          <p:cNvSpPr txBox="1"/>
          <p:nvPr>
            <p:ph idx="2" type="body"/>
          </p:nvPr>
        </p:nvSpPr>
        <p:spPr>
          <a:xfrm>
            <a:off x="431784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9"/>
          <p:cNvSpPr txBox="1"/>
          <p:nvPr>
            <p:ph idx="3" type="body"/>
          </p:nvPr>
        </p:nvSpPr>
        <p:spPr>
          <a:xfrm>
            <a:off x="802620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9"/>
          <p:cNvSpPr txBox="1"/>
          <p:nvPr>
            <p:ph idx="4" type="body"/>
          </p:nvPr>
        </p:nvSpPr>
        <p:spPr>
          <a:xfrm>
            <a:off x="60912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9"/>
          <p:cNvSpPr txBox="1"/>
          <p:nvPr>
            <p:ph idx="5" type="body"/>
          </p:nvPr>
        </p:nvSpPr>
        <p:spPr>
          <a:xfrm>
            <a:off x="431784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9"/>
          <p:cNvSpPr txBox="1"/>
          <p:nvPr>
            <p:ph idx="6" type="body"/>
          </p:nvPr>
        </p:nvSpPr>
        <p:spPr>
          <a:xfrm>
            <a:off x="802620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7" name="Shape 167"/>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8" name="Shape 168"/>
        <p:cNvGrpSpPr/>
        <p:nvPr/>
      </p:nvGrpSpPr>
      <p:grpSpPr>
        <a:xfrm>
          <a:off x="0" y="0"/>
          <a:ext cx="0" cy="0"/>
          <a:chOff x="0" y="0"/>
          <a:chExt cx="0" cy="0"/>
        </a:xfrm>
      </p:grpSpPr>
      <p:sp>
        <p:nvSpPr>
          <p:cNvPr id="169" name="Google Shape;169;p42"/>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42"/>
          <p:cNvSpPr txBox="1"/>
          <p:nvPr>
            <p:ph idx="1" type="subTitle"/>
          </p:nvPr>
        </p:nvSpPr>
        <p:spPr>
          <a:xfrm>
            <a:off x="609120" y="1604520"/>
            <a:ext cx="10968120" cy="3971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1" name="Shape 171"/>
        <p:cNvGrpSpPr/>
        <p:nvPr/>
      </p:nvGrpSpPr>
      <p:grpSpPr>
        <a:xfrm>
          <a:off x="0" y="0"/>
          <a:ext cx="0" cy="0"/>
          <a:chOff x="0" y="0"/>
          <a:chExt cx="0" cy="0"/>
        </a:xfrm>
      </p:grpSpPr>
      <p:sp>
        <p:nvSpPr>
          <p:cNvPr id="172" name="Google Shape;172;p43"/>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43"/>
          <p:cNvSpPr txBox="1"/>
          <p:nvPr>
            <p:ph idx="1" type="body"/>
          </p:nvPr>
        </p:nvSpPr>
        <p:spPr>
          <a:xfrm>
            <a:off x="609120" y="1604520"/>
            <a:ext cx="10968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 type="body"/>
          </p:nvPr>
        </p:nvSpPr>
        <p:spPr>
          <a:xfrm>
            <a:off x="60912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5"/>
          <p:cNvSpPr txBox="1"/>
          <p:nvPr>
            <p:ph idx="2" type="body"/>
          </p:nvPr>
        </p:nvSpPr>
        <p:spPr>
          <a:xfrm>
            <a:off x="622908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4" name="Shape 174"/>
        <p:cNvGrpSpPr/>
        <p:nvPr/>
      </p:nvGrpSpPr>
      <p:grpSpPr>
        <a:xfrm>
          <a:off x="0" y="0"/>
          <a:ext cx="0" cy="0"/>
          <a:chOff x="0" y="0"/>
          <a:chExt cx="0" cy="0"/>
        </a:xfrm>
      </p:grpSpPr>
      <p:sp>
        <p:nvSpPr>
          <p:cNvPr id="175" name="Google Shape;175;p44"/>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4"/>
          <p:cNvSpPr txBox="1"/>
          <p:nvPr>
            <p:ph idx="1" type="body"/>
          </p:nvPr>
        </p:nvSpPr>
        <p:spPr>
          <a:xfrm>
            <a:off x="60912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7" name="Google Shape;177;p44"/>
          <p:cNvSpPr txBox="1"/>
          <p:nvPr>
            <p:ph idx="2" type="body"/>
          </p:nvPr>
        </p:nvSpPr>
        <p:spPr>
          <a:xfrm>
            <a:off x="622908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8" name="Shape 178"/>
        <p:cNvGrpSpPr/>
        <p:nvPr/>
      </p:nvGrpSpPr>
      <p:grpSpPr>
        <a:xfrm>
          <a:off x="0" y="0"/>
          <a:ext cx="0" cy="0"/>
          <a:chOff x="0" y="0"/>
          <a:chExt cx="0" cy="0"/>
        </a:xfrm>
      </p:grpSpPr>
      <p:sp>
        <p:nvSpPr>
          <p:cNvPr id="179" name="Google Shape;179;p45"/>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0" name="Shape 180"/>
        <p:cNvGrpSpPr/>
        <p:nvPr/>
      </p:nvGrpSpPr>
      <p:grpSpPr>
        <a:xfrm>
          <a:off x="0" y="0"/>
          <a:ext cx="0" cy="0"/>
          <a:chOff x="0" y="0"/>
          <a:chExt cx="0" cy="0"/>
        </a:xfrm>
      </p:grpSpPr>
      <p:sp>
        <p:nvSpPr>
          <p:cNvPr id="181" name="Google Shape;181;p46"/>
          <p:cNvSpPr txBox="1"/>
          <p:nvPr>
            <p:ph idx="1" type="subTitle"/>
          </p:nvPr>
        </p:nvSpPr>
        <p:spPr>
          <a:xfrm>
            <a:off x="1523520" y="1122120"/>
            <a:ext cx="9139320" cy="1104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2" name="Shape 182"/>
        <p:cNvGrpSpPr/>
        <p:nvPr/>
      </p:nvGrpSpPr>
      <p:grpSpPr>
        <a:xfrm>
          <a:off x="0" y="0"/>
          <a:ext cx="0" cy="0"/>
          <a:chOff x="0" y="0"/>
          <a:chExt cx="0" cy="0"/>
        </a:xfrm>
      </p:grpSpPr>
      <p:sp>
        <p:nvSpPr>
          <p:cNvPr id="183" name="Google Shape;183;p47"/>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7"/>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47"/>
          <p:cNvSpPr txBox="1"/>
          <p:nvPr>
            <p:ph idx="2" type="body"/>
          </p:nvPr>
        </p:nvSpPr>
        <p:spPr>
          <a:xfrm>
            <a:off x="622908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47"/>
          <p:cNvSpPr txBox="1"/>
          <p:nvPr>
            <p:ph idx="3" type="body"/>
          </p:nvPr>
        </p:nvSpPr>
        <p:spPr>
          <a:xfrm>
            <a:off x="60912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7" name="Shape 187"/>
        <p:cNvGrpSpPr/>
        <p:nvPr/>
      </p:nvGrpSpPr>
      <p:grpSpPr>
        <a:xfrm>
          <a:off x="0" y="0"/>
          <a:ext cx="0" cy="0"/>
          <a:chOff x="0" y="0"/>
          <a:chExt cx="0" cy="0"/>
        </a:xfrm>
      </p:grpSpPr>
      <p:sp>
        <p:nvSpPr>
          <p:cNvPr id="188" name="Google Shape;188;p48"/>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8"/>
          <p:cNvSpPr txBox="1"/>
          <p:nvPr>
            <p:ph idx="1" type="body"/>
          </p:nvPr>
        </p:nvSpPr>
        <p:spPr>
          <a:xfrm>
            <a:off x="60912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48"/>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48"/>
          <p:cNvSpPr txBox="1"/>
          <p:nvPr>
            <p:ph idx="3" type="body"/>
          </p:nvPr>
        </p:nvSpPr>
        <p:spPr>
          <a:xfrm>
            <a:off x="622908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2" name="Shape 192"/>
        <p:cNvGrpSpPr/>
        <p:nvPr/>
      </p:nvGrpSpPr>
      <p:grpSpPr>
        <a:xfrm>
          <a:off x="0" y="0"/>
          <a:ext cx="0" cy="0"/>
          <a:chOff x="0" y="0"/>
          <a:chExt cx="0" cy="0"/>
        </a:xfrm>
      </p:grpSpPr>
      <p:sp>
        <p:nvSpPr>
          <p:cNvPr id="193" name="Google Shape;193;p49"/>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9"/>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49"/>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49"/>
          <p:cNvSpPr txBox="1"/>
          <p:nvPr>
            <p:ph idx="3" type="body"/>
          </p:nvPr>
        </p:nvSpPr>
        <p:spPr>
          <a:xfrm>
            <a:off x="609120" y="367920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7" name="Shape 197"/>
        <p:cNvGrpSpPr/>
        <p:nvPr/>
      </p:nvGrpSpPr>
      <p:grpSpPr>
        <a:xfrm>
          <a:off x="0" y="0"/>
          <a:ext cx="0" cy="0"/>
          <a:chOff x="0" y="0"/>
          <a:chExt cx="0" cy="0"/>
        </a:xfrm>
      </p:grpSpPr>
      <p:sp>
        <p:nvSpPr>
          <p:cNvPr id="198" name="Google Shape;198;p50"/>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50"/>
          <p:cNvSpPr txBox="1"/>
          <p:nvPr>
            <p:ph idx="1" type="body"/>
          </p:nvPr>
        </p:nvSpPr>
        <p:spPr>
          <a:xfrm>
            <a:off x="609120" y="160452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50"/>
          <p:cNvSpPr txBox="1"/>
          <p:nvPr>
            <p:ph idx="2" type="body"/>
          </p:nvPr>
        </p:nvSpPr>
        <p:spPr>
          <a:xfrm>
            <a:off x="609120" y="367920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1" name="Shape 201"/>
        <p:cNvGrpSpPr/>
        <p:nvPr/>
      </p:nvGrpSpPr>
      <p:grpSpPr>
        <a:xfrm>
          <a:off x="0" y="0"/>
          <a:ext cx="0" cy="0"/>
          <a:chOff x="0" y="0"/>
          <a:chExt cx="0" cy="0"/>
        </a:xfrm>
      </p:grpSpPr>
      <p:sp>
        <p:nvSpPr>
          <p:cNvPr id="202" name="Google Shape;202;p51"/>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51"/>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51"/>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51"/>
          <p:cNvSpPr txBox="1"/>
          <p:nvPr>
            <p:ph idx="3" type="body"/>
          </p:nvPr>
        </p:nvSpPr>
        <p:spPr>
          <a:xfrm>
            <a:off x="60912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1"/>
          <p:cNvSpPr txBox="1"/>
          <p:nvPr>
            <p:ph idx="4" type="body"/>
          </p:nvPr>
        </p:nvSpPr>
        <p:spPr>
          <a:xfrm>
            <a:off x="622908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7" name="Shape 207"/>
        <p:cNvGrpSpPr/>
        <p:nvPr/>
      </p:nvGrpSpPr>
      <p:grpSpPr>
        <a:xfrm>
          <a:off x="0" y="0"/>
          <a:ext cx="0" cy="0"/>
          <a:chOff x="0" y="0"/>
          <a:chExt cx="0" cy="0"/>
        </a:xfrm>
      </p:grpSpPr>
      <p:sp>
        <p:nvSpPr>
          <p:cNvPr id="208" name="Google Shape;208;p52"/>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52"/>
          <p:cNvSpPr txBox="1"/>
          <p:nvPr>
            <p:ph idx="1" type="body"/>
          </p:nvPr>
        </p:nvSpPr>
        <p:spPr>
          <a:xfrm>
            <a:off x="60912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2"/>
          <p:cNvSpPr txBox="1"/>
          <p:nvPr>
            <p:ph idx="2" type="body"/>
          </p:nvPr>
        </p:nvSpPr>
        <p:spPr>
          <a:xfrm>
            <a:off x="431784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2"/>
          <p:cNvSpPr txBox="1"/>
          <p:nvPr>
            <p:ph idx="3" type="body"/>
          </p:nvPr>
        </p:nvSpPr>
        <p:spPr>
          <a:xfrm>
            <a:off x="802620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2"/>
          <p:cNvSpPr txBox="1"/>
          <p:nvPr>
            <p:ph idx="4" type="body"/>
          </p:nvPr>
        </p:nvSpPr>
        <p:spPr>
          <a:xfrm>
            <a:off x="60912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2"/>
          <p:cNvSpPr txBox="1"/>
          <p:nvPr>
            <p:ph idx="5" type="body"/>
          </p:nvPr>
        </p:nvSpPr>
        <p:spPr>
          <a:xfrm>
            <a:off x="431784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4" name="Google Shape;214;p52"/>
          <p:cNvSpPr txBox="1"/>
          <p:nvPr>
            <p:ph idx="6" type="body"/>
          </p:nvPr>
        </p:nvSpPr>
        <p:spPr>
          <a:xfrm>
            <a:off x="802620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8" name="Shape 2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9" name="Shape 219"/>
        <p:cNvGrpSpPr/>
        <p:nvPr/>
      </p:nvGrpSpPr>
      <p:grpSpPr>
        <a:xfrm>
          <a:off x="0" y="0"/>
          <a:ext cx="0" cy="0"/>
          <a:chOff x="0" y="0"/>
          <a:chExt cx="0" cy="0"/>
        </a:xfrm>
      </p:grpSpPr>
      <p:sp>
        <p:nvSpPr>
          <p:cNvPr id="220" name="Google Shape;220;p55"/>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55"/>
          <p:cNvSpPr txBox="1"/>
          <p:nvPr>
            <p:ph idx="1" type="subTitle"/>
          </p:nvPr>
        </p:nvSpPr>
        <p:spPr>
          <a:xfrm>
            <a:off x="609120" y="1604520"/>
            <a:ext cx="10968120" cy="3971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2" name="Shape 222"/>
        <p:cNvGrpSpPr/>
        <p:nvPr/>
      </p:nvGrpSpPr>
      <p:grpSpPr>
        <a:xfrm>
          <a:off x="0" y="0"/>
          <a:ext cx="0" cy="0"/>
          <a:chOff x="0" y="0"/>
          <a:chExt cx="0" cy="0"/>
        </a:xfrm>
      </p:grpSpPr>
      <p:sp>
        <p:nvSpPr>
          <p:cNvPr id="223" name="Google Shape;223;p56"/>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56"/>
          <p:cNvSpPr txBox="1"/>
          <p:nvPr>
            <p:ph idx="1" type="body"/>
          </p:nvPr>
        </p:nvSpPr>
        <p:spPr>
          <a:xfrm>
            <a:off x="609120" y="1604520"/>
            <a:ext cx="10968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5" name="Shape 225"/>
        <p:cNvGrpSpPr/>
        <p:nvPr/>
      </p:nvGrpSpPr>
      <p:grpSpPr>
        <a:xfrm>
          <a:off x="0" y="0"/>
          <a:ext cx="0" cy="0"/>
          <a:chOff x="0" y="0"/>
          <a:chExt cx="0" cy="0"/>
        </a:xfrm>
      </p:grpSpPr>
      <p:sp>
        <p:nvSpPr>
          <p:cNvPr id="226" name="Google Shape;226;p57"/>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57"/>
          <p:cNvSpPr txBox="1"/>
          <p:nvPr>
            <p:ph idx="1" type="body"/>
          </p:nvPr>
        </p:nvSpPr>
        <p:spPr>
          <a:xfrm>
            <a:off x="60912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8" name="Google Shape;228;p57"/>
          <p:cNvSpPr txBox="1"/>
          <p:nvPr>
            <p:ph idx="2" type="body"/>
          </p:nvPr>
        </p:nvSpPr>
        <p:spPr>
          <a:xfrm>
            <a:off x="622908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sp>
        <p:nvSpPr>
          <p:cNvPr id="230" name="Google Shape;230;p58"/>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1" name="Shape 231"/>
        <p:cNvGrpSpPr/>
        <p:nvPr/>
      </p:nvGrpSpPr>
      <p:grpSpPr>
        <a:xfrm>
          <a:off x="0" y="0"/>
          <a:ext cx="0" cy="0"/>
          <a:chOff x="0" y="0"/>
          <a:chExt cx="0" cy="0"/>
        </a:xfrm>
      </p:grpSpPr>
      <p:sp>
        <p:nvSpPr>
          <p:cNvPr id="232" name="Google Shape;232;p59"/>
          <p:cNvSpPr txBox="1"/>
          <p:nvPr>
            <p:ph idx="1" type="subTitle"/>
          </p:nvPr>
        </p:nvSpPr>
        <p:spPr>
          <a:xfrm>
            <a:off x="1523520" y="1122120"/>
            <a:ext cx="9139320" cy="1104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3" name="Shape 233"/>
        <p:cNvGrpSpPr/>
        <p:nvPr/>
      </p:nvGrpSpPr>
      <p:grpSpPr>
        <a:xfrm>
          <a:off x="0" y="0"/>
          <a:ext cx="0" cy="0"/>
          <a:chOff x="0" y="0"/>
          <a:chExt cx="0" cy="0"/>
        </a:xfrm>
      </p:grpSpPr>
      <p:sp>
        <p:nvSpPr>
          <p:cNvPr id="234" name="Google Shape;234;p60"/>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60"/>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6" name="Google Shape;236;p60"/>
          <p:cNvSpPr txBox="1"/>
          <p:nvPr>
            <p:ph idx="2" type="body"/>
          </p:nvPr>
        </p:nvSpPr>
        <p:spPr>
          <a:xfrm>
            <a:off x="622908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7" name="Google Shape;237;p60"/>
          <p:cNvSpPr txBox="1"/>
          <p:nvPr>
            <p:ph idx="3" type="body"/>
          </p:nvPr>
        </p:nvSpPr>
        <p:spPr>
          <a:xfrm>
            <a:off x="60912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8" name="Shape 238"/>
        <p:cNvGrpSpPr/>
        <p:nvPr/>
      </p:nvGrpSpPr>
      <p:grpSpPr>
        <a:xfrm>
          <a:off x="0" y="0"/>
          <a:ext cx="0" cy="0"/>
          <a:chOff x="0" y="0"/>
          <a:chExt cx="0" cy="0"/>
        </a:xfrm>
      </p:grpSpPr>
      <p:sp>
        <p:nvSpPr>
          <p:cNvPr id="239" name="Google Shape;239;p61"/>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61"/>
          <p:cNvSpPr txBox="1"/>
          <p:nvPr>
            <p:ph idx="1" type="body"/>
          </p:nvPr>
        </p:nvSpPr>
        <p:spPr>
          <a:xfrm>
            <a:off x="60912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61"/>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2" name="Google Shape;242;p61"/>
          <p:cNvSpPr txBox="1"/>
          <p:nvPr>
            <p:ph idx="3" type="body"/>
          </p:nvPr>
        </p:nvSpPr>
        <p:spPr>
          <a:xfrm>
            <a:off x="622908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43" name="Shape 243"/>
        <p:cNvGrpSpPr/>
        <p:nvPr/>
      </p:nvGrpSpPr>
      <p:grpSpPr>
        <a:xfrm>
          <a:off x="0" y="0"/>
          <a:ext cx="0" cy="0"/>
          <a:chOff x="0" y="0"/>
          <a:chExt cx="0" cy="0"/>
        </a:xfrm>
      </p:grpSpPr>
      <p:sp>
        <p:nvSpPr>
          <p:cNvPr id="244" name="Google Shape;244;p62"/>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62"/>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62"/>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7" name="Google Shape;247;p62"/>
          <p:cNvSpPr txBox="1"/>
          <p:nvPr>
            <p:ph idx="3" type="body"/>
          </p:nvPr>
        </p:nvSpPr>
        <p:spPr>
          <a:xfrm>
            <a:off x="609120" y="367920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48" name="Shape 248"/>
        <p:cNvGrpSpPr/>
        <p:nvPr/>
      </p:nvGrpSpPr>
      <p:grpSpPr>
        <a:xfrm>
          <a:off x="0" y="0"/>
          <a:ext cx="0" cy="0"/>
          <a:chOff x="0" y="0"/>
          <a:chExt cx="0" cy="0"/>
        </a:xfrm>
      </p:grpSpPr>
      <p:sp>
        <p:nvSpPr>
          <p:cNvPr id="249" name="Google Shape;249;p63"/>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63"/>
          <p:cNvSpPr txBox="1"/>
          <p:nvPr>
            <p:ph idx="1" type="body"/>
          </p:nvPr>
        </p:nvSpPr>
        <p:spPr>
          <a:xfrm>
            <a:off x="609120" y="160452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63"/>
          <p:cNvSpPr txBox="1"/>
          <p:nvPr>
            <p:ph idx="2" type="body"/>
          </p:nvPr>
        </p:nvSpPr>
        <p:spPr>
          <a:xfrm>
            <a:off x="609120" y="367920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52" name="Shape 252"/>
        <p:cNvGrpSpPr/>
        <p:nvPr/>
      </p:nvGrpSpPr>
      <p:grpSpPr>
        <a:xfrm>
          <a:off x="0" y="0"/>
          <a:ext cx="0" cy="0"/>
          <a:chOff x="0" y="0"/>
          <a:chExt cx="0" cy="0"/>
        </a:xfrm>
      </p:grpSpPr>
      <p:sp>
        <p:nvSpPr>
          <p:cNvPr id="253" name="Google Shape;253;p64"/>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64"/>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64"/>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64"/>
          <p:cNvSpPr txBox="1"/>
          <p:nvPr>
            <p:ph idx="3" type="body"/>
          </p:nvPr>
        </p:nvSpPr>
        <p:spPr>
          <a:xfrm>
            <a:off x="60912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64"/>
          <p:cNvSpPr txBox="1"/>
          <p:nvPr>
            <p:ph idx="4" type="body"/>
          </p:nvPr>
        </p:nvSpPr>
        <p:spPr>
          <a:xfrm>
            <a:off x="622908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1523520" y="1122120"/>
            <a:ext cx="9139320" cy="1104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58" name="Shape 258"/>
        <p:cNvGrpSpPr/>
        <p:nvPr/>
      </p:nvGrpSpPr>
      <p:grpSpPr>
        <a:xfrm>
          <a:off x="0" y="0"/>
          <a:ext cx="0" cy="0"/>
          <a:chOff x="0" y="0"/>
          <a:chExt cx="0" cy="0"/>
        </a:xfrm>
      </p:grpSpPr>
      <p:sp>
        <p:nvSpPr>
          <p:cNvPr id="259" name="Google Shape;259;p65"/>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65"/>
          <p:cNvSpPr txBox="1"/>
          <p:nvPr>
            <p:ph idx="1" type="body"/>
          </p:nvPr>
        </p:nvSpPr>
        <p:spPr>
          <a:xfrm>
            <a:off x="60912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1" name="Google Shape;261;p65"/>
          <p:cNvSpPr txBox="1"/>
          <p:nvPr>
            <p:ph idx="2" type="body"/>
          </p:nvPr>
        </p:nvSpPr>
        <p:spPr>
          <a:xfrm>
            <a:off x="431784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2" name="Google Shape;262;p65"/>
          <p:cNvSpPr txBox="1"/>
          <p:nvPr>
            <p:ph idx="3" type="body"/>
          </p:nvPr>
        </p:nvSpPr>
        <p:spPr>
          <a:xfrm>
            <a:off x="8026200" y="160452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65"/>
          <p:cNvSpPr txBox="1"/>
          <p:nvPr>
            <p:ph idx="4" type="body"/>
          </p:nvPr>
        </p:nvSpPr>
        <p:spPr>
          <a:xfrm>
            <a:off x="60912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4" name="Google Shape;264;p65"/>
          <p:cNvSpPr txBox="1"/>
          <p:nvPr>
            <p:ph idx="5" type="body"/>
          </p:nvPr>
        </p:nvSpPr>
        <p:spPr>
          <a:xfrm>
            <a:off x="431784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5" name="Google Shape;265;p65"/>
          <p:cNvSpPr txBox="1"/>
          <p:nvPr>
            <p:ph idx="6" type="body"/>
          </p:nvPr>
        </p:nvSpPr>
        <p:spPr>
          <a:xfrm>
            <a:off x="8026200" y="3679200"/>
            <a:ext cx="353160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8"/>
          <p:cNvSpPr txBox="1"/>
          <p:nvPr>
            <p:ph idx="2" type="body"/>
          </p:nvPr>
        </p:nvSpPr>
        <p:spPr>
          <a:xfrm>
            <a:off x="622908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3" type="body"/>
          </p:nvPr>
        </p:nvSpPr>
        <p:spPr>
          <a:xfrm>
            <a:off x="60912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 type="body"/>
          </p:nvPr>
        </p:nvSpPr>
        <p:spPr>
          <a:xfrm>
            <a:off x="609120" y="1604520"/>
            <a:ext cx="5352120" cy="397188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3" type="body"/>
          </p:nvPr>
        </p:nvSpPr>
        <p:spPr>
          <a:xfrm>
            <a:off x="6229080" y="367920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60912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0"/>
          <p:cNvSpPr txBox="1"/>
          <p:nvPr>
            <p:ph idx="2" type="body"/>
          </p:nvPr>
        </p:nvSpPr>
        <p:spPr>
          <a:xfrm>
            <a:off x="6229080" y="1604520"/>
            <a:ext cx="5352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3" type="body"/>
          </p:nvPr>
        </p:nvSpPr>
        <p:spPr>
          <a:xfrm>
            <a:off x="609120" y="3679200"/>
            <a:ext cx="10968120" cy="1894320"/>
          </a:xfrm>
          <a:prstGeom prst="rect">
            <a:avLst/>
          </a:prstGeom>
          <a:noFill/>
          <a:ln>
            <a:noFill/>
          </a:ln>
        </p:spPr>
        <p:txBody>
          <a:bodyPr anchorCtr="0" anchor="t" bIns="0" lIns="0" spcFirstLastPara="1" rIns="0" wrap="square" tIns="1260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6.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5.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1.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2.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480" y="273600"/>
            <a:ext cx="1097352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609480" y="1604520"/>
            <a:ext cx="1097352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1523520" y="1122120"/>
            <a:ext cx="9139320" cy="23828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14"/>
          <p:cNvSpPr/>
          <p:nvPr/>
        </p:nvSpPr>
        <p:spPr>
          <a:xfrm>
            <a:off x="838080" y="6356520"/>
            <a:ext cx="2743200" cy="36504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59" name="Google Shape;59;p14"/>
          <p:cNvSpPr/>
          <p:nvPr/>
        </p:nvSpPr>
        <p:spPr>
          <a:xfrm>
            <a:off x="4038480" y="6356520"/>
            <a:ext cx="4114800" cy="36504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60" name="Google Shape;60;p14"/>
          <p:cNvSpPr txBox="1"/>
          <p:nvPr>
            <p:ph idx="12" type="sldNum"/>
          </p:nvPr>
        </p:nvSpPr>
        <p:spPr>
          <a:xfrm>
            <a:off x="8610120" y="6356160"/>
            <a:ext cx="2738520" cy="3603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61" name="Google Shape;61;p14"/>
          <p:cNvSpPr txBox="1"/>
          <p:nvPr>
            <p:ph idx="1" type="body"/>
          </p:nvPr>
        </p:nvSpPr>
        <p:spPr>
          <a:xfrm>
            <a:off x="609120" y="1604520"/>
            <a:ext cx="10968120" cy="3971880"/>
          </a:xfrm>
          <a:prstGeom prst="rect">
            <a:avLst/>
          </a:prstGeom>
          <a:noFill/>
          <a:ln>
            <a:noFill/>
          </a:ln>
        </p:spPr>
        <p:txBody>
          <a:bodyPr anchorCtr="0" anchor="t" bIns="0" lIns="0" spcFirstLastPara="1" rIns="0" wrap="square" tIns="126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7"/>
          <p:cNvSpPr txBox="1"/>
          <p:nvPr>
            <p:ph type="title"/>
          </p:nvPr>
        </p:nvSpPr>
        <p:spPr>
          <a:xfrm>
            <a:off x="837720" y="364680"/>
            <a:ext cx="10510920" cy="13208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2" name="Google Shape;112;p27"/>
          <p:cNvSpPr txBox="1"/>
          <p:nvPr>
            <p:ph idx="1" type="body"/>
          </p:nvPr>
        </p:nvSpPr>
        <p:spPr>
          <a:xfrm>
            <a:off x="837720" y="1825560"/>
            <a:ext cx="10510920" cy="4346640"/>
          </a:xfrm>
          <a:prstGeom prst="rect">
            <a:avLst/>
          </a:prstGeom>
          <a:noFill/>
          <a:ln>
            <a:noFill/>
          </a:ln>
        </p:spPr>
        <p:txBody>
          <a:bodyPr anchorCtr="0" anchor="t" bIns="0" lIns="0" spcFirstLastPara="1" rIns="0" wrap="square" tIns="126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3" name="Google Shape;113;p27"/>
          <p:cNvSpPr/>
          <p:nvPr/>
        </p:nvSpPr>
        <p:spPr>
          <a:xfrm>
            <a:off x="838080" y="6356520"/>
            <a:ext cx="2743200" cy="36504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114" name="Google Shape;114;p27"/>
          <p:cNvSpPr/>
          <p:nvPr/>
        </p:nvSpPr>
        <p:spPr>
          <a:xfrm>
            <a:off x="4038480" y="6356520"/>
            <a:ext cx="4114800" cy="36504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115" name="Google Shape;115;p27"/>
          <p:cNvSpPr txBox="1"/>
          <p:nvPr>
            <p:ph idx="12" type="sldNum"/>
          </p:nvPr>
        </p:nvSpPr>
        <p:spPr>
          <a:xfrm>
            <a:off x="8610120" y="6356160"/>
            <a:ext cx="2738520" cy="3603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40"/>
          <p:cNvSpPr txBox="1"/>
          <p:nvPr>
            <p:ph type="title"/>
          </p:nvPr>
        </p:nvSpPr>
        <p:spPr>
          <a:xfrm>
            <a:off x="609480" y="272520"/>
            <a:ext cx="10969920" cy="11415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6" name="Google Shape;166;p40"/>
          <p:cNvSpPr txBox="1"/>
          <p:nvPr>
            <p:ph idx="1" type="body"/>
          </p:nvPr>
        </p:nvSpPr>
        <p:spPr>
          <a:xfrm>
            <a:off x="609480" y="1604880"/>
            <a:ext cx="10969920" cy="3973680"/>
          </a:xfrm>
          <a:prstGeom prst="rect">
            <a:avLst/>
          </a:prstGeom>
          <a:noFill/>
          <a:ln>
            <a:noFill/>
          </a:ln>
        </p:spPr>
        <p:txBody>
          <a:bodyPr anchorCtr="0" anchor="t" bIns="0" lIns="0" spcFirstLastPara="1" rIns="0" wrap="square" tIns="28425">
            <a:noAutofit/>
          </a:bodyPr>
          <a:lstStyle>
            <a:lvl1pPr indent="-228600" lvl="0" marL="457200" marR="0" rtl="0" algn="l">
              <a:spcBef>
                <a:spcPts val="0"/>
              </a:spcBef>
              <a:spcAft>
                <a:spcPts val="0"/>
              </a:spcAft>
              <a:buSzPts val="1400"/>
              <a:buNone/>
              <a:defRPr b="0" i="0" sz="1584" u="none" cap="none" strike="noStrike"/>
            </a:lvl1pPr>
            <a:lvl2pPr indent="-228600" lvl="1" marL="914400" marR="0" rtl="0" algn="l">
              <a:spcBef>
                <a:spcPts val="0"/>
              </a:spcBef>
              <a:spcAft>
                <a:spcPts val="0"/>
              </a:spcAft>
              <a:buSzPts val="1400"/>
              <a:buNone/>
              <a:defRPr b="0" i="0" sz="1584" u="none" cap="none" strike="noStrike"/>
            </a:lvl2pPr>
            <a:lvl3pPr indent="-228600" lvl="2" marL="1371600" marR="0" rtl="0" algn="l">
              <a:spcBef>
                <a:spcPts val="0"/>
              </a:spcBef>
              <a:spcAft>
                <a:spcPts val="0"/>
              </a:spcAft>
              <a:buSzPts val="1400"/>
              <a:buNone/>
              <a:defRPr b="0" i="0" sz="1584" u="none" cap="none" strike="noStrike"/>
            </a:lvl3pPr>
            <a:lvl4pPr indent="-228600" lvl="3" marL="1828800" marR="0" rtl="0" algn="l">
              <a:spcBef>
                <a:spcPts val="0"/>
              </a:spcBef>
              <a:spcAft>
                <a:spcPts val="0"/>
              </a:spcAft>
              <a:buSzPts val="1400"/>
              <a:buNone/>
              <a:defRPr b="0" i="0" sz="1584" u="none" cap="none" strike="noStrike"/>
            </a:lvl4pPr>
            <a:lvl5pPr indent="-228600" lvl="4" marL="2286000" marR="0" rtl="0" algn="l">
              <a:spcBef>
                <a:spcPts val="0"/>
              </a:spcBef>
              <a:spcAft>
                <a:spcPts val="0"/>
              </a:spcAft>
              <a:buSzPts val="1400"/>
              <a:buNone/>
              <a:defRPr b="0" i="0" sz="1584" u="none" cap="none" strike="noStrike"/>
            </a:lvl5pPr>
            <a:lvl6pPr indent="-228600" lvl="5" marL="2743200" marR="0" rtl="0" algn="l">
              <a:spcBef>
                <a:spcPts val="0"/>
              </a:spcBef>
              <a:spcAft>
                <a:spcPts val="0"/>
              </a:spcAft>
              <a:buSzPts val="1400"/>
              <a:buNone/>
              <a:defRPr b="0" i="0" sz="1584" u="none" cap="none" strike="noStrike"/>
            </a:lvl6pPr>
            <a:lvl7pPr indent="-228600" lvl="6" marL="3200400" marR="0" rtl="0" algn="l">
              <a:spcBef>
                <a:spcPts val="0"/>
              </a:spcBef>
              <a:spcAft>
                <a:spcPts val="0"/>
              </a:spcAft>
              <a:buSzPts val="1400"/>
              <a:buNone/>
              <a:defRPr b="0" i="0" sz="1584" u="none" cap="none" strike="noStrike"/>
            </a:lvl7pPr>
            <a:lvl8pPr indent="-228600" lvl="7" marL="3657600" marR="0" rtl="0" algn="l">
              <a:spcBef>
                <a:spcPts val="0"/>
              </a:spcBef>
              <a:spcAft>
                <a:spcPts val="0"/>
              </a:spcAft>
              <a:buSzPts val="1400"/>
              <a:buNone/>
              <a:defRPr b="0" i="0" sz="1584" u="none" cap="none" strike="noStrike"/>
            </a:lvl8pPr>
            <a:lvl9pPr indent="-228600" lvl="8" marL="4114800" marR="0" rtl="0" algn="l">
              <a:spcBef>
                <a:spcPts val="0"/>
              </a:spcBef>
              <a:spcAft>
                <a:spcPts val="0"/>
              </a:spcAft>
              <a:buSzPts val="1400"/>
              <a:buNone/>
              <a:defRPr b="0" i="0" sz="1584"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 name="Shape 215"/>
        <p:cNvGrpSpPr/>
        <p:nvPr/>
      </p:nvGrpSpPr>
      <p:grpSpPr>
        <a:xfrm>
          <a:off x="0" y="0"/>
          <a:ext cx="0" cy="0"/>
          <a:chOff x="0" y="0"/>
          <a:chExt cx="0" cy="0"/>
        </a:xfrm>
      </p:grpSpPr>
      <p:sp>
        <p:nvSpPr>
          <p:cNvPr id="216" name="Google Shape;216;p53"/>
          <p:cNvSpPr txBox="1"/>
          <p:nvPr>
            <p:ph type="title"/>
          </p:nvPr>
        </p:nvSpPr>
        <p:spPr>
          <a:xfrm>
            <a:off x="609480" y="272520"/>
            <a:ext cx="10971360" cy="1143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7" name="Google Shape;217;p53"/>
          <p:cNvSpPr txBox="1"/>
          <p:nvPr>
            <p:ph idx="1" type="body"/>
          </p:nvPr>
        </p:nvSpPr>
        <p:spPr>
          <a:xfrm>
            <a:off x="609480" y="1604880"/>
            <a:ext cx="10971360" cy="3975120"/>
          </a:xfrm>
          <a:prstGeom prst="rect">
            <a:avLst/>
          </a:prstGeom>
          <a:noFill/>
          <a:ln>
            <a:noFill/>
          </a:ln>
        </p:spPr>
        <p:txBody>
          <a:bodyPr anchorCtr="0" anchor="t" bIns="0" lIns="0" spcFirstLastPara="1" rIns="0" wrap="square" tIns="28425">
            <a:noAutofit/>
          </a:bodyPr>
          <a:lstStyle>
            <a:lvl1pPr indent="-228600" lvl="0" marL="457200" marR="0" rtl="0" algn="l">
              <a:spcBef>
                <a:spcPts val="0"/>
              </a:spcBef>
              <a:spcAft>
                <a:spcPts val="0"/>
              </a:spcAft>
              <a:buSzPts val="1400"/>
              <a:buNone/>
              <a:defRPr b="0" i="0" sz="1584" u="none" cap="none" strike="noStrike"/>
            </a:lvl1pPr>
            <a:lvl2pPr indent="-228600" lvl="1" marL="914400" marR="0" rtl="0" algn="l">
              <a:spcBef>
                <a:spcPts val="0"/>
              </a:spcBef>
              <a:spcAft>
                <a:spcPts val="0"/>
              </a:spcAft>
              <a:buSzPts val="1400"/>
              <a:buNone/>
              <a:defRPr b="0" i="0" sz="1584" u="none" cap="none" strike="noStrike"/>
            </a:lvl2pPr>
            <a:lvl3pPr indent="-228600" lvl="2" marL="1371600" marR="0" rtl="0" algn="l">
              <a:spcBef>
                <a:spcPts val="0"/>
              </a:spcBef>
              <a:spcAft>
                <a:spcPts val="0"/>
              </a:spcAft>
              <a:buSzPts val="1400"/>
              <a:buNone/>
              <a:defRPr b="0" i="0" sz="1584" u="none" cap="none" strike="noStrike"/>
            </a:lvl3pPr>
            <a:lvl4pPr indent="-228600" lvl="3" marL="1828800" marR="0" rtl="0" algn="l">
              <a:spcBef>
                <a:spcPts val="0"/>
              </a:spcBef>
              <a:spcAft>
                <a:spcPts val="0"/>
              </a:spcAft>
              <a:buSzPts val="1400"/>
              <a:buNone/>
              <a:defRPr b="0" i="0" sz="1584" u="none" cap="none" strike="noStrike"/>
            </a:lvl4pPr>
            <a:lvl5pPr indent="-228600" lvl="4" marL="2286000" marR="0" rtl="0" algn="l">
              <a:spcBef>
                <a:spcPts val="0"/>
              </a:spcBef>
              <a:spcAft>
                <a:spcPts val="0"/>
              </a:spcAft>
              <a:buSzPts val="1400"/>
              <a:buNone/>
              <a:defRPr b="0" i="0" sz="1584" u="none" cap="none" strike="noStrike"/>
            </a:lvl5pPr>
            <a:lvl6pPr indent="-228600" lvl="5" marL="2743200" marR="0" rtl="0" algn="l">
              <a:spcBef>
                <a:spcPts val="0"/>
              </a:spcBef>
              <a:spcAft>
                <a:spcPts val="0"/>
              </a:spcAft>
              <a:buSzPts val="1400"/>
              <a:buNone/>
              <a:defRPr b="0" i="0" sz="1584" u="none" cap="none" strike="noStrike"/>
            </a:lvl6pPr>
            <a:lvl7pPr indent="-228600" lvl="6" marL="3200400" marR="0" rtl="0" algn="l">
              <a:spcBef>
                <a:spcPts val="0"/>
              </a:spcBef>
              <a:spcAft>
                <a:spcPts val="0"/>
              </a:spcAft>
              <a:buSzPts val="1400"/>
              <a:buNone/>
              <a:defRPr b="0" i="0" sz="1584" u="none" cap="none" strike="noStrike"/>
            </a:lvl7pPr>
            <a:lvl8pPr indent="-228600" lvl="7" marL="3657600" marR="0" rtl="0" algn="l">
              <a:spcBef>
                <a:spcPts val="0"/>
              </a:spcBef>
              <a:spcAft>
                <a:spcPts val="0"/>
              </a:spcAft>
              <a:buSzPts val="1400"/>
              <a:buNone/>
              <a:defRPr b="0" i="0" sz="1584" u="none" cap="none" strike="noStrike"/>
            </a:lvl8pPr>
            <a:lvl9pPr indent="-228600" lvl="8" marL="4114800" marR="0" rtl="0" algn="l">
              <a:spcBef>
                <a:spcPts val="0"/>
              </a:spcBef>
              <a:spcAft>
                <a:spcPts val="0"/>
              </a:spcAft>
              <a:buSzPts val="1400"/>
              <a:buNone/>
              <a:defRPr b="0" i="0" sz="1584" u="none" cap="none" strike="noStrike"/>
            </a:lvl9pPr>
          </a:lstStyle>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9.png"/><Relationship Id="rId6" Type="http://schemas.openxmlformats.org/officeDocument/2006/relationships/image" Target="../media/image9.png"/><Relationship Id="rId7" Type="http://schemas.openxmlformats.org/officeDocument/2006/relationships/image" Target="../media/image15.png"/><Relationship Id="rId8"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8.png"/><Relationship Id="rId7" Type="http://schemas.openxmlformats.org/officeDocument/2006/relationships/image" Target="../media/image12.png"/><Relationship Id="rId8"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20.png"/><Relationship Id="rId8"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0" Type="http://schemas.openxmlformats.org/officeDocument/2006/relationships/image" Target="../media/image36.png"/><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39.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33.png"/><Relationship Id="rId7" Type="http://schemas.openxmlformats.org/officeDocument/2006/relationships/image" Target="../media/image29.png"/><Relationship Id="rId8"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31.png"/><Relationship Id="rId7" Type="http://schemas.openxmlformats.org/officeDocument/2006/relationships/image" Target="../media/image37.png"/><Relationship Id="rId8"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6"/>
          <p:cNvSpPr/>
          <p:nvPr/>
        </p:nvSpPr>
        <p:spPr>
          <a:xfrm>
            <a:off x="838080" y="365040"/>
            <a:ext cx="1051560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t</a:t>
            </a:r>
            <a:endParaRPr b="0" i="0" sz="4400" u="none" cap="none" strike="noStrike">
              <a:latin typeface="Arial"/>
              <a:ea typeface="Arial"/>
              <a:cs typeface="Arial"/>
              <a:sym typeface="Arial"/>
            </a:endParaRPr>
          </a:p>
        </p:txBody>
      </p:sp>
      <p:sp>
        <p:nvSpPr>
          <p:cNvPr id="271" name="Google Shape;271;p66"/>
          <p:cNvSpPr/>
          <p:nvPr/>
        </p:nvSpPr>
        <p:spPr>
          <a:xfrm>
            <a:off x="0" y="0"/>
            <a:ext cx="12192121" cy="68378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6"/>
          <p:cNvSpPr/>
          <p:nvPr/>
        </p:nvSpPr>
        <p:spPr>
          <a:xfrm>
            <a:off x="0" y="0"/>
            <a:ext cx="12153960" cy="68378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6"/>
          <p:cNvSpPr/>
          <p:nvPr/>
        </p:nvSpPr>
        <p:spPr>
          <a:xfrm>
            <a:off x="0" y="0"/>
            <a:ext cx="12153960" cy="68378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66"/>
          <p:cNvPicPr preferRelativeResize="0"/>
          <p:nvPr/>
        </p:nvPicPr>
        <p:blipFill rotWithShape="1">
          <a:blip r:embed="rId3">
            <a:alphaModFix/>
          </a:blip>
          <a:srcRect b="0" l="0" r="0" t="0"/>
          <a:stretch/>
        </p:blipFill>
        <p:spPr>
          <a:xfrm>
            <a:off x="0" y="0"/>
            <a:ext cx="12192120" cy="6837840"/>
          </a:xfrm>
          <a:prstGeom prst="rect">
            <a:avLst/>
          </a:prstGeom>
          <a:noFill/>
          <a:ln>
            <a:noFill/>
          </a:ln>
        </p:spPr>
      </p:pic>
      <p:pic>
        <p:nvPicPr>
          <p:cNvPr id="275" name="Google Shape;275;p66"/>
          <p:cNvPicPr preferRelativeResize="0"/>
          <p:nvPr/>
        </p:nvPicPr>
        <p:blipFill rotWithShape="1">
          <a:blip r:embed="rId4">
            <a:alphaModFix/>
          </a:blip>
          <a:srcRect b="0" l="0" r="0" t="0"/>
          <a:stretch/>
        </p:blipFill>
        <p:spPr>
          <a:xfrm>
            <a:off x="0" y="9360"/>
            <a:ext cx="12158640" cy="6837840"/>
          </a:xfrm>
          <a:prstGeom prst="rect">
            <a:avLst/>
          </a:prstGeom>
          <a:noFill/>
          <a:ln>
            <a:noFill/>
          </a:ln>
        </p:spPr>
      </p:pic>
      <p:grpSp>
        <p:nvGrpSpPr>
          <p:cNvPr id="276" name="Google Shape;276;p66"/>
          <p:cNvGrpSpPr/>
          <p:nvPr/>
        </p:nvGrpSpPr>
        <p:grpSpPr>
          <a:xfrm>
            <a:off x="3692520" y="2646360"/>
            <a:ext cx="4622040" cy="1153080"/>
            <a:chOff x="3692520" y="2646360"/>
            <a:chExt cx="4622040" cy="1153080"/>
          </a:xfrm>
        </p:grpSpPr>
        <p:sp>
          <p:nvSpPr>
            <p:cNvPr id="277" name="Google Shape;277;p66"/>
            <p:cNvSpPr/>
            <p:nvPr/>
          </p:nvSpPr>
          <p:spPr>
            <a:xfrm>
              <a:off x="4691160" y="2816280"/>
              <a:ext cx="189360" cy="207000"/>
            </a:xfrm>
            <a:custGeom>
              <a:rect b="b" l="l" r="r" t="t"/>
              <a:pathLst>
                <a:path extrusionOk="0" h="131" w="12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6"/>
            <p:cNvSpPr/>
            <p:nvPr/>
          </p:nvSpPr>
          <p:spPr>
            <a:xfrm>
              <a:off x="4697280" y="3089160"/>
              <a:ext cx="176760" cy="692640"/>
            </a:xfrm>
            <a:custGeom>
              <a:rect b="b" l="l" r="r" t="t"/>
              <a:pathLst>
                <a:path extrusionOk="0" h="439" w="113">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6"/>
            <p:cNvSpPr/>
            <p:nvPr/>
          </p:nvSpPr>
          <p:spPr>
            <a:xfrm>
              <a:off x="5030640" y="2813040"/>
              <a:ext cx="192600" cy="213120"/>
            </a:xfrm>
            <a:custGeom>
              <a:rect b="b" l="l" r="r" t="t"/>
              <a:pathLst>
                <a:path extrusionOk="0" h="135" w="122">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6"/>
            <p:cNvSpPr/>
            <p:nvPr/>
          </p:nvSpPr>
          <p:spPr>
            <a:xfrm>
              <a:off x="5038560" y="3089160"/>
              <a:ext cx="178200" cy="692640"/>
            </a:xfrm>
            <a:custGeom>
              <a:rect b="b" l="l" r="r" t="t"/>
              <a:pathLst>
                <a:path extrusionOk="0" h="439" w="113">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6"/>
            <p:cNvSpPr/>
            <p:nvPr/>
          </p:nvSpPr>
          <p:spPr>
            <a:xfrm>
              <a:off x="5365800" y="3070080"/>
              <a:ext cx="626400" cy="711720"/>
            </a:xfrm>
            <a:custGeom>
              <a:rect b="b" l="l" r="r" t="t"/>
              <a:pathLst>
                <a:path extrusionOk="0" h="451" w="396">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6"/>
            <p:cNvSpPr/>
            <p:nvPr/>
          </p:nvSpPr>
          <p:spPr>
            <a:xfrm>
              <a:off x="6885360" y="3070080"/>
              <a:ext cx="687960" cy="727560"/>
            </a:xfrm>
            <a:custGeom>
              <a:rect b="b" l="l" r="r" t="t"/>
              <a:pathLst>
                <a:path extrusionOk="0" h="461" w="435">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6"/>
            <p:cNvSpPr/>
            <p:nvPr/>
          </p:nvSpPr>
          <p:spPr>
            <a:xfrm>
              <a:off x="7626600" y="3070080"/>
              <a:ext cx="687960" cy="727560"/>
            </a:xfrm>
            <a:custGeom>
              <a:rect b="b" l="l" r="r" t="t"/>
              <a:pathLst>
                <a:path extrusionOk="0" h="461" w="435">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6"/>
            <p:cNvSpPr/>
            <p:nvPr/>
          </p:nvSpPr>
          <p:spPr>
            <a:xfrm>
              <a:off x="3692520" y="2647800"/>
              <a:ext cx="927720" cy="1134000"/>
            </a:xfrm>
            <a:custGeom>
              <a:rect b="b" l="l" r="r" t="t"/>
              <a:pathLst>
                <a:path extrusionOk="0" h="717" w="58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6"/>
            <p:cNvSpPr/>
            <p:nvPr/>
          </p:nvSpPr>
          <p:spPr>
            <a:xfrm>
              <a:off x="6066360" y="2646360"/>
              <a:ext cx="687960" cy="1153080"/>
            </a:xfrm>
            <a:custGeom>
              <a:rect b="b" l="l" r="r" t="t"/>
              <a:pathLst>
                <a:path extrusionOk="0" h="729" w="435">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66"/>
          <p:cNvSpPr/>
          <p:nvPr/>
        </p:nvSpPr>
        <p:spPr>
          <a:xfrm>
            <a:off x="5867640" y="3881520"/>
            <a:ext cx="79200" cy="322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2100" u="none" cap="none" strike="noStrike">
                <a:solidFill>
                  <a:srgbClr val="FFFFFF"/>
                </a:solidFill>
                <a:latin typeface="Arial"/>
                <a:ea typeface="Arial"/>
                <a:cs typeface="Arial"/>
                <a:sym typeface="Arial"/>
              </a:rPr>
              <a:t> </a:t>
            </a:r>
            <a:endParaRPr b="0" i="0" sz="2100" u="none" cap="none" strike="noStrike">
              <a:latin typeface="Arial"/>
              <a:ea typeface="Arial"/>
              <a:cs typeface="Arial"/>
              <a:sym typeface="Arial"/>
            </a:endParaRPr>
          </a:p>
        </p:txBody>
      </p:sp>
      <p:sp>
        <p:nvSpPr>
          <p:cNvPr id="287" name="Google Shape;287;p66"/>
          <p:cNvSpPr/>
          <p:nvPr/>
        </p:nvSpPr>
        <p:spPr>
          <a:xfrm>
            <a:off x="3805674" y="3881525"/>
            <a:ext cx="4542600" cy="761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100" u="none" cap="none" strike="noStrike">
                <a:solidFill>
                  <a:srgbClr val="FFFFFF"/>
                </a:solidFill>
                <a:latin typeface="Arial"/>
                <a:ea typeface="Arial"/>
                <a:cs typeface="Arial"/>
                <a:sym typeface="Arial"/>
              </a:rPr>
              <a:t>Powering Your Business Growth</a:t>
            </a:r>
            <a:endParaRPr b="0" i="0" sz="21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4" name="Shape 514"/>
        <p:cNvGrpSpPr/>
        <p:nvPr/>
      </p:nvGrpSpPr>
      <p:grpSpPr>
        <a:xfrm>
          <a:off x="0" y="0"/>
          <a:ext cx="0" cy="0"/>
          <a:chOff x="0" y="0"/>
          <a:chExt cx="0" cy="0"/>
        </a:xfrm>
      </p:grpSpPr>
      <p:sp>
        <p:nvSpPr>
          <p:cNvPr id="515" name="Google Shape;515;p75"/>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5"/>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5"/>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5"/>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Lớp Date là gì, chúng ta dùng nó</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trong trường hợp nào?</a:t>
            </a:r>
            <a:endParaRPr b="0" i="0" sz="3600" u="none" cap="none" strike="noStrike">
              <a:solidFill>
                <a:srgbClr val="000000"/>
              </a:solidFill>
              <a:latin typeface="Arial"/>
              <a:ea typeface="Arial"/>
              <a:cs typeface="Arial"/>
              <a:sym typeface="Arial"/>
            </a:endParaRPr>
          </a:p>
        </p:txBody>
      </p:sp>
      <p:grpSp>
        <p:nvGrpSpPr>
          <p:cNvPr id="519" name="Google Shape;519;p75"/>
          <p:cNvGrpSpPr/>
          <p:nvPr/>
        </p:nvGrpSpPr>
        <p:grpSpPr>
          <a:xfrm>
            <a:off x="968400" y="412920"/>
            <a:ext cx="1020600" cy="249120"/>
            <a:chOff x="968400" y="412920"/>
            <a:chExt cx="1020600" cy="249120"/>
          </a:xfrm>
        </p:grpSpPr>
        <p:sp>
          <p:nvSpPr>
            <p:cNvPr id="520" name="Google Shape;520;p75"/>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5"/>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5"/>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5"/>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5"/>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5"/>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5"/>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5"/>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5"/>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75"/>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75"/>
          <p:cNvGrpSpPr/>
          <p:nvPr/>
        </p:nvGrpSpPr>
        <p:grpSpPr>
          <a:xfrm>
            <a:off x="10223640" y="-7920"/>
            <a:ext cx="3168360" cy="6861240"/>
            <a:chOff x="10223640" y="-7920"/>
            <a:chExt cx="3168360" cy="6861240"/>
          </a:xfrm>
        </p:grpSpPr>
        <p:pic>
          <p:nvPicPr>
            <p:cNvPr id="531" name="Google Shape;531;p75"/>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532" name="Google Shape;532;p75"/>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533" name="Google Shape;533;p75"/>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5"/>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5"/>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536" name="Google Shape;536;p75"/>
          <p:cNvSpPr/>
          <p:nvPr/>
        </p:nvSpPr>
        <p:spPr>
          <a:xfrm>
            <a:off x="801720" y="2921040"/>
            <a:ext cx="9621720" cy="8287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000000"/>
                </a:solidFill>
                <a:latin typeface="Arial"/>
                <a:ea typeface="Arial"/>
                <a:cs typeface="Arial"/>
                <a:sym typeface="Arial"/>
              </a:rPr>
              <a:t>Là đối tượng lưu dữ liệu về ngày, tháng, năm. Không bao gồm múi giờ.</a:t>
            </a:r>
            <a:endParaRPr b="0" i="0" sz="2600" u="none" cap="none" strike="noStrike">
              <a:solidFill>
                <a:srgbClr val="000000"/>
              </a:solidFill>
              <a:latin typeface="Arial"/>
              <a:ea typeface="Arial"/>
              <a:cs typeface="Arial"/>
              <a:sym typeface="Arial"/>
            </a:endParaRPr>
          </a:p>
        </p:txBody>
      </p:sp>
      <p:pic>
        <p:nvPicPr>
          <p:cNvPr id="537" name="Google Shape;537;p75"/>
          <p:cNvPicPr preferRelativeResize="0"/>
          <p:nvPr/>
        </p:nvPicPr>
        <p:blipFill rotWithShape="1">
          <a:blip r:embed="rId5">
            <a:alphaModFix/>
          </a:blip>
          <a:srcRect b="0" l="0" r="0" t="0"/>
          <a:stretch/>
        </p:blipFill>
        <p:spPr>
          <a:xfrm>
            <a:off x="4948200" y="4297320"/>
            <a:ext cx="5975280" cy="1736640"/>
          </a:xfrm>
          <a:prstGeom prst="rect">
            <a:avLst/>
          </a:prstGeom>
          <a:noFill/>
          <a:ln>
            <a:noFill/>
          </a:ln>
        </p:spPr>
      </p:pic>
      <p:sp>
        <p:nvSpPr>
          <p:cNvPr id="538" name="Google Shape;538;p75"/>
          <p:cNvSpPr/>
          <p:nvPr/>
        </p:nvSpPr>
        <p:spPr>
          <a:xfrm>
            <a:off x="1168560" y="4932360"/>
            <a:ext cx="3678120" cy="8287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Cách khởi tạo một đối tượng Date</a:t>
            </a:r>
            <a:endParaRPr b="0" i="0" sz="2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2" name="Shape 542"/>
        <p:cNvGrpSpPr/>
        <p:nvPr/>
      </p:nvGrpSpPr>
      <p:grpSpPr>
        <a:xfrm>
          <a:off x="0" y="0"/>
          <a:ext cx="0" cy="0"/>
          <a:chOff x="0" y="0"/>
          <a:chExt cx="0" cy="0"/>
        </a:xfrm>
      </p:grpSpPr>
      <p:sp>
        <p:nvSpPr>
          <p:cNvPr id="543" name="Google Shape;543;p76"/>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6"/>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6"/>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76"/>
          <p:cNvGrpSpPr/>
          <p:nvPr/>
        </p:nvGrpSpPr>
        <p:grpSpPr>
          <a:xfrm>
            <a:off x="968400" y="412920"/>
            <a:ext cx="1020600" cy="249120"/>
            <a:chOff x="968400" y="412920"/>
            <a:chExt cx="1020600" cy="249120"/>
          </a:xfrm>
        </p:grpSpPr>
        <p:sp>
          <p:nvSpPr>
            <p:cNvPr id="547" name="Google Shape;547;p76"/>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6"/>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6"/>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6"/>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6"/>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6"/>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6"/>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6"/>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6"/>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76"/>
          <p:cNvGrpSpPr/>
          <p:nvPr/>
        </p:nvGrpSpPr>
        <p:grpSpPr>
          <a:xfrm>
            <a:off x="10223640" y="-7920"/>
            <a:ext cx="3168360" cy="6861240"/>
            <a:chOff x="10223640" y="-7920"/>
            <a:chExt cx="3168360" cy="6861240"/>
          </a:xfrm>
        </p:grpSpPr>
        <p:pic>
          <p:nvPicPr>
            <p:cNvPr id="557" name="Google Shape;557;p76"/>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558" name="Google Shape;558;p76"/>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559" name="Google Shape;559;p76"/>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6"/>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6"/>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562" name="Google Shape;562;p76"/>
          <p:cNvSpPr/>
          <p:nvPr/>
        </p:nvSpPr>
        <p:spPr>
          <a:xfrm>
            <a:off x="712800" y="1279440"/>
            <a:ext cx="5084640" cy="125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Lấy ngày hiện tại trong hệ thống.</a:t>
            </a:r>
            <a:endParaRPr b="0" i="0" sz="2600" u="none" cap="none" strike="noStrike">
              <a:solidFill>
                <a:srgbClr val="000000"/>
              </a:solidFill>
              <a:latin typeface="Arial"/>
              <a:ea typeface="Arial"/>
              <a:cs typeface="Arial"/>
              <a:sym typeface="Arial"/>
            </a:endParaRPr>
          </a:p>
        </p:txBody>
      </p:sp>
      <p:pic>
        <p:nvPicPr>
          <p:cNvPr id="563" name="Google Shape;563;p76"/>
          <p:cNvPicPr preferRelativeResize="0"/>
          <p:nvPr/>
        </p:nvPicPr>
        <p:blipFill rotWithShape="1">
          <a:blip r:embed="rId5">
            <a:alphaModFix/>
          </a:blip>
          <a:srcRect b="0" l="0" r="0" t="0"/>
          <a:stretch/>
        </p:blipFill>
        <p:spPr>
          <a:xfrm>
            <a:off x="5830920" y="939960"/>
            <a:ext cx="4775040" cy="1438200"/>
          </a:xfrm>
          <a:prstGeom prst="rect">
            <a:avLst/>
          </a:prstGeom>
          <a:noFill/>
          <a:ln>
            <a:noFill/>
          </a:ln>
        </p:spPr>
      </p:pic>
      <p:pic>
        <p:nvPicPr>
          <p:cNvPr id="564" name="Google Shape;564;p76"/>
          <p:cNvPicPr preferRelativeResize="0"/>
          <p:nvPr/>
        </p:nvPicPr>
        <p:blipFill rotWithShape="1">
          <a:blip r:embed="rId6">
            <a:alphaModFix/>
          </a:blip>
          <a:srcRect b="0" l="0" r="0" t="0"/>
          <a:stretch/>
        </p:blipFill>
        <p:spPr>
          <a:xfrm>
            <a:off x="5837400" y="2560680"/>
            <a:ext cx="4768560" cy="1260360"/>
          </a:xfrm>
          <a:prstGeom prst="rect">
            <a:avLst/>
          </a:prstGeom>
          <a:noFill/>
          <a:ln>
            <a:noFill/>
          </a:ln>
        </p:spPr>
      </p:pic>
      <p:sp>
        <p:nvSpPr>
          <p:cNvPr id="565" name="Google Shape;565;p76"/>
          <p:cNvSpPr/>
          <p:nvPr/>
        </p:nvSpPr>
        <p:spPr>
          <a:xfrm>
            <a:off x="712800" y="2835360"/>
            <a:ext cx="5084640" cy="7318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Lấy ngày từ một timestamp </a:t>
            </a:r>
            <a:endParaRPr b="0" i="0" sz="2600" u="none" cap="none" strike="noStrike">
              <a:solidFill>
                <a:srgbClr val="000000"/>
              </a:solidFill>
              <a:latin typeface="Arial"/>
              <a:ea typeface="Arial"/>
              <a:cs typeface="Arial"/>
              <a:sym typeface="Arial"/>
            </a:endParaRPr>
          </a:p>
        </p:txBody>
      </p:sp>
      <p:pic>
        <p:nvPicPr>
          <p:cNvPr id="566" name="Google Shape;566;p76"/>
          <p:cNvPicPr preferRelativeResize="0"/>
          <p:nvPr/>
        </p:nvPicPr>
        <p:blipFill rotWithShape="1">
          <a:blip r:embed="rId7">
            <a:alphaModFix/>
          </a:blip>
          <a:srcRect b="0" l="0" r="0" t="0"/>
          <a:stretch/>
        </p:blipFill>
        <p:spPr>
          <a:xfrm>
            <a:off x="5851440" y="4022640"/>
            <a:ext cx="4754520" cy="982800"/>
          </a:xfrm>
          <a:prstGeom prst="rect">
            <a:avLst/>
          </a:prstGeom>
          <a:noFill/>
          <a:ln>
            <a:noFill/>
          </a:ln>
        </p:spPr>
      </p:pic>
      <p:sp>
        <p:nvSpPr>
          <p:cNvPr id="567" name="Google Shape;567;p76"/>
          <p:cNvSpPr/>
          <p:nvPr/>
        </p:nvSpPr>
        <p:spPr>
          <a:xfrm>
            <a:off x="712800" y="4206960"/>
            <a:ext cx="5084640" cy="7318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Lấy ngày từ một chuỗi dạng ISO </a:t>
            </a:r>
            <a:endParaRPr b="0" i="0" sz="2600" u="none" cap="none" strike="noStrike">
              <a:solidFill>
                <a:srgbClr val="000000"/>
              </a:solidFill>
              <a:latin typeface="Arial"/>
              <a:ea typeface="Arial"/>
              <a:cs typeface="Arial"/>
              <a:sym typeface="Arial"/>
            </a:endParaRPr>
          </a:p>
        </p:txBody>
      </p:sp>
      <p:pic>
        <p:nvPicPr>
          <p:cNvPr id="568" name="Google Shape;568;p76"/>
          <p:cNvPicPr preferRelativeResize="0"/>
          <p:nvPr/>
        </p:nvPicPr>
        <p:blipFill rotWithShape="1">
          <a:blip r:embed="rId8">
            <a:alphaModFix/>
          </a:blip>
          <a:srcRect b="0" l="0" r="0" t="0"/>
          <a:stretch/>
        </p:blipFill>
        <p:spPr>
          <a:xfrm>
            <a:off x="122400" y="1219320"/>
            <a:ext cx="609480" cy="609480"/>
          </a:xfrm>
          <a:prstGeom prst="rect">
            <a:avLst/>
          </a:prstGeom>
          <a:noFill/>
          <a:ln>
            <a:noFill/>
          </a:ln>
        </p:spPr>
      </p:pic>
      <p:pic>
        <p:nvPicPr>
          <p:cNvPr id="569" name="Google Shape;569;p76"/>
          <p:cNvPicPr preferRelativeResize="0"/>
          <p:nvPr/>
        </p:nvPicPr>
        <p:blipFill rotWithShape="1">
          <a:blip r:embed="rId8">
            <a:alphaModFix/>
          </a:blip>
          <a:srcRect b="0" l="0" r="0" t="0"/>
          <a:stretch/>
        </p:blipFill>
        <p:spPr>
          <a:xfrm>
            <a:off x="122400" y="2774880"/>
            <a:ext cx="609480" cy="609840"/>
          </a:xfrm>
          <a:prstGeom prst="rect">
            <a:avLst/>
          </a:prstGeom>
          <a:noFill/>
          <a:ln>
            <a:noFill/>
          </a:ln>
        </p:spPr>
      </p:pic>
      <p:pic>
        <p:nvPicPr>
          <p:cNvPr id="570" name="Google Shape;570;p76"/>
          <p:cNvPicPr preferRelativeResize="0"/>
          <p:nvPr/>
        </p:nvPicPr>
        <p:blipFill rotWithShape="1">
          <a:blip r:embed="rId8">
            <a:alphaModFix/>
          </a:blip>
          <a:srcRect b="0" l="0" r="0" t="0"/>
          <a:stretch/>
        </p:blipFill>
        <p:spPr>
          <a:xfrm>
            <a:off x="122400" y="4146480"/>
            <a:ext cx="609480" cy="6098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4" name="Shape 574"/>
        <p:cNvGrpSpPr/>
        <p:nvPr/>
      </p:nvGrpSpPr>
      <p:grpSpPr>
        <a:xfrm>
          <a:off x="0" y="0"/>
          <a:ext cx="0" cy="0"/>
          <a:chOff x="0" y="0"/>
          <a:chExt cx="0" cy="0"/>
        </a:xfrm>
      </p:grpSpPr>
      <p:sp>
        <p:nvSpPr>
          <p:cNvPr id="575" name="Google Shape;575;p77"/>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7"/>
          <p:cNvSpPr/>
          <p:nvPr/>
        </p:nvSpPr>
        <p:spPr>
          <a:xfrm>
            <a:off x="384120" y="-4680"/>
            <a:ext cx="11808000" cy="66452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7"/>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7"/>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7"/>
          <p:cNvSpPr/>
          <p:nvPr/>
        </p:nvSpPr>
        <p:spPr>
          <a:xfrm>
            <a:off x="1463760" y="100656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Các toán tử khả dụng với Date</a:t>
            </a:r>
            <a:endParaRPr b="0" i="0" sz="3600" u="none" cap="none" strike="noStrike">
              <a:solidFill>
                <a:srgbClr val="000000"/>
              </a:solidFill>
              <a:latin typeface="Arial"/>
              <a:ea typeface="Arial"/>
              <a:cs typeface="Arial"/>
              <a:sym typeface="Arial"/>
            </a:endParaRPr>
          </a:p>
        </p:txBody>
      </p:sp>
      <p:grpSp>
        <p:nvGrpSpPr>
          <p:cNvPr id="580" name="Google Shape;580;p77"/>
          <p:cNvGrpSpPr/>
          <p:nvPr/>
        </p:nvGrpSpPr>
        <p:grpSpPr>
          <a:xfrm>
            <a:off x="968400" y="412920"/>
            <a:ext cx="1020600" cy="249120"/>
            <a:chOff x="968400" y="412920"/>
            <a:chExt cx="1020600" cy="249120"/>
          </a:xfrm>
        </p:grpSpPr>
        <p:sp>
          <p:nvSpPr>
            <p:cNvPr id="581" name="Google Shape;581;p77"/>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7"/>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7"/>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7"/>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7"/>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7"/>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7"/>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7"/>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7"/>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77"/>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77"/>
          <p:cNvGrpSpPr/>
          <p:nvPr/>
        </p:nvGrpSpPr>
        <p:grpSpPr>
          <a:xfrm>
            <a:off x="8589960" y="0"/>
            <a:ext cx="3722760" cy="6861240"/>
            <a:chOff x="8589960" y="0"/>
            <a:chExt cx="3722760" cy="6861240"/>
          </a:xfrm>
        </p:grpSpPr>
        <p:pic>
          <p:nvPicPr>
            <p:cNvPr id="592" name="Google Shape;592;p77"/>
            <p:cNvPicPr preferRelativeResize="0"/>
            <p:nvPr/>
          </p:nvPicPr>
          <p:blipFill rotWithShape="1">
            <a:blip r:embed="rId3">
              <a:alphaModFix/>
            </a:blip>
            <a:srcRect b="7406" l="0" r="0" t="0"/>
            <a:stretch/>
          </p:blipFill>
          <p:spPr>
            <a:xfrm>
              <a:off x="8589960" y="0"/>
              <a:ext cx="3722760" cy="6861240"/>
            </a:xfrm>
            <a:prstGeom prst="rect">
              <a:avLst/>
            </a:prstGeom>
            <a:noFill/>
            <a:ln>
              <a:noFill/>
            </a:ln>
          </p:spPr>
        </p:pic>
        <p:pic>
          <p:nvPicPr>
            <p:cNvPr id="593" name="Google Shape;593;p77"/>
            <p:cNvPicPr preferRelativeResize="0"/>
            <p:nvPr/>
          </p:nvPicPr>
          <p:blipFill rotWithShape="1">
            <a:blip r:embed="rId4">
              <a:alphaModFix/>
            </a:blip>
            <a:srcRect b="0" l="0" r="0" t="0"/>
            <a:stretch/>
          </p:blipFill>
          <p:spPr>
            <a:xfrm>
              <a:off x="11523600" y="1003320"/>
              <a:ext cx="787320" cy="1776240"/>
            </a:xfrm>
            <a:prstGeom prst="rect">
              <a:avLst/>
            </a:prstGeom>
            <a:noFill/>
            <a:ln>
              <a:noFill/>
            </a:ln>
          </p:spPr>
        </p:pic>
      </p:grpSp>
      <p:sp>
        <p:nvSpPr>
          <p:cNvPr id="594" name="Google Shape;594;p77"/>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7"/>
          <p:cNvSpPr/>
          <p:nvPr/>
        </p:nvSpPr>
        <p:spPr>
          <a:xfrm>
            <a:off x="1351080" y="2624040"/>
            <a:ext cx="7061040" cy="3686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2200" u="none" cap="none" strike="noStrike">
                <a:solidFill>
                  <a:srgbClr val="727373"/>
                </a:solidFill>
                <a:latin typeface="Roboto"/>
                <a:ea typeface="Roboto"/>
                <a:cs typeface="Roboto"/>
                <a:sym typeface="Roboto"/>
              </a:rPr>
              <a:t>date + timedelta</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2200" u="none" cap="none" strike="noStrike">
                <a:solidFill>
                  <a:srgbClr val="727373"/>
                </a:solidFill>
                <a:latin typeface="Roboto"/>
                <a:ea typeface="Roboto"/>
                <a:cs typeface="Roboto"/>
                <a:sym typeface="Roboto"/>
              </a:rPr>
              <a:t>date – timedelta</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2200" u="none" cap="none" strike="noStrike">
                <a:solidFill>
                  <a:srgbClr val="727373"/>
                </a:solidFill>
                <a:latin typeface="Roboto"/>
                <a:ea typeface="Roboto"/>
                <a:cs typeface="Roboto"/>
                <a:sym typeface="Roboto"/>
              </a:rPr>
              <a:t>date1 - date2</a:t>
            </a:r>
            <a:endParaRPr b="0" i="0" sz="2200" u="none" cap="none" strike="noStrike">
              <a:solidFill>
                <a:srgbClr val="000000"/>
              </a:solidFill>
              <a:latin typeface="Arial"/>
              <a:ea typeface="Arial"/>
              <a:cs typeface="Arial"/>
              <a:sym typeface="Arial"/>
            </a:endParaRPr>
          </a:p>
        </p:txBody>
      </p:sp>
      <p:sp>
        <p:nvSpPr>
          <p:cNvPr id="596" name="Google Shape;596;p77"/>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pic>
        <p:nvPicPr>
          <p:cNvPr id="597" name="Google Shape;597;p77"/>
          <p:cNvPicPr preferRelativeResize="0"/>
          <p:nvPr/>
        </p:nvPicPr>
        <p:blipFill rotWithShape="1">
          <a:blip r:embed="rId5">
            <a:alphaModFix/>
          </a:blip>
          <a:srcRect b="0" l="0" r="0" t="0"/>
          <a:stretch/>
        </p:blipFill>
        <p:spPr>
          <a:xfrm>
            <a:off x="4527720" y="2560680"/>
            <a:ext cx="4798800" cy="1096920"/>
          </a:xfrm>
          <a:prstGeom prst="rect">
            <a:avLst/>
          </a:prstGeom>
          <a:noFill/>
          <a:ln>
            <a:noFill/>
          </a:ln>
        </p:spPr>
      </p:pic>
      <p:pic>
        <p:nvPicPr>
          <p:cNvPr id="598" name="Google Shape;598;p77"/>
          <p:cNvPicPr preferRelativeResize="0"/>
          <p:nvPr/>
        </p:nvPicPr>
        <p:blipFill rotWithShape="1">
          <a:blip r:embed="rId6">
            <a:alphaModFix/>
          </a:blip>
          <a:srcRect b="0" l="0" r="0" t="0"/>
          <a:stretch/>
        </p:blipFill>
        <p:spPr>
          <a:xfrm>
            <a:off x="4530600" y="4022640"/>
            <a:ext cx="4748400" cy="1096920"/>
          </a:xfrm>
          <a:prstGeom prst="rect">
            <a:avLst/>
          </a:prstGeom>
          <a:noFill/>
          <a:ln>
            <a:noFill/>
          </a:ln>
        </p:spPr>
      </p:pic>
      <p:pic>
        <p:nvPicPr>
          <p:cNvPr id="599" name="Google Shape;599;p77"/>
          <p:cNvPicPr preferRelativeResize="0"/>
          <p:nvPr/>
        </p:nvPicPr>
        <p:blipFill rotWithShape="1">
          <a:blip r:embed="rId7">
            <a:alphaModFix/>
          </a:blip>
          <a:srcRect b="0" l="0" r="0" t="0"/>
          <a:stretch/>
        </p:blipFill>
        <p:spPr>
          <a:xfrm>
            <a:off x="4545000" y="5394240"/>
            <a:ext cx="4689360" cy="1332000"/>
          </a:xfrm>
          <a:prstGeom prst="rect">
            <a:avLst/>
          </a:prstGeom>
          <a:noFill/>
          <a:ln>
            <a:noFill/>
          </a:ln>
        </p:spPr>
      </p:pic>
      <p:pic>
        <p:nvPicPr>
          <p:cNvPr id="600" name="Google Shape;600;p77"/>
          <p:cNvPicPr preferRelativeResize="0"/>
          <p:nvPr/>
        </p:nvPicPr>
        <p:blipFill rotWithShape="1">
          <a:blip r:embed="rId8">
            <a:alphaModFix/>
          </a:blip>
          <a:srcRect b="0" l="0" r="0" t="0"/>
          <a:stretch/>
        </p:blipFill>
        <p:spPr>
          <a:xfrm>
            <a:off x="741240" y="2743200"/>
            <a:ext cx="609840" cy="609480"/>
          </a:xfrm>
          <a:prstGeom prst="rect">
            <a:avLst/>
          </a:prstGeom>
          <a:noFill/>
          <a:ln>
            <a:noFill/>
          </a:ln>
        </p:spPr>
      </p:pic>
      <p:pic>
        <p:nvPicPr>
          <p:cNvPr id="601" name="Google Shape;601;p77"/>
          <p:cNvPicPr preferRelativeResize="0"/>
          <p:nvPr/>
        </p:nvPicPr>
        <p:blipFill rotWithShape="1">
          <a:blip r:embed="rId8">
            <a:alphaModFix/>
          </a:blip>
          <a:srcRect b="0" l="0" r="0" t="0"/>
          <a:stretch/>
        </p:blipFill>
        <p:spPr>
          <a:xfrm>
            <a:off x="731880" y="4237200"/>
            <a:ext cx="609480" cy="609480"/>
          </a:xfrm>
          <a:prstGeom prst="rect">
            <a:avLst/>
          </a:prstGeom>
          <a:noFill/>
          <a:ln>
            <a:noFill/>
          </a:ln>
        </p:spPr>
      </p:pic>
      <p:pic>
        <p:nvPicPr>
          <p:cNvPr id="602" name="Google Shape;602;p77"/>
          <p:cNvPicPr preferRelativeResize="0"/>
          <p:nvPr/>
        </p:nvPicPr>
        <p:blipFill rotWithShape="1">
          <a:blip r:embed="rId8">
            <a:alphaModFix/>
          </a:blip>
          <a:srcRect b="0" l="0" r="0" t="0"/>
          <a:stretch/>
        </p:blipFill>
        <p:spPr>
          <a:xfrm>
            <a:off x="731880" y="5761080"/>
            <a:ext cx="609480" cy="6094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6" name="Shape 606"/>
        <p:cNvGrpSpPr/>
        <p:nvPr/>
      </p:nvGrpSpPr>
      <p:grpSpPr>
        <a:xfrm>
          <a:off x="0" y="0"/>
          <a:ext cx="0" cy="0"/>
          <a:chOff x="0" y="0"/>
          <a:chExt cx="0" cy="0"/>
        </a:xfrm>
      </p:grpSpPr>
      <p:sp>
        <p:nvSpPr>
          <p:cNvPr id="607" name="Google Shape;607;p78"/>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8"/>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8"/>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8"/>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Lớp Time là gì, chúng ta dùng nó</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trong trường hợp nào?</a:t>
            </a:r>
            <a:endParaRPr b="0" i="0" sz="3600" u="none" cap="none" strike="noStrike">
              <a:solidFill>
                <a:srgbClr val="000000"/>
              </a:solidFill>
              <a:latin typeface="Arial"/>
              <a:ea typeface="Arial"/>
              <a:cs typeface="Arial"/>
              <a:sym typeface="Arial"/>
            </a:endParaRPr>
          </a:p>
        </p:txBody>
      </p:sp>
      <p:grpSp>
        <p:nvGrpSpPr>
          <p:cNvPr id="611" name="Google Shape;611;p78"/>
          <p:cNvGrpSpPr/>
          <p:nvPr/>
        </p:nvGrpSpPr>
        <p:grpSpPr>
          <a:xfrm>
            <a:off x="968400" y="412920"/>
            <a:ext cx="1020600" cy="249120"/>
            <a:chOff x="968400" y="412920"/>
            <a:chExt cx="1020600" cy="249120"/>
          </a:xfrm>
        </p:grpSpPr>
        <p:sp>
          <p:nvSpPr>
            <p:cNvPr id="612" name="Google Shape;612;p78"/>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8"/>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8"/>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8"/>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8"/>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8"/>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8"/>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8"/>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8"/>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78"/>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78"/>
          <p:cNvGrpSpPr/>
          <p:nvPr/>
        </p:nvGrpSpPr>
        <p:grpSpPr>
          <a:xfrm>
            <a:off x="10223640" y="-7920"/>
            <a:ext cx="3168360" cy="6861240"/>
            <a:chOff x="10223640" y="-7920"/>
            <a:chExt cx="3168360" cy="6861240"/>
          </a:xfrm>
        </p:grpSpPr>
        <p:pic>
          <p:nvPicPr>
            <p:cNvPr id="623" name="Google Shape;623;p78"/>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624" name="Google Shape;624;p78"/>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625" name="Google Shape;625;p78"/>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8"/>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8"/>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628" name="Google Shape;628;p78"/>
          <p:cNvSpPr/>
          <p:nvPr/>
        </p:nvSpPr>
        <p:spPr>
          <a:xfrm>
            <a:off x="731880" y="2651040"/>
            <a:ext cx="9621720" cy="11970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000000"/>
                </a:solidFill>
                <a:latin typeface="Arial"/>
                <a:ea typeface="Arial"/>
                <a:cs typeface="Arial"/>
                <a:sym typeface="Arial"/>
              </a:rPr>
              <a:t>Là đối tượng lưu dữ liệu thời gian, hoàn toàn độc lập với ngày. được giả định rằng mỗi ngày có chính xác 24*60*60=86400 giây</a:t>
            </a:r>
            <a:endParaRPr b="0" i="0" sz="2600" u="none" cap="none" strike="noStrike">
              <a:solidFill>
                <a:srgbClr val="000000"/>
              </a:solidFill>
              <a:latin typeface="Arial"/>
              <a:ea typeface="Arial"/>
              <a:cs typeface="Arial"/>
              <a:sym typeface="Arial"/>
            </a:endParaRPr>
          </a:p>
        </p:txBody>
      </p:sp>
      <p:sp>
        <p:nvSpPr>
          <p:cNvPr id="629" name="Google Shape;629;p78"/>
          <p:cNvSpPr/>
          <p:nvPr/>
        </p:nvSpPr>
        <p:spPr>
          <a:xfrm>
            <a:off x="1828800" y="4754520"/>
            <a:ext cx="8250120" cy="549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Cách khởi tạo một đối tượng Time</a:t>
            </a:r>
            <a:endParaRPr b="0" i="0" sz="2600" u="none" cap="none" strike="noStrike">
              <a:solidFill>
                <a:srgbClr val="000000"/>
              </a:solidFill>
              <a:latin typeface="Arial"/>
              <a:ea typeface="Arial"/>
              <a:cs typeface="Arial"/>
              <a:sym typeface="Arial"/>
            </a:endParaRPr>
          </a:p>
        </p:txBody>
      </p:sp>
      <p:pic>
        <p:nvPicPr>
          <p:cNvPr id="630" name="Google Shape;630;p78"/>
          <p:cNvPicPr preferRelativeResize="0"/>
          <p:nvPr/>
        </p:nvPicPr>
        <p:blipFill rotWithShape="1">
          <a:blip r:embed="rId5">
            <a:alphaModFix/>
          </a:blip>
          <a:srcRect b="0" l="0" r="0" t="0"/>
          <a:stretch/>
        </p:blipFill>
        <p:spPr>
          <a:xfrm>
            <a:off x="1074600" y="5394240"/>
            <a:ext cx="9533160" cy="1096920"/>
          </a:xfrm>
          <a:prstGeom prst="rect">
            <a:avLst/>
          </a:prstGeom>
          <a:noFill/>
          <a:ln>
            <a:noFill/>
          </a:ln>
        </p:spPr>
      </p:pic>
      <p:sp>
        <p:nvSpPr>
          <p:cNvPr id="631" name="Google Shape;631;p78"/>
          <p:cNvSpPr/>
          <p:nvPr/>
        </p:nvSpPr>
        <p:spPr>
          <a:xfrm>
            <a:off x="731880" y="4022640"/>
            <a:ext cx="8250120" cy="549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Lưu ý: time có thể chứa múi giờ hoặc không </a:t>
            </a:r>
            <a:endParaRPr b="0" i="0" sz="2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5" name="Shape 635"/>
        <p:cNvGrpSpPr/>
        <p:nvPr/>
      </p:nvGrpSpPr>
      <p:grpSpPr>
        <a:xfrm>
          <a:off x="0" y="0"/>
          <a:ext cx="0" cy="0"/>
          <a:chOff x="0" y="0"/>
          <a:chExt cx="0" cy="0"/>
        </a:xfrm>
      </p:grpSpPr>
      <p:sp>
        <p:nvSpPr>
          <p:cNvPr id="636" name="Google Shape;636;p79"/>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9"/>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9"/>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79"/>
          <p:cNvGrpSpPr/>
          <p:nvPr/>
        </p:nvGrpSpPr>
        <p:grpSpPr>
          <a:xfrm>
            <a:off x="968400" y="412920"/>
            <a:ext cx="1020600" cy="249120"/>
            <a:chOff x="968400" y="412920"/>
            <a:chExt cx="1020600" cy="249120"/>
          </a:xfrm>
        </p:grpSpPr>
        <p:sp>
          <p:nvSpPr>
            <p:cNvPr id="640" name="Google Shape;640;p79"/>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9"/>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9"/>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9"/>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9"/>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9"/>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9"/>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9"/>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9"/>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79"/>
          <p:cNvGrpSpPr/>
          <p:nvPr/>
        </p:nvGrpSpPr>
        <p:grpSpPr>
          <a:xfrm>
            <a:off x="10223640" y="-7920"/>
            <a:ext cx="3168360" cy="6861240"/>
            <a:chOff x="10223640" y="-7920"/>
            <a:chExt cx="3168360" cy="6861240"/>
          </a:xfrm>
        </p:grpSpPr>
        <p:pic>
          <p:nvPicPr>
            <p:cNvPr id="650" name="Google Shape;650;p79"/>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651" name="Google Shape;651;p79"/>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652" name="Google Shape;652;p79"/>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9"/>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9"/>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655" name="Google Shape;655;p79"/>
          <p:cNvSpPr/>
          <p:nvPr/>
        </p:nvSpPr>
        <p:spPr>
          <a:xfrm>
            <a:off x="1320840" y="1063800"/>
            <a:ext cx="5084640" cy="12524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Chuyển một chuỗi thành đối tượng time</a:t>
            </a:r>
            <a:endParaRPr b="0" i="0" sz="2600" u="none" cap="none" strike="noStrike">
              <a:solidFill>
                <a:srgbClr val="000000"/>
              </a:solidFill>
              <a:latin typeface="Arial"/>
              <a:ea typeface="Arial"/>
              <a:cs typeface="Arial"/>
              <a:sym typeface="Arial"/>
            </a:endParaRPr>
          </a:p>
        </p:txBody>
      </p:sp>
      <p:sp>
        <p:nvSpPr>
          <p:cNvPr id="656" name="Google Shape;656;p79"/>
          <p:cNvSpPr/>
          <p:nvPr/>
        </p:nvSpPr>
        <p:spPr>
          <a:xfrm>
            <a:off x="1320840" y="2762280"/>
            <a:ext cx="5084640" cy="8287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Thay đổi giá trị của đối tượng time </a:t>
            </a:r>
            <a:endParaRPr b="0" i="0" sz="2600" u="none" cap="none" strike="noStrike">
              <a:solidFill>
                <a:srgbClr val="000000"/>
              </a:solidFill>
              <a:latin typeface="Arial"/>
              <a:ea typeface="Arial"/>
              <a:cs typeface="Arial"/>
              <a:sym typeface="Arial"/>
            </a:endParaRPr>
          </a:p>
        </p:txBody>
      </p:sp>
      <p:sp>
        <p:nvSpPr>
          <p:cNvPr id="657" name="Google Shape;657;p79"/>
          <p:cNvSpPr/>
          <p:nvPr/>
        </p:nvSpPr>
        <p:spPr>
          <a:xfrm>
            <a:off x="1339920" y="4460760"/>
            <a:ext cx="5084640" cy="7318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Trả về chuỗi được định dạng</a:t>
            </a:r>
            <a:endParaRPr b="0" i="0" sz="2600" u="none" cap="none" strike="noStrike">
              <a:solidFill>
                <a:srgbClr val="000000"/>
              </a:solidFill>
              <a:latin typeface="Arial"/>
              <a:ea typeface="Arial"/>
              <a:cs typeface="Arial"/>
              <a:sym typeface="Arial"/>
            </a:endParaRPr>
          </a:p>
        </p:txBody>
      </p:sp>
      <p:pic>
        <p:nvPicPr>
          <p:cNvPr id="658" name="Google Shape;658;p79"/>
          <p:cNvPicPr preferRelativeResize="0"/>
          <p:nvPr/>
        </p:nvPicPr>
        <p:blipFill rotWithShape="1">
          <a:blip r:embed="rId5">
            <a:alphaModFix/>
          </a:blip>
          <a:srcRect b="0" l="0" r="0" t="0"/>
          <a:stretch/>
        </p:blipFill>
        <p:spPr>
          <a:xfrm>
            <a:off x="5851440" y="1065240"/>
            <a:ext cx="4664160" cy="814320"/>
          </a:xfrm>
          <a:prstGeom prst="rect">
            <a:avLst/>
          </a:prstGeom>
          <a:noFill/>
          <a:ln>
            <a:noFill/>
          </a:ln>
        </p:spPr>
      </p:pic>
      <p:pic>
        <p:nvPicPr>
          <p:cNvPr id="659" name="Google Shape;659;p79"/>
          <p:cNvPicPr preferRelativeResize="0"/>
          <p:nvPr/>
        </p:nvPicPr>
        <p:blipFill rotWithShape="1">
          <a:blip r:embed="rId6">
            <a:alphaModFix/>
          </a:blip>
          <a:srcRect b="0" l="0" r="0" t="0"/>
          <a:stretch/>
        </p:blipFill>
        <p:spPr>
          <a:xfrm>
            <a:off x="5851440" y="2496960"/>
            <a:ext cx="4572000" cy="1160640"/>
          </a:xfrm>
          <a:prstGeom prst="rect">
            <a:avLst/>
          </a:prstGeom>
          <a:noFill/>
          <a:ln>
            <a:noFill/>
          </a:ln>
        </p:spPr>
      </p:pic>
      <p:pic>
        <p:nvPicPr>
          <p:cNvPr id="660" name="Google Shape;660;p79"/>
          <p:cNvPicPr preferRelativeResize="0"/>
          <p:nvPr/>
        </p:nvPicPr>
        <p:blipFill rotWithShape="1">
          <a:blip r:embed="rId7">
            <a:alphaModFix/>
          </a:blip>
          <a:srcRect b="0" l="0" r="0" t="0"/>
          <a:stretch/>
        </p:blipFill>
        <p:spPr>
          <a:xfrm>
            <a:off x="5834160" y="4206960"/>
            <a:ext cx="4605120" cy="1096920"/>
          </a:xfrm>
          <a:prstGeom prst="rect">
            <a:avLst/>
          </a:prstGeom>
          <a:noFill/>
          <a:ln>
            <a:noFill/>
          </a:ln>
        </p:spPr>
      </p:pic>
      <p:pic>
        <p:nvPicPr>
          <p:cNvPr id="661" name="Google Shape;661;p79"/>
          <p:cNvPicPr preferRelativeResize="0"/>
          <p:nvPr/>
        </p:nvPicPr>
        <p:blipFill rotWithShape="1">
          <a:blip r:embed="rId8">
            <a:alphaModFix/>
          </a:blip>
          <a:srcRect b="0" l="0" r="0" t="0"/>
          <a:stretch/>
        </p:blipFill>
        <p:spPr>
          <a:xfrm>
            <a:off x="639720" y="1219320"/>
            <a:ext cx="609480" cy="609480"/>
          </a:xfrm>
          <a:prstGeom prst="rect">
            <a:avLst/>
          </a:prstGeom>
          <a:noFill/>
          <a:ln>
            <a:noFill/>
          </a:ln>
        </p:spPr>
      </p:pic>
      <p:pic>
        <p:nvPicPr>
          <p:cNvPr id="662" name="Google Shape;662;p79"/>
          <p:cNvPicPr preferRelativeResize="0"/>
          <p:nvPr/>
        </p:nvPicPr>
        <p:blipFill rotWithShape="1">
          <a:blip r:embed="rId8">
            <a:alphaModFix/>
          </a:blip>
          <a:srcRect b="0" l="0" r="0" t="0"/>
          <a:stretch/>
        </p:blipFill>
        <p:spPr>
          <a:xfrm>
            <a:off x="639720" y="2865600"/>
            <a:ext cx="609480" cy="609480"/>
          </a:xfrm>
          <a:prstGeom prst="rect">
            <a:avLst/>
          </a:prstGeom>
          <a:noFill/>
          <a:ln>
            <a:noFill/>
          </a:ln>
        </p:spPr>
      </p:pic>
      <p:pic>
        <p:nvPicPr>
          <p:cNvPr id="663" name="Google Shape;663;p79"/>
          <p:cNvPicPr preferRelativeResize="0"/>
          <p:nvPr/>
        </p:nvPicPr>
        <p:blipFill rotWithShape="1">
          <a:blip r:embed="rId8">
            <a:alphaModFix/>
          </a:blip>
          <a:srcRect b="0" l="0" r="0" t="0"/>
          <a:stretch/>
        </p:blipFill>
        <p:spPr>
          <a:xfrm>
            <a:off x="671400" y="4419720"/>
            <a:ext cx="609840" cy="6094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7" name="Shape 667"/>
        <p:cNvGrpSpPr/>
        <p:nvPr/>
      </p:nvGrpSpPr>
      <p:grpSpPr>
        <a:xfrm>
          <a:off x="0" y="0"/>
          <a:ext cx="0" cy="0"/>
          <a:chOff x="0" y="0"/>
          <a:chExt cx="0" cy="0"/>
        </a:xfrm>
      </p:grpSpPr>
      <p:sp>
        <p:nvSpPr>
          <p:cNvPr id="668" name="Google Shape;668;p80"/>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0"/>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0"/>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80"/>
          <p:cNvSpPr/>
          <p:nvPr/>
        </p:nvSpPr>
        <p:spPr>
          <a:xfrm>
            <a:off x="1006560" y="1096920"/>
            <a:ext cx="8099280" cy="7318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Chỉ chỗ trợ các toán tử so sánh </a:t>
            </a:r>
            <a:endParaRPr b="0" i="0" sz="3600" u="none" cap="none" strike="noStrike">
              <a:solidFill>
                <a:srgbClr val="000000"/>
              </a:solidFill>
              <a:latin typeface="Arial"/>
              <a:ea typeface="Arial"/>
              <a:cs typeface="Arial"/>
              <a:sym typeface="Arial"/>
            </a:endParaRPr>
          </a:p>
        </p:txBody>
      </p:sp>
      <p:grpSp>
        <p:nvGrpSpPr>
          <p:cNvPr id="672" name="Google Shape;672;p80"/>
          <p:cNvGrpSpPr/>
          <p:nvPr/>
        </p:nvGrpSpPr>
        <p:grpSpPr>
          <a:xfrm>
            <a:off x="968400" y="412920"/>
            <a:ext cx="1020600" cy="249120"/>
            <a:chOff x="968400" y="412920"/>
            <a:chExt cx="1020600" cy="249120"/>
          </a:xfrm>
        </p:grpSpPr>
        <p:sp>
          <p:nvSpPr>
            <p:cNvPr id="673" name="Google Shape;673;p80"/>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0"/>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0"/>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0"/>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0"/>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80"/>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80"/>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80"/>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80"/>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80"/>
          <p:cNvSpPr/>
          <p:nvPr/>
        </p:nvSpPr>
        <p:spPr>
          <a:xfrm>
            <a:off x="1006560" y="17668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80"/>
          <p:cNvGrpSpPr/>
          <p:nvPr/>
        </p:nvGrpSpPr>
        <p:grpSpPr>
          <a:xfrm>
            <a:off x="10223640" y="-7920"/>
            <a:ext cx="3168360" cy="6861240"/>
            <a:chOff x="10223640" y="-7920"/>
            <a:chExt cx="3168360" cy="6861240"/>
          </a:xfrm>
        </p:grpSpPr>
        <p:pic>
          <p:nvPicPr>
            <p:cNvPr id="684" name="Google Shape;684;p80"/>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685" name="Google Shape;685;p80"/>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686" name="Google Shape;686;p80"/>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80"/>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80"/>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689" name="Google Shape;689;p80"/>
          <p:cNvSpPr/>
          <p:nvPr/>
        </p:nvSpPr>
        <p:spPr>
          <a:xfrm>
            <a:off x="731880" y="2103480"/>
            <a:ext cx="9621720" cy="5540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ctr">
              <a:lnSpc>
                <a:spcPct val="93000"/>
              </a:lnSpc>
              <a:spcBef>
                <a:spcPts val="0"/>
              </a:spcBef>
              <a:spcAft>
                <a:spcPts val="0"/>
              </a:spcAft>
              <a:buNone/>
            </a:pPr>
            <a:r>
              <a:rPr b="0" i="0" lang="en-US" sz="2600" u="none" cap="none" strike="noStrike">
                <a:solidFill>
                  <a:srgbClr val="000000"/>
                </a:solidFill>
                <a:latin typeface="Arial"/>
                <a:ea typeface="Arial"/>
                <a:cs typeface="Arial"/>
                <a:sym typeface="Arial"/>
              </a:rPr>
              <a:t>Các toán tử: &gt;, &lt;, ==, !=</a:t>
            </a:r>
            <a:endParaRPr b="0" i="0" sz="2600" u="none" cap="none" strike="noStrike">
              <a:solidFill>
                <a:srgbClr val="000000"/>
              </a:solidFill>
              <a:latin typeface="Arial"/>
              <a:ea typeface="Arial"/>
              <a:cs typeface="Arial"/>
              <a:sym typeface="Arial"/>
            </a:endParaRPr>
          </a:p>
        </p:txBody>
      </p:sp>
      <p:pic>
        <p:nvPicPr>
          <p:cNvPr id="690" name="Google Shape;690;p80"/>
          <p:cNvPicPr preferRelativeResize="0"/>
          <p:nvPr/>
        </p:nvPicPr>
        <p:blipFill rotWithShape="1">
          <a:blip r:embed="rId5">
            <a:alphaModFix/>
          </a:blip>
          <a:srcRect b="0" l="0" r="0" t="0"/>
          <a:stretch/>
        </p:blipFill>
        <p:spPr>
          <a:xfrm>
            <a:off x="2913120" y="2701800"/>
            <a:ext cx="5041800" cy="39369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4" name="Shape 694"/>
        <p:cNvGrpSpPr/>
        <p:nvPr/>
      </p:nvGrpSpPr>
      <p:grpSpPr>
        <a:xfrm>
          <a:off x="0" y="0"/>
          <a:ext cx="0" cy="0"/>
          <a:chOff x="0" y="0"/>
          <a:chExt cx="0" cy="0"/>
        </a:xfrm>
      </p:grpSpPr>
      <p:sp>
        <p:nvSpPr>
          <p:cNvPr id="695" name="Google Shape;695;p81"/>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81"/>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81"/>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1"/>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Lớp Datetime là gì?</a:t>
            </a:r>
            <a:endParaRPr b="0" i="0" sz="3600" u="none" cap="none" strike="noStrike">
              <a:solidFill>
                <a:srgbClr val="000000"/>
              </a:solidFill>
              <a:latin typeface="Arial"/>
              <a:ea typeface="Arial"/>
              <a:cs typeface="Arial"/>
              <a:sym typeface="Arial"/>
            </a:endParaRPr>
          </a:p>
        </p:txBody>
      </p:sp>
      <p:grpSp>
        <p:nvGrpSpPr>
          <p:cNvPr id="699" name="Google Shape;699;p81"/>
          <p:cNvGrpSpPr/>
          <p:nvPr/>
        </p:nvGrpSpPr>
        <p:grpSpPr>
          <a:xfrm>
            <a:off x="968400" y="412920"/>
            <a:ext cx="1020600" cy="249120"/>
            <a:chOff x="968400" y="412920"/>
            <a:chExt cx="1020600" cy="249120"/>
          </a:xfrm>
        </p:grpSpPr>
        <p:sp>
          <p:nvSpPr>
            <p:cNvPr id="700" name="Google Shape;700;p81"/>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81"/>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81"/>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1"/>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1"/>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1"/>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81"/>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81"/>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81"/>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81"/>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0" name="Google Shape;710;p81"/>
          <p:cNvGrpSpPr/>
          <p:nvPr/>
        </p:nvGrpSpPr>
        <p:grpSpPr>
          <a:xfrm>
            <a:off x="10223640" y="-7920"/>
            <a:ext cx="3168360" cy="6861240"/>
            <a:chOff x="10223640" y="-7920"/>
            <a:chExt cx="3168360" cy="6861240"/>
          </a:xfrm>
        </p:grpSpPr>
        <p:pic>
          <p:nvPicPr>
            <p:cNvPr id="711" name="Google Shape;711;p81"/>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712" name="Google Shape;712;p81"/>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713" name="Google Shape;713;p81"/>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1"/>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81"/>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716" name="Google Shape;716;p81"/>
          <p:cNvSpPr/>
          <p:nvPr/>
        </p:nvSpPr>
        <p:spPr>
          <a:xfrm>
            <a:off x="731880" y="2651040"/>
            <a:ext cx="9621720" cy="11970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000000"/>
                </a:solidFill>
                <a:latin typeface="Arial"/>
                <a:ea typeface="Arial"/>
                <a:cs typeface="Arial"/>
                <a:sym typeface="Arial"/>
              </a:rPr>
              <a:t>Là kết hợp của cả Date và Time. Có thể cùng với Timezone hoặc không.</a:t>
            </a:r>
            <a:endParaRPr b="0" i="0" sz="2600" u="none" cap="none" strike="noStrike">
              <a:solidFill>
                <a:srgbClr val="000000"/>
              </a:solidFill>
              <a:latin typeface="Arial"/>
              <a:ea typeface="Arial"/>
              <a:cs typeface="Arial"/>
              <a:sym typeface="Arial"/>
            </a:endParaRPr>
          </a:p>
        </p:txBody>
      </p:sp>
      <p:sp>
        <p:nvSpPr>
          <p:cNvPr id="717" name="Google Shape;717;p81"/>
          <p:cNvSpPr/>
          <p:nvPr/>
        </p:nvSpPr>
        <p:spPr>
          <a:xfrm>
            <a:off x="1828800" y="4754520"/>
            <a:ext cx="8250120" cy="549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Cách khởi tạo một đối tượng datetime</a:t>
            </a:r>
            <a:endParaRPr b="0" i="0" sz="2600" u="none" cap="none" strike="noStrike">
              <a:solidFill>
                <a:srgbClr val="000000"/>
              </a:solidFill>
              <a:latin typeface="Arial"/>
              <a:ea typeface="Arial"/>
              <a:cs typeface="Arial"/>
              <a:sym typeface="Arial"/>
            </a:endParaRPr>
          </a:p>
        </p:txBody>
      </p:sp>
      <p:sp>
        <p:nvSpPr>
          <p:cNvPr id="718" name="Google Shape;718;p81"/>
          <p:cNvSpPr/>
          <p:nvPr/>
        </p:nvSpPr>
        <p:spPr>
          <a:xfrm>
            <a:off x="731880" y="3627360"/>
            <a:ext cx="9236160" cy="8287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Nếu có timezone ta phân loại datetime vào `aware` và ngược lại nếu không có thì là `naive`</a:t>
            </a:r>
            <a:endParaRPr b="0" i="0" sz="2600" u="none" cap="none" strike="noStrike">
              <a:solidFill>
                <a:srgbClr val="000000"/>
              </a:solidFill>
              <a:latin typeface="Arial"/>
              <a:ea typeface="Arial"/>
              <a:cs typeface="Arial"/>
              <a:sym typeface="Arial"/>
            </a:endParaRPr>
          </a:p>
        </p:txBody>
      </p:sp>
      <p:pic>
        <p:nvPicPr>
          <p:cNvPr id="719" name="Google Shape;719;p81"/>
          <p:cNvPicPr preferRelativeResize="0"/>
          <p:nvPr/>
        </p:nvPicPr>
        <p:blipFill rotWithShape="1">
          <a:blip r:embed="rId5">
            <a:alphaModFix/>
          </a:blip>
          <a:srcRect b="0" l="0" r="0" t="0"/>
          <a:stretch/>
        </p:blipFill>
        <p:spPr>
          <a:xfrm>
            <a:off x="878040" y="5398920"/>
            <a:ext cx="8904240" cy="123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3" name="Shape 723"/>
        <p:cNvGrpSpPr/>
        <p:nvPr/>
      </p:nvGrpSpPr>
      <p:grpSpPr>
        <a:xfrm>
          <a:off x="0" y="0"/>
          <a:ext cx="0" cy="0"/>
          <a:chOff x="0" y="0"/>
          <a:chExt cx="0" cy="0"/>
        </a:xfrm>
      </p:grpSpPr>
      <p:sp>
        <p:nvSpPr>
          <p:cNvPr id="724" name="Google Shape;724;p82"/>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2"/>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82"/>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82"/>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Lớp Datetime là dùng trong trường hợp nào?</a:t>
            </a:r>
            <a:endParaRPr b="0" i="0" sz="3600" u="none" cap="none" strike="noStrike">
              <a:solidFill>
                <a:srgbClr val="000000"/>
              </a:solidFill>
              <a:latin typeface="Arial"/>
              <a:ea typeface="Arial"/>
              <a:cs typeface="Arial"/>
              <a:sym typeface="Arial"/>
            </a:endParaRPr>
          </a:p>
        </p:txBody>
      </p:sp>
      <p:grpSp>
        <p:nvGrpSpPr>
          <p:cNvPr id="728" name="Google Shape;728;p82"/>
          <p:cNvGrpSpPr/>
          <p:nvPr/>
        </p:nvGrpSpPr>
        <p:grpSpPr>
          <a:xfrm>
            <a:off x="968400" y="412920"/>
            <a:ext cx="1020600" cy="249120"/>
            <a:chOff x="968400" y="412920"/>
            <a:chExt cx="1020600" cy="249120"/>
          </a:xfrm>
        </p:grpSpPr>
        <p:sp>
          <p:nvSpPr>
            <p:cNvPr id="729" name="Google Shape;729;p82"/>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82"/>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82"/>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82"/>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82"/>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2"/>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82"/>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82"/>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82"/>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82"/>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82"/>
          <p:cNvGrpSpPr/>
          <p:nvPr/>
        </p:nvGrpSpPr>
        <p:grpSpPr>
          <a:xfrm>
            <a:off x="10223640" y="-7920"/>
            <a:ext cx="3168360" cy="6861240"/>
            <a:chOff x="10223640" y="-7920"/>
            <a:chExt cx="3168360" cy="6861240"/>
          </a:xfrm>
        </p:grpSpPr>
        <p:pic>
          <p:nvPicPr>
            <p:cNvPr id="740" name="Google Shape;740;p82"/>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741" name="Google Shape;741;p82"/>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742" name="Google Shape;742;p82"/>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2"/>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2"/>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745" name="Google Shape;745;p82"/>
          <p:cNvSpPr/>
          <p:nvPr/>
        </p:nvSpPr>
        <p:spPr>
          <a:xfrm>
            <a:off x="731880" y="2743200"/>
            <a:ext cx="9236160" cy="3411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Đây là một loại đối tượng thường được sử dụng nhất để lưu dữ liệu thời gian. Do bao gồm đầy đủ các thuộc tính để tính toán và chuyển đổi thời gian.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 Khi chúng ta muốn lưu đầy đủ thông tin về thời gian</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Không nên sử dụng nếu:</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 Chỉ muốn lưu một phần như: lưu ngày, lưu thời gian, lưu timezone.</a:t>
            </a:r>
            <a:endParaRPr b="0" i="0" sz="2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9" name="Shape 749"/>
        <p:cNvGrpSpPr/>
        <p:nvPr/>
      </p:nvGrpSpPr>
      <p:grpSpPr>
        <a:xfrm>
          <a:off x="0" y="0"/>
          <a:ext cx="0" cy="0"/>
          <a:chOff x="0" y="0"/>
          <a:chExt cx="0" cy="0"/>
        </a:xfrm>
      </p:grpSpPr>
      <p:sp>
        <p:nvSpPr>
          <p:cNvPr id="750" name="Google Shape;750;p83"/>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3"/>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83"/>
          <p:cNvGrpSpPr/>
          <p:nvPr/>
        </p:nvGrpSpPr>
        <p:grpSpPr>
          <a:xfrm>
            <a:off x="968400" y="412920"/>
            <a:ext cx="1020600" cy="249120"/>
            <a:chOff x="968400" y="412920"/>
            <a:chExt cx="1020600" cy="249120"/>
          </a:xfrm>
        </p:grpSpPr>
        <p:sp>
          <p:nvSpPr>
            <p:cNvPr id="753" name="Google Shape;753;p83"/>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3"/>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3"/>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3"/>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3"/>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3"/>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3"/>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3"/>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3"/>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 name="Google Shape;762;p83"/>
          <p:cNvGrpSpPr/>
          <p:nvPr/>
        </p:nvGrpSpPr>
        <p:grpSpPr>
          <a:xfrm>
            <a:off x="10223640" y="-7920"/>
            <a:ext cx="3168360" cy="6861240"/>
            <a:chOff x="10223640" y="-7920"/>
            <a:chExt cx="3168360" cy="6861240"/>
          </a:xfrm>
        </p:grpSpPr>
        <p:pic>
          <p:nvPicPr>
            <p:cNvPr id="763" name="Google Shape;763;p83"/>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764" name="Google Shape;764;p83"/>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765" name="Google Shape;765;p83"/>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3"/>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3"/>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768" name="Google Shape;768;p83"/>
          <p:cNvSpPr/>
          <p:nvPr/>
        </p:nvSpPr>
        <p:spPr>
          <a:xfrm>
            <a:off x="1033560" y="127944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Lấy thời gian hiện tại</a:t>
            </a:r>
            <a:endParaRPr b="0" i="0" sz="2600" u="none" cap="none" strike="noStrike">
              <a:solidFill>
                <a:srgbClr val="000000"/>
              </a:solidFill>
              <a:latin typeface="Arial"/>
              <a:ea typeface="Arial"/>
              <a:cs typeface="Arial"/>
              <a:sym typeface="Arial"/>
            </a:endParaRPr>
          </a:p>
        </p:txBody>
      </p:sp>
      <p:pic>
        <p:nvPicPr>
          <p:cNvPr id="769" name="Google Shape;769;p83"/>
          <p:cNvPicPr preferRelativeResize="0"/>
          <p:nvPr/>
        </p:nvPicPr>
        <p:blipFill rotWithShape="1">
          <a:blip r:embed="rId5">
            <a:alphaModFix/>
          </a:blip>
          <a:srcRect b="0" l="0" r="0" t="0"/>
          <a:stretch/>
        </p:blipFill>
        <p:spPr>
          <a:xfrm>
            <a:off x="352440" y="1219320"/>
            <a:ext cx="609480" cy="609480"/>
          </a:xfrm>
          <a:prstGeom prst="rect">
            <a:avLst/>
          </a:prstGeom>
          <a:noFill/>
          <a:ln>
            <a:noFill/>
          </a:ln>
        </p:spPr>
      </p:pic>
      <p:pic>
        <p:nvPicPr>
          <p:cNvPr id="770" name="Google Shape;770;p83"/>
          <p:cNvPicPr preferRelativeResize="0"/>
          <p:nvPr/>
        </p:nvPicPr>
        <p:blipFill rotWithShape="1">
          <a:blip r:embed="rId6">
            <a:alphaModFix/>
          </a:blip>
          <a:srcRect b="0" l="0" r="0" t="0"/>
          <a:stretch/>
        </p:blipFill>
        <p:spPr>
          <a:xfrm>
            <a:off x="4618080" y="1130400"/>
            <a:ext cx="6099120" cy="822240"/>
          </a:xfrm>
          <a:prstGeom prst="rect">
            <a:avLst/>
          </a:prstGeom>
          <a:noFill/>
          <a:ln>
            <a:noFill/>
          </a:ln>
        </p:spPr>
      </p:pic>
      <p:sp>
        <p:nvSpPr>
          <p:cNvPr id="771" name="Google Shape;771;p83"/>
          <p:cNvSpPr/>
          <p:nvPr/>
        </p:nvSpPr>
        <p:spPr>
          <a:xfrm>
            <a:off x="1033560" y="248760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Lấy thời gian hiện tại</a:t>
            </a:r>
            <a:endParaRPr b="0" i="0" sz="2600" u="none" cap="none" strike="noStrike">
              <a:solidFill>
                <a:srgbClr val="000000"/>
              </a:solidFill>
              <a:latin typeface="Arial"/>
              <a:ea typeface="Arial"/>
              <a:cs typeface="Arial"/>
              <a:sym typeface="Arial"/>
            </a:endParaRPr>
          </a:p>
        </p:txBody>
      </p:sp>
      <p:pic>
        <p:nvPicPr>
          <p:cNvPr id="772" name="Google Shape;772;p83"/>
          <p:cNvPicPr preferRelativeResize="0"/>
          <p:nvPr/>
        </p:nvPicPr>
        <p:blipFill rotWithShape="1">
          <a:blip r:embed="rId5">
            <a:alphaModFix/>
          </a:blip>
          <a:srcRect b="0" l="0" r="0" t="0"/>
          <a:stretch/>
        </p:blipFill>
        <p:spPr>
          <a:xfrm>
            <a:off x="352440" y="2427120"/>
            <a:ext cx="609480" cy="609840"/>
          </a:xfrm>
          <a:prstGeom prst="rect">
            <a:avLst/>
          </a:prstGeom>
          <a:noFill/>
          <a:ln>
            <a:noFill/>
          </a:ln>
        </p:spPr>
      </p:pic>
      <p:pic>
        <p:nvPicPr>
          <p:cNvPr id="773" name="Google Shape;773;p83"/>
          <p:cNvPicPr preferRelativeResize="0"/>
          <p:nvPr/>
        </p:nvPicPr>
        <p:blipFill rotWithShape="1">
          <a:blip r:embed="rId7">
            <a:alphaModFix/>
          </a:blip>
          <a:srcRect b="0" l="0" r="0" t="0"/>
          <a:stretch/>
        </p:blipFill>
        <p:spPr>
          <a:xfrm>
            <a:off x="4610160" y="2152800"/>
            <a:ext cx="6107040" cy="1103040"/>
          </a:xfrm>
          <a:prstGeom prst="rect">
            <a:avLst/>
          </a:prstGeom>
          <a:noFill/>
          <a:ln>
            <a:noFill/>
          </a:ln>
        </p:spPr>
      </p:pic>
      <p:sp>
        <p:nvSpPr>
          <p:cNvPr id="774" name="Google Shape;774;p83"/>
          <p:cNvSpPr/>
          <p:nvPr/>
        </p:nvSpPr>
        <p:spPr>
          <a:xfrm>
            <a:off x="1033560" y="362412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Thay đổi thuộc tính</a:t>
            </a:r>
            <a:endParaRPr b="0" i="0" sz="2600" u="none" cap="none" strike="noStrike">
              <a:solidFill>
                <a:srgbClr val="000000"/>
              </a:solidFill>
              <a:latin typeface="Arial"/>
              <a:ea typeface="Arial"/>
              <a:cs typeface="Arial"/>
              <a:sym typeface="Arial"/>
            </a:endParaRPr>
          </a:p>
        </p:txBody>
      </p:sp>
      <p:pic>
        <p:nvPicPr>
          <p:cNvPr id="775" name="Google Shape;775;p83"/>
          <p:cNvPicPr preferRelativeResize="0"/>
          <p:nvPr/>
        </p:nvPicPr>
        <p:blipFill rotWithShape="1">
          <a:blip r:embed="rId5">
            <a:alphaModFix/>
          </a:blip>
          <a:srcRect b="0" l="0" r="0" t="0"/>
          <a:stretch/>
        </p:blipFill>
        <p:spPr>
          <a:xfrm>
            <a:off x="352440" y="3564000"/>
            <a:ext cx="609480" cy="609480"/>
          </a:xfrm>
          <a:prstGeom prst="rect">
            <a:avLst/>
          </a:prstGeom>
          <a:noFill/>
          <a:ln>
            <a:noFill/>
          </a:ln>
        </p:spPr>
      </p:pic>
      <p:pic>
        <p:nvPicPr>
          <p:cNvPr id="776" name="Google Shape;776;p83"/>
          <p:cNvPicPr preferRelativeResize="0"/>
          <p:nvPr/>
        </p:nvPicPr>
        <p:blipFill rotWithShape="1">
          <a:blip r:embed="rId8">
            <a:alphaModFix/>
          </a:blip>
          <a:srcRect b="0" l="0" r="0" t="0"/>
          <a:stretch/>
        </p:blipFill>
        <p:spPr>
          <a:xfrm>
            <a:off x="4591080" y="3460680"/>
            <a:ext cx="6126120" cy="820800"/>
          </a:xfrm>
          <a:prstGeom prst="rect">
            <a:avLst/>
          </a:prstGeom>
          <a:noFill/>
          <a:ln>
            <a:noFill/>
          </a:ln>
        </p:spPr>
      </p:pic>
      <p:sp>
        <p:nvSpPr>
          <p:cNvPr id="777" name="Google Shape;777;p83"/>
          <p:cNvSpPr/>
          <p:nvPr/>
        </p:nvSpPr>
        <p:spPr>
          <a:xfrm>
            <a:off x="1033560" y="468000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Chuyển từ chuỗi</a:t>
            </a:r>
            <a:endParaRPr b="0" i="0" sz="2600" u="none" cap="none" strike="noStrike">
              <a:solidFill>
                <a:srgbClr val="000000"/>
              </a:solidFill>
              <a:latin typeface="Arial"/>
              <a:ea typeface="Arial"/>
              <a:cs typeface="Arial"/>
              <a:sym typeface="Arial"/>
            </a:endParaRPr>
          </a:p>
        </p:txBody>
      </p:sp>
      <p:pic>
        <p:nvPicPr>
          <p:cNvPr id="778" name="Google Shape;778;p83"/>
          <p:cNvPicPr preferRelativeResize="0"/>
          <p:nvPr/>
        </p:nvPicPr>
        <p:blipFill rotWithShape="1">
          <a:blip r:embed="rId5">
            <a:alphaModFix/>
          </a:blip>
          <a:srcRect b="0" l="0" r="0" t="0"/>
          <a:stretch/>
        </p:blipFill>
        <p:spPr>
          <a:xfrm>
            <a:off x="352440" y="4619520"/>
            <a:ext cx="609480" cy="609840"/>
          </a:xfrm>
          <a:prstGeom prst="rect">
            <a:avLst/>
          </a:prstGeom>
          <a:noFill/>
          <a:ln>
            <a:noFill/>
          </a:ln>
        </p:spPr>
      </p:pic>
      <p:pic>
        <p:nvPicPr>
          <p:cNvPr id="779" name="Google Shape;779;p83"/>
          <p:cNvPicPr preferRelativeResize="0"/>
          <p:nvPr/>
        </p:nvPicPr>
        <p:blipFill rotWithShape="1">
          <a:blip r:embed="rId9">
            <a:alphaModFix/>
          </a:blip>
          <a:srcRect b="0" l="0" r="0" t="0"/>
          <a:stretch/>
        </p:blipFill>
        <p:spPr>
          <a:xfrm>
            <a:off x="4591080" y="4456080"/>
            <a:ext cx="6126120" cy="849240"/>
          </a:xfrm>
          <a:prstGeom prst="rect">
            <a:avLst/>
          </a:prstGeom>
          <a:noFill/>
          <a:ln>
            <a:noFill/>
          </a:ln>
        </p:spPr>
      </p:pic>
      <p:sp>
        <p:nvSpPr>
          <p:cNvPr id="780" name="Google Shape;780;p83"/>
          <p:cNvSpPr/>
          <p:nvPr/>
        </p:nvSpPr>
        <p:spPr>
          <a:xfrm>
            <a:off x="1033560" y="572436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Chuyển từ timestamp</a:t>
            </a:r>
            <a:endParaRPr b="0" i="0" sz="2600" u="none" cap="none" strike="noStrike">
              <a:solidFill>
                <a:srgbClr val="000000"/>
              </a:solidFill>
              <a:latin typeface="Arial"/>
              <a:ea typeface="Arial"/>
              <a:cs typeface="Arial"/>
              <a:sym typeface="Arial"/>
            </a:endParaRPr>
          </a:p>
        </p:txBody>
      </p:sp>
      <p:pic>
        <p:nvPicPr>
          <p:cNvPr id="781" name="Google Shape;781;p83"/>
          <p:cNvPicPr preferRelativeResize="0"/>
          <p:nvPr/>
        </p:nvPicPr>
        <p:blipFill rotWithShape="1">
          <a:blip r:embed="rId5">
            <a:alphaModFix/>
          </a:blip>
          <a:srcRect b="0" l="0" r="0" t="0"/>
          <a:stretch/>
        </p:blipFill>
        <p:spPr>
          <a:xfrm>
            <a:off x="352440" y="5664240"/>
            <a:ext cx="609480" cy="609480"/>
          </a:xfrm>
          <a:prstGeom prst="rect">
            <a:avLst/>
          </a:prstGeom>
          <a:noFill/>
          <a:ln>
            <a:noFill/>
          </a:ln>
        </p:spPr>
      </p:pic>
      <p:pic>
        <p:nvPicPr>
          <p:cNvPr id="782" name="Google Shape;782;p83"/>
          <p:cNvPicPr preferRelativeResize="0"/>
          <p:nvPr/>
        </p:nvPicPr>
        <p:blipFill rotWithShape="1">
          <a:blip r:embed="rId10">
            <a:alphaModFix/>
          </a:blip>
          <a:srcRect b="0" l="0" r="0" t="0"/>
          <a:stretch/>
        </p:blipFill>
        <p:spPr>
          <a:xfrm>
            <a:off x="4608360" y="5557680"/>
            <a:ext cx="6126480" cy="7318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6" name="Shape 786"/>
        <p:cNvGrpSpPr/>
        <p:nvPr/>
      </p:nvGrpSpPr>
      <p:grpSpPr>
        <a:xfrm>
          <a:off x="0" y="0"/>
          <a:ext cx="0" cy="0"/>
          <a:chOff x="0" y="0"/>
          <a:chExt cx="0" cy="0"/>
        </a:xfrm>
      </p:grpSpPr>
      <p:sp>
        <p:nvSpPr>
          <p:cNvPr id="787" name="Google Shape;787;p84"/>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4"/>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84"/>
          <p:cNvGrpSpPr/>
          <p:nvPr/>
        </p:nvGrpSpPr>
        <p:grpSpPr>
          <a:xfrm>
            <a:off x="968400" y="412920"/>
            <a:ext cx="1020600" cy="249120"/>
            <a:chOff x="968400" y="412920"/>
            <a:chExt cx="1020600" cy="249120"/>
          </a:xfrm>
        </p:grpSpPr>
        <p:sp>
          <p:nvSpPr>
            <p:cNvPr id="790" name="Google Shape;790;p84"/>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4"/>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84"/>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4"/>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4"/>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4"/>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4"/>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4"/>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4"/>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84"/>
          <p:cNvGrpSpPr/>
          <p:nvPr/>
        </p:nvGrpSpPr>
        <p:grpSpPr>
          <a:xfrm>
            <a:off x="10223640" y="-7920"/>
            <a:ext cx="3168360" cy="6861240"/>
            <a:chOff x="10223640" y="-7920"/>
            <a:chExt cx="3168360" cy="6861240"/>
          </a:xfrm>
        </p:grpSpPr>
        <p:pic>
          <p:nvPicPr>
            <p:cNvPr id="800" name="Google Shape;800;p84"/>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801" name="Google Shape;801;p84"/>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802" name="Google Shape;802;p84"/>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4"/>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804" name="Google Shape;804;p84"/>
          <p:cNvSpPr/>
          <p:nvPr/>
        </p:nvSpPr>
        <p:spPr>
          <a:xfrm>
            <a:off x="941400" y="124776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Kết hợp từ ngày giờ</a:t>
            </a:r>
            <a:endParaRPr b="0" i="0" sz="2600" u="none" cap="none" strike="noStrike">
              <a:solidFill>
                <a:srgbClr val="000000"/>
              </a:solidFill>
              <a:latin typeface="Arial"/>
              <a:ea typeface="Arial"/>
              <a:cs typeface="Arial"/>
              <a:sym typeface="Arial"/>
            </a:endParaRPr>
          </a:p>
        </p:txBody>
      </p:sp>
      <p:pic>
        <p:nvPicPr>
          <p:cNvPr id="805" name="Google Shape;805;p84"/>
          <p:cNvPicPr preferRelativeResize="0"/>
          <p:nvPr/>
        </p:nvPicPr>
        <p:blipFill rotWithShape="1">
          <a:blip r:embed="rId5">
            <a:alphaModFix/>
          </a:blip>
          <a:srcRect b="0" l="0" r="0" t="0"/>
          <a:stretch/>
        </p:blipFill>
        <p:spPr>
          <a:xfrm>
            <a:off x="260280" y="1185840"/>
            <a:ext cx="609840" cy="609480"/>
          </a:xfrm>
          <a:prstGeom prst="rect">
            <a:avLst/>
          </a:prstGeom>
          <a:noFill/>
          <a:ln>
            <a:noFill/>
          </a:ln>
        </p:spPr>
      </p:pic>
      <p:pic>
        <p:nvPicPr>
          <p:cNvPr id="806" name="Google Shape;806;p84"/>
          <p:cNvPicPr preferRelativeResize="0"/>
          <p:nvPr/>
        </p:nvPicPr>
        <p:blipFill rotWithShape="1">
          <a:blip r:embed="rId6">
            <a:alphaModFix/>
          </a:blip>
          <a:srcRect b="0" l="0" r="0" t="0"/>
          <a:stretch/>
        </p:blipFill>
        <p:spPr>
          <a:xfrm>
            <a:off x="4389480" y="1020600"/>
            <a:ext cx="6400800" cy="866880"/>
          </a:xfrm>
          <a:prstGeom prst="rect">
            <a:avLst/>
          </a:prstGeom>
          <a:noFill/>
          <a:ln>
            <a:noFill/>
          </a:ln>
        </p:spPr>
      </p:pic>
      <p:sp>
        <p:nvSpPr>
          <p:cNvPr id="807" name="Google Shape;807;p84"/>
          <p:cNvSpPr/>
          <p:nvPr/>
        </p:nvSpPr>
        <p:spPr>
          <a:xfrm>
            <a:off x="422280" y="2406600"/>
            <a:ext cx="1036620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4"/>
          <p:cNvSpPr/>
          <p:nvPr/>
        </p:nvSpPr>
        <p:spPr>
          <a:xfrm>
            <a:off x="3787920" y="2523960"/>
            <a:ext cx="3017520" cy="64008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Toán tử</a:t>
            </a:r>
            <a:endParaRPr b="0" i="0" sz="3600" u="none" cap="none" strike="noStrike">
              <a:solidFill>
                <a:srgbClr val="000000"/>
              </a:solidFill>
              <a:latin typeface="Arial"/>
              <a:ea typeface="Arial"/>
              <a:cs typeface="Arial"/>
              <a:sym typeface="Arial"/>
            </a:endParaRPr>
          </a:p>
        </p:txBody>
      </p:sp>
      <p:pic>
        <p:nvPicPr>
          <p:cNvPr id="809" name="Google Shape;809;p84"/>
          <p:cNvPicPr preferRelativeResize="0"/>
          <p:nvPr/>
        </p:nvPicPr>
        <p:blipFill rotWithShape="1">
          <a:blip r:embed="rId5">
            <a:alphaModFix/>
          </a:blip>
          <a:srcRect b="0" l="0" r="0" t="0"/>
          <a:stretch/>
        </p:blipFill>
        <p:spPr>
          <a:xfrm>
            <a:off x="549360" y="3565440"/>
            <a:ext cx="609480" cy="609840"/>
          </a:xfrm>
          <a:prstGeom prst="rect">
            <a:avLst/>
          </a:prstGeom>
          <a:noFill/>
          <a:ln>
            <a:noFill/>
          </a:ln>
        </p:spPr>
      </p:pic>
      <p:sp>
        <p:nvSpPr>
          <p:cNvPr id="810" name="Google Shape;810;p84"/>
          <p:cNvSpPr/>
          <p:nvPr/>
        </p:nvSpPr>
        <p:spPr>
          <a:xfrm>
            <a:off x="1300320" y="3693960"/>
            <a:ext cx="4114800" cy="3654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0825">
            <a:noAutofit/>
          </a:bodyPr>
          <a:lstStyle/>
          <a:p>
            <a:pPr indent="0" lvl="0" marL="0" marR="0" rtl="0" algn="l">
              <a:lnSpc>
                <a:spcPct val="93000"/>
              </a:lnSpc>
              <a:spcBef>
                <a:spcPts val="0"/>
              </a:spcBef>
              <a:spcAft>
                <a:spcPts val="0"/>
              </a:spcAft>
              <a:buNone/>
            </a:pPr>
            <a:r>
              <a:rPr b="0" i="0" lang="en-US" sz="1800" u="none" cap="none" strike="noStrike">
                <a:solidFill>
                  <a:srgbClr val="000000"/>
                </a:solidFill>
                <a:latin typeface="Arial"/>
                <a:ea typeface="Arial"/>
                <a:cs typeface="Arial"/>
                <a:sym typeface="Arial"/>
              </a:rPr>
              <a:t>Cộng: datetime = datetime + timedelta</a:t>
            </a:r>
            <a:endParaRPr b="0" i="0" sz="1800" u="none" cap="none" strike="noStrike">
              <a:solidFill>
                <a:srgbClr val="000000"/>
              </a:solidFill>
              <a:latin typeface="Arial"/>
              <a:ea typeface="Arial"/>
              <a:cs typeface="Arial"/>
              <a:sym typeface="Arial"/>
            </a:endParaRPr>
          </a:p>
        </p:txBody>
      </p:sp>
      <p:pic>
        <p:nvPicPr>
          <p:cNvPr id="811" name="Google Shape;811;p84"/>
          <p:cNvPicPr preferRelativeResize="0"/>
          <p:nvPr/>
        </p:nvPicPr>
        <p:blipFill rotWithShape="1">
          <a:blip r:embed="rId5">
            <a:alphaModFix/>
          </a:blip>
          <a:srcRect b="0" l="0" r="0" t="0"/>
          <a:stretch/>
        </p:blipFill>
        <p:spPr>
          <a:xfrm>
            <a:off x="549360" y="4465800"/>
            <a:ext cx="609480" cy="609480"/>
          </a:xfrm>
          <a:prstGeom prst="rect">
            <a:avLst/>
          </a:prstGeom>
          <a:noFill/>
          <a:ln>
            <a:noFill/>
          </a:ln>
        </p:spPr>
      </p:pic>
      <p:sp>
        <p:nvSpPr>
          <p:cNvPr id="812" name="Google Shape;812;p84"/>
          <p:cNvSpPr/>
          <p:nvPr/>
        </p:nvSpPr>
        <p:spPr>
          <a:xfrm>
            <a:off x="1300320" y="4594320"/>
            <a:ext cx="4114800" cy="3650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0825">
            <a:noAutofit/>
          </a:bodyPr>
          <a:lstStyle/>
          <a:p>
            <a:pPr indent="0" lvl="0" marL="0" marR="0" rtl="0" algn="l">
              <a:lnSpc>
                <a:spcPct val="93000"/>
              </a:lnSpc>
              <a:spcBef>
                <a:spcPts val="0"/>
              </a:spcBef>
              <a:spcAft>
                <a:spcPts val="0"/>
              </a:spcAft>
              <a:buNone/>
            </a:pPr>
            <a:r>
              <a:rPr b="0" i="0" lang="en-US" sz="1800" u="none" cap="none" strike="noStrike">
                <a:solidFill>
                  <a:srgbClr val="000000"/>
                </a:solidFill>
                <a:latin typeface="Arial"/>
                <a:ea typeface="Arial"/>
                <a:cs typeface="Arial"/>
                <a:sym typeface="Arial"/>
              </a:rPr>
              <a:t>Trừ: datetime = datetime - timedelta</a:t>
            </a:r>
            <a:endParaRPr b="0" i="0" sz="1800" u="none" cap="none" strike="noStrike">
              <a:solidFill>
                <a:srgbClr val="000000"/>
              </a:solidFill>
              <a:latin typeface="Arial"/>
              <a:ea typeface="Arial"/>
              <a:cs typeface="Arial"/>
              <a:sym typeface="Arial"/>
            </a:endParaRPr>
          </a:p>
        </p:txBody>
      </p:sp>
      <p:pic>
        <p:nvPicPr>
          <p:cNvPr id="813" name="Google Shape;813;p84"/>
          <p:cNvPicPr preferRelativeResize="0"/>
          <p:nvPr/>
        </p:nvPicPr>
        <p:blipFill rotWithShape="1">
          <a:blip r:embed="rId5">
            <a:alphaModFix/>
          </a:blip>
          <a:srcRect b="0" l="0" r="0" t="0"/>
          <a:stretch/>
        </p:blipFill>
        <p:spPr>
          <a:xfrm>
            <a:off x="549360" y="5402160"/>
            <a:ext cx="609480" cy="609840"/>
          </a:xfrm>
          <a:prstGeom prst="rect">
            <a:avLst/>
          </a:prstGeom>
          <a:noFill/>
          <a:ln>
            <a:noFill/>
          </a:ln>
        </p:spPr>
      </p:pic>
      <p:sp>
        <p:nvSpPr>
          <p:cNvPr id="814" name="Google Shape;814;p84"/>
          <p:cNvSpPr/>
          <p:nvPr/>
        </p:nvSpPr>
        <p:spPr>
          <a:xfrm>
            <a:off x="1300320" y="5529240"/>
            <a:ext cx="4114800" cy="3650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0825">
            <a:noAutofit/>
          </a:bodyPr>
          <a:lstStyle/>
          <a:p>
            <a:pPr indent="0" lvl="0" marL="0" marR="0" rtl="0" algn="l">
              <a:lnSpc>
                <a:spcPct val="93000"/>
              </a:lnSpc>
              <a:spcBef>
                <a:spcPts val="0"/>
              </a:spcBef>
              <a:spcAft>
                <a:spcPts val="0"/>
              </a:spcAft>
              <a:buNone/>
            </a:pPr>
            <a:r>
              <a:rPr b="0" i="0" lang="en-US" sz="1800" u="none" cap="none" strike="noStrike">
                <a:solidFill>
                  <a:srgbClr val="000000"/>
                </a:solidFill>
                <a:latin typeface="Arial"/>
                <a:ea typeface="Arial"/>
                <a:cs typeface="Arial"/>
                <a:sym typeface="Arial"/>
              </a:rPr>
              <a:t>Trừ: timedelta = datetime - datetime</a:t>
            </a:r>
            <a:endParaRPr b="0" i="0" sz="1800" u="none" cap="none" strike="noStrike">
              <a:solidFill>
                <a:srgbClr val="000000"/>
              </a:solidFill>
              <a:latin typeface="Arial"/>
              <a:ea typeface="Arial"/>
              <a:cs typeface="Arial"/>
              <a:sym typeface="Arial"/>
            </a:endParaRPr>
          </a:p>
        </p:txBody>
      </p:sp>
      <p:pic>
        <p:nvPicPr>
          <p:cNvPr id="815" name="Google Shape;815;p84"/>
          <p:cNvPicPr preferRelativeResize="0"/>
          <p:nvPr/>
        </p:nvPicPr>
        <p:blipFill rotWithShape="1">
          <a:blip r:embed="rId5">
            <a:alphaModFix/>
          </a:blip>
          <a:srcRect b="0" l="0" r="0" t="0"/>
          <a:stretch/>
        </p:blipFill>
        <p:spPr>
          <a:xfrm>
            <a:off x="6157800" y="3494160"/>
            <a:ext cx="609840" cy="609480"/>
          </a:xfrm>
          <a:prstGeom prst="rect">
            <a:avLst/>
          </a:prstGeom>
          <a:noFill/>
          <a:ln>
            <a:noFill/>
          </a:ln>
        </p:spPr>
      </p:pic>
      <p:pic>
        <p:nvPicPr>
          <p:cNvPr id="816" name="Google Shape;816;p84"/>
          <p:cNvPicPr preferRelativeResize="0"/>
          <p:nvPr/>
        </p:nvPicPr>
        <p:blipFill rotWithShape="1">
          <a:blip r:embed="rId5">
            <a:alphaModFix/>
          </a:blip>
          <a:srcRect b="0" l="0" r="0" t="0"/>
          <a:stretch/>
        </p:blipFill>
        <p:spPr>
          <a:xfrm>
            <a:off x="6157800" y="4286160"/>
            <a:ext cx="609840" cy="609840"/>
          </a:xfrm>
          <a:prstGeom prst="rect">
            <a:avLst/>
          </a:prstGeom>
          <a:noFill/>
          <a:ln>
            <a:noFill/>
          </a:ln>
        </p:spPr>
      </p:pic>
      <p:pic>
        <p:nvPicPr>
          <p:cNvPr id="817" name="Google Shape;817;p84"/>
          <p:cNvPicPr preferRelativeResize="0"/>
          <p:nvPr/>
        </p:nvPicPr>
        <p:blipFill rotWithShape="1">
          <a:blip r:embed="rId5">
            <a:alphaModFix/>
          </a:blip>
          <a:srcRect b="0" l="0" r="0" t="0"/>
          <a:stretch/>
        </p:blipFill>
        <p:spPr>
          <a:xfrm>
            <a:off x="6157800" y="5041800"/>
            <a:ext cx="609840" cy="609840"/>
          </a:xfrm>
          <a:prstGeom prst="rect">
            <a:avLst/>
          </a:prstGeom>
          <a:noFill/>
          <a:ln>
            <a:noFill/>
          </a:ln>
        </p:spPr>
      </p:pic>
      <p:pic>
        <p:nvPicPr>
          <p:cNvPr id="818" name="Google Shape;818;p84"/>
          <p:cNvPicPr preferRelativeResize="0"/>
          <p:nvPr/>
        </p:nvPicPr>
        <p:blipFill rotWithShape="1">
          <a:blip r:embed="rId5">
            <a:alphaModFix/>
          </a:blip>
          <a:srcRect b="0" l="0" r="0" t="0"/>
          <a:stretch/>
        </p:blipFill>
        <p:spPr>
          <a:xfrm>
            <a:off x="6157800" y="5834160"/>
            <a:ext cx="609840" cy="609480"/>
          </a:xfrm>
          <a:prstGeom prst="rect">
            <a:avLst/>
          </a:prstGeom>
          <a:noFill/>
          <a:ln>
            <a:noFill/>
          </a:ln>
        </p:spPr>
      </p:pic>
      <p:sp>
        <p:nvSpPr>
          <p:cNvPr id="819" name="Google Shape;819;p84"/>
          <p:cNvSpPr/>
          <p:nvPr/>
        </p:nvSpPr>
        <p:spPr>
          <a:xfrm>
            <a:off x="6950160" y="356544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Lớn hơn: &gt;</a:t>
            </a:r>
            <a:endParaRPr b="0" i="0" sz="2600" u="none" cap="none" strike="noStrike">
              <a:solidFill>
                <a:srgbClr val="000000"/>
              </a:solidFill>
              <a:latin typeface="Arial"/>
              <a:ea typeface="Arial"/>
              <a:cs typeface="Arial"/>
              <a:sym typeface="Arial"/>
            </a:endParaRPr>
          </a:p>
        </p:txBody>
      </p:sp>
      <p:sp>
        <p:nvSpPr>
          <p:cNvPr id="820" name="Google Shape;820;p84"/>
          <p:cNvSpPr/>
          <p:nvPr/>
        </p:nvSpPr>
        <p:spPr>
          <a:xfrm>
            <a:off x="6950160" y="4357800"/>
            <a:ext cx="4348080" cy="6728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Nhở hơn: &lt;</a:t>
            </a:r>
            <a:endParaRPr b="0" i="0" sz="2600" u="none" cap="none" strike="noStrike">
              <a:solidFill>
                <a:srgbClr val="000000"/>
              </a:solidFill>
              <a:latin typeface="Arial"/>
              <a:ea typeface="Arial"/>
              <a:cs typeface="Arial"/>
              <a:sym typeface="Arial"/>
            </a:endParaRPr>
          </a:p>
        </p:txBody>
      </p:sp>
      <p:sp>
        <p:nvSpPr>
          <p:cNvPr id="821" name="Google Shape;821;p84"/>
          <p:cNvSpPr/>
          <p:nvPr/>
        </p:nvSpPr>
        <p:spPr>
          <a:xfrm>
            <a:off x="6950160" y="511488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Khác bằng: !=</a:t>
            </a:r>
            <a:endParaRPr b="0" i="0" sz="2600" u="none" cap="none" strike="noStrike">
              <a:solidFill>
                <a:srgbClr val="000000"/>
              </a:solidFill>
              <a:latin typeface="Arial"/>
              <a:ea typeface="Arial"/>
              <a:cs typeface="Arial"/>
              <a:sym typeface="Arial"/>
            </a:endParaRPr>
          </a:p>
        </p:txBody>
      </p:sp>
      <p:sp>
        <p:nvSpPr>
          <p:cNvPr id="822" name="Google Shape;822;p84"/>
          <p:cNvSpPr/>
          <p:nvPr/>
        </p:nvSpPr>
        <p:spPr>
          <a:xfrm>
            <a:off x="6950160" y="590544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Bằng: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67"/>
          <p:cNvSpPr/>
          <p:nvPr/>
        </p:nvSpPr>
        <p:spPr>
          <a:xfrm>
            <a:off x="838080" y="365040"/>
            <a:ext cx="1051560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7"/>
          <p:cNvSpPr/>
          <p:nvPr/>
        </p:nvSpPr>
        <p:spPr>
          <a:xfrm>
            <a:off x="-12600" y="0"/>
            <a:ext cx="12204720" cy="686628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7"/>
          <p:cNvSpPr/>
          <p:nvPr/>
        </p:nvSpPr>
        <p:spPr>
          <a:xfrm>
            <a:off x="-12600" y="0"/>
            <a:ext cx="12204720" cy="6866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5" name="Google Shape;295;p67"/>
          <p:cNvPicPr preferRelativeResize="0"/>
          <p:nvPr/>
        </p:nvPicPr>
        <p:blipFill rotWithShape="1">
          <a:blip r:embed="rId3">
            <a:alphaModFix/>
          </a:blip>
          <a:srcRect b="0" l="0" r="0" t="0"/>
          <a:stretch/>
        </p:blipFill>
        <p:spPr>
          <a:xfrm>
            <a:off x="1714680" y="0"/>
            <a:ext cx="10477440" cy="6983640"/>
          </a:xfrm>
          <a:prstGeom prst="rect">
            <a:avLst/>
          </a:prstGeom>
          <a:noFill/>
          <a:ln>
            <a:noFill/>
          </a:ln>
        </p:spPr>
      </p:pic>
      <p:sp>
        <p:nvSpPr>
          <p:cNvPr id="296" name="Google Shape;296;p67"/>
          <p:cNvSpPr/>
          <p:nvPr/>
        </p:nvSpPr>
        <p:spPr>
          <a:xfrm>
            <a:off x="-12600" y="0"/>
            <a:ext cx="12204720" cy="6866640"/>
          </a:xfrm>
          <a:prstGeom prst="rect">
            <a:avLst/>
          </a:prstGeom>
          <a:solidFill>
            <a:srgbClr val="C3C3C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7"/>
          <p:cNvSpPr/>
          <p:nvPr/>
        </p:nvSpPr>
        <p:spPr>
          <a:xfrm rot="-1341000">
            <a:off x="3310920" y="-760320"/>
            <a:ext cx="3237840" cy="5850360"/>
          </a:xfrm>
          <a:prstGeom prst="roundRect">
            <a:avLst>
              <a:gd fmla="val 28622" name="adj"/>
            </a:avLst>
          </a:prstGeom>
          <a:solidFill>
            <a:srgbClr val="7D1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7"/>
          <p:cNvSpPr/>
          <p:nvPr/>
        </p:nvSpPr>
        <p:spPr>
          <a:xfrm rot="-887400">
            <a:off x="-1239120" y="-813600"/>
            <a:ext cx="7571160" cy="8002800"/>
          </a:xfrm>
          <a:prstGeom prst="roundRect">
            <a:avLst>
              <a:gd fmla="val 11180" name="adj"/>
            </a:avLst>
          </a:prstGeom>
          <a:gradFill>
            <a:gsLst>
              <a:gs pos="0">
                <a:srgbClr val="16656F"/>
              </a:gs>
              <a:gs pos="8000">
                <a:srgbClr val="16656F"/>
              </a:gs>
              <a:gs pos="100000">
                <a:srgbClr val="02B6C8"/>
              </a:gs>
            </a:gsLst>
            <a:lin ang="7512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67"/>
          <p:cNvGrpSpPr/>
          <p:nvPr/>
        </p:nvGrpSpPr>
        <p:grpSpPr>
          <a:xfrm>
            <a:off x="10673640" y="352440"/>
            <a:ext cx="1132200" cy="281520"/>
            <a:chOff x="10673640" y="352440"/>
            <a:chExt cx="1132200" cy="281520"/>
          </a:xfrm>
        </p:grpSpPr>
        <p:sp>
          <p:nvSpPr>
            <p:cNvPr id="300" name="Google Shape;300;p67"/>
            <p:cNvSpPr/>
            <p:nvPr/>
          </p:nvSpPr>
          <p:spPr>
            <a:xfrm>
              <a:off x="10918080" y="393840"/>
              <a:ext cx="46440" cy="51480"/>
            </a:xfrm>
            <a:custGeom>
              <a:rect b="b" l="l" r="r" t="t"/>
              <a:pathLst>
                <a:path extrusionOk="0" h="33" w="30">
                  <a:moveTo>
                    <a:pt x="0" y="16"/>
                  </a:moveTo>
                  <a:cubicBezTo>
                    <a:pt x="0" y="14"/>
                    <a:pt x="0" y="12"/>
                    <a:pt x="1" y="10"/>
                  </a:cubicBezTo>
                  <a:cubicBezTo>
                    <a:pt x="3" y="6"/>
                    <a:pt x="5" y="3"/>
                    <a:pt x="9" y="1"/>
                  </a:cubicBezTo>
                  <a:cubicBezTo>
                    <a:pt x="13" y="0"/>
                    <a:pt x="17" y="0"/>
                    <a:pt x="20" y="1"/>
                  </a:cubicBezTo>
                  <a:cubicBezTo>
                    <a:pt x="22" y="2"/>
                    <a:pt x="24" y="3"/>
                    <a:pt x="25" y="5"/>
                  </a:cubicBezTo>
                  <a:cubicBezTo>
                    <a:pt x="27" y="6"/>
                    <a:pt x="28" y="8"/>
                    <a:pt x="28" y="10"/>
                  </a:cubicBezTo>
                  <a:cubicBezTo>
                    <a:pt x="29" y="12"/>
                    <a:pt x="30" y="14"/>
                    <a:pt x="30" y="16"/>
                  </a:cubicBezTo>
                  <a:cubicBezTo>
                    <a:pt x="30" y="18"/>
                    <a:pt x="29" y="20"/>
                    <a:pt x="28" y="22"/>
                  </a:cubicBezTo>
                  <a:cubicBezTo>
                    <a:pt x="28" y="24"/>
                    <a:pt x="27" y="26"/>
                    <a:pt x="25" y="27"/>
                  </a:cubicBezTo>
                  <a:cubicBezTo>
                    <a:pt x="24" y="29"/>
                    <a:pt x="22" y="30"/>
                    <a:pt x="20" y="31"/>
                  </a:cubicBezTo>
                  <a:cubicBezTo>
                    <a:pt x="17" y="33"/>
                    <a:pt x="13" y="33"/>
                    <a:pt x="9" y="31"/>
                  </a:cubicBezTo>
                  <a:cubicBezTo>
                    <a:pt x="7" y="30"/>
                    <a:pt x="6" y="29"/>
                    <a:pt x="4" y="27"/>
                  </a:cubicBezTo>
                  <a:cubicBezTo>
                    <a:pt x="3" y="26"/>
                    <a:pt x="2" y="24"/>
                    <a:pt x="1" y="22"/>
                  </a:cubicBezTo>
                  <a:cubicBezTo>
                    <a:pt x="0" y="20"/>
                    <a:pt x="0" y="18"/>
                    <a:pt x="0" y="16"/>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7"/>
            <p:cNvSpPr/>
            <p:nvPr/>
          </p:nvSpPr>
          <p:spPr>
            <a:xfrm>
              <a:off x="10919520" y="460440"/>
              <a:ext cx="43200" cy="168840"/>
            </a:xfrm>
            <a:custGeom>
              <a:rect b="b" l="l" r="r" t="t"/>
              <a:pathLst>
                <a:path extrusionOk="0" h="107" w="28">
                  <a:moveTo>
                    <a:pt x="28" y="92"/>
                  </a:moveTo>
                  <a:cubicBezTo>
                    <a:pt x="28" y="94"/>
                    <a:pt x="27" y="96"/>
                    <a:pt x="27" y="98"/>
                  </a:cubicBezTo>
                  <a:cubicBezTo>
                    <a:pt x="26" y="100"/>
                    <a:pt x="25" y="101"/>
                    <a:pt x="24" y="103"/>
                  </a:cubicBezTo>
                  <a:cubicBezTo>
                    <a:pt x="22" y="104"/>
                    <a:pt x="21" y="105"/>
                    <a:pt x="19" y="106"/>
                  </a:cubicBezTo>
                  <a:cubicBezTo>
                    <a:pt x="16" y="107"/>
                    <a:pt x="12" y="107"/>
                    <a:pt x="9"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9" y="1"/>
                  </a:cubicBezTo>
                  <a:cubicBezTo>
                    <a:pt x="10" y="0"/>
                    <a:pt x="12" y="0"/>
                    <a:pt x="14" y="0"/>
                  </a:cubicBezTo>
                  <a:cubicBezTo>
                    <a:pt x="16" y="0"/>
                    <a:pt x="18" y="0"/>
                    <a:pt x="19" y="1"/>
                  </a:cubicBezTo>
                  <a:cubicBezTo>
                    <a:pt x="21" y="2"/>
                    <a:pt x="23" y="3"/>
                    <a:pt x="24" y="4"/>
                  </a:cubicBezTo>
                  <a:cubicBezTo>
                    <a:pt x="25" y="6"/>
                    <a:pt x="26" y="7"/>
                    <a:pt x="27" y="9"/>
                  </a:cubicBezTo>
                  <a:cubicBezTo>
                    <a:pt x="27" y="11"/>
                    <a:pt x="28" y="13"/>
                    <a:pt x="28" y="15"/>
                  </a:cubicBezTo>
                  <a:lnTo>
                    <a:pt x="28" y="92"/>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7"/>
            <p:cNvSpPr/>
            <p:nvPr/>
          </p:nvSpPr>
          <p:spPr>
            <a:xfrm>
              <a:off x="11001960" y="393840"/>
              <a:ext cx="45000" cy="51480"/>
            </a:xfrm>
            <a:custGeom>
              <a:rect b="b" l="l" r="r" t="t"/>
              <a:pathLst>
                <a:path extrusionOk="0" h="33" w="29">
                  <a:moveTo>
                    <a:pt x="0" y="16"/>
                  </a:moveTo>
                  <a:cubicBezTo>
                    <a:pt x="0" y="14"/>
                    <a:pt x="0" y="12"/>
                    <a:pt x="1" y="10"/>
                  </a:cubicBezTo>
                  <a:cubicBezTo>
                    <a:pt x="2" y="6"/>
                    <a:pt x="5" y="3"/>
                    <a:pt x="9" y="1"/>
                  </a:cubicBezTo>
                  <a:cubicBezTo>
                    <a:pt x="12" y="0"/>
                    <a:pt x="16" y="0"/>
                    <a:pt x="20" y="1"/>
                  </a:cubicBezTo>
                  <a:cubicBezTo>
                    <a:pt x="22" y="2"/>
                    <a:pt x="23" y="3"/>
                    <a:pt x="25" y="5"/>
                  </a:cubicBezTo>
                  <a:cubicBezTo>
                    <a:pt x="26" y="6"/>
                    <a:pt x="27" y="8"/>
                    <a:pt x="28" y="10"/>
                  </a:cubicBezTo>
                  <a:cubicBezTo>
                    <a:pt x="29" y="12"/>
                    <a:pt x="29" y="14"/>
                    <a:pt x="29" y="16"/>
                  </a:cubicBezTo>
                  <a:cubicBezTo>
                    <a:pt x="29" y="18"/>
                    <a:pt x="29" y="20"/>
                    <a:pt x="28" y="22"/>
                  </a:cubicBezTo>
                  <a:cubicBezTo>
                    <a:pt x="27" y="24"/>
                    <a:pt x="26" y="26"/>
                    <a:pt x="25" y="27"/>
                  </a:cubicBezTo>
                  <a:cubicBezTo>
                    <a:pt x="23" y="29"/>
                    <a:pt x="22" y="30"/>
                    <a:pt x="20" y="31"/>
                  </a:cubicBezTo>
                  <a:cubicBezTo>
                    <a:pt x="16" y="33"/>
                    <a:pt x="12" y="33"/>
                    <a:pt x="9" y="31"/>
                  </a:cubicBezTo>
                  <a:cubicBezTo>
                    <a:pt x="7" y="30"/>
                    <a:pt x="5" y="29"/>
                    <a:pt x="4" y="27"/>
                  </a:cubicBezTo>
                  <a:cubicBezTo>
                    <a:pt x="3" y="26"/>
                    <a:pt x="1" y="24"/>
                    <a:pt x="1" y="22"/>
                  </a:cubicBezTo>
                  <a:cubicBezTo>
                    <a:pt x="0" y="20"/>
                    <a:pt x="0" y="18"/>
                    <a:pt x="0" y="16"/>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7"/>
            <p:cNvSpPr/>
            <p:nvPr/>
          </p:nvSpPr>
          <p:spPr>
            <a:xfrm>
              <a:off x="11003760" y="460440"/>
              <a:ext cx="41760" cy="168840"/>
            </a:xfrm>
            <a:custGeom>
              <a:rect b="b" l="l" r="r" t="t"/>
              <a:pathLst>
                <a:path extrusionOk="0" h="107" w="27">
                  <a:moveTo>
                    <a:pt x="27" y="92"/>
                  </a:moveTo>
                  <a:cubicBezTo>
                    <a:pt x="27" y="94"/>
                    <a:pt x="27" y="96"/>
                    <a:pt x="26" y="98"/>
                  </a:cubicBezTo>
                  <a:cubicBezTo>
                    <a:pt x="26" y="100"/>
                    <a:pt x="25" y="101"/>
                    <a:pt x="23" y="103"/>
                  </a:cubicBezTo>
                  <a:cubicBezTo>
                    <a:pt x="22" y="104"/>
                    <a:pt x="21" y="105"/>
                    <a:pt x="19" y="106"/>
                  </a:cubicBezTo>
                  <a:cubicBezTo>
                    <a:pt x="15" y="107"/>
                    <a:pt x="12" y="107"/>
                    <a:pt x="8"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8" y="1"/>
                  </a:cubicBezTo>
                  <a:cubicBezTo>
                    <a:pt x="10" y="0"/>
                    <a:pt x="12" y="0"/>
                    <a:pt x="14" y="0"/>
                  </a:cubicBezTo>
                  <a:cubicBezTo>
                    <a:pt x="16" y="0"/>
                    <a:pt x="17" y="0"/>
                    <a:pt x="19" y="1"/>
                  </a:cubicBezTo>
                  <a:cubicBezTo>
                    <a:pt x="21" y="2"/>
                    <a:pt x="22" y="3"/>
                    <a:pt x="23" y="4"/>
                  </a:cubicBezTo>
                  <a:cubicBezTo>
                    <a:pt x="25" y="6"/>
                    <a:pt x="26" y="7"/>
                    <a:pt x="26" y="9"/>
                  </a:cubicBezTo>
                  <a:cubicBezTo>
                    <a:pt x="27" y="11"/>
                    <a:pt x="27" y="13"/>
                    <a:pt x="27" y="15"/>
                  </a:cubicBezTo>
                  <a:lnTo>
                    <a:pt x="27" y="92"/>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7"/>
            <p:cNvSpPr/>
            <p:nvPr/>
          </p:nvSpPr>
          <p:spPr>
            <a:xfrm>
              <a:off x="11082960" y="455760"/>
              <a:ext cx="153000" cy="173520"/>
            </a:xfrm>
            <a:custGeom>
              <a:rect b="b" l="l" r="r" t="t"/>
              <a:pathLst>
                <a:path extrusionOk="0" h="110" w="97">
                  <a:moveTo>
                    <a:pt x="97" y="96"/>
                  </a:moveTo>
                  <a:cubicBezTo>
                    <a:pt x="97" y="98"/>
                    <a:pt x="96" y="100"/>
                    <a:pt x="96" y="101"/>
                  </a:cubicBezTo>
                  <a:cubicBezTo>
                    <a:pt x="95" y="103"/>
                    <a:pt x="94" y="105"/>
                    <a:pt x="93" y="106"/>
                  </a:cubicBezTo>
                  <a:cubicBezTo>
                    <a:pt x="92" y="107"/>
                    <a:pt x="90" y="108"/>
                    <a:pt x="89" y="109"/>
                  </a:cubicBezTo>
                  <a:cubicBezTo>
                    <a:pt x="87" y="110"/>
                    <a:pt x="85" y="110"/>
                    <a:pt x="83" y="110"/>
                  </a:cubicBezTo>
                  <a:cubicBezTo>
                    <a:pt x="81" y="110"/>
                    <a:pt x="80" y="110"/>
                    <a:pt x="78" y="109"/>
                  </a:cubicBezTo>
                  <a:cubicBezTo>
                    <a:pt x="76" y="108"/>
                    <a:pt x="75" y="107"/>
                    <a:pt x="73" y="106"/>
                  </a:cubicBezTo>
                  <a:cubicBezTo>
                    <a:pt x="71" y="103"/>
                    <a:pt x="69" y="99"/>
                    <a:pt x="69" y="96"/>
                  </a:cubicBezTo>
                  <a:cubicBezTo>
                    <a:pt x="69" y="55"/>
                    <a:pt x="69" y="55"/>
                    <a:pt x="69" y="55"/>
                  </a:cubicBezTo>
                  <a:cubicBezTo>
                    <a:pt x="69" y="54"/>
                    <a:pt x="69" y="54"/>
                    <a:pt x="69" y="54"/>
                  </a:cubicBezTo>
                  <a:cubicBezTo>
                    <a:pt x="69" y="51"/>
                    <a:pt x="69" y="48"/>
                    <a:pt x="67" y="45"/>
                  </a:cubicBezTo>
                  <a:cubicBezTo>
                    <a:pt x="66" y="43"/>
                    <a:pt x="65" y="40"/>
                    <a:pt x="63" y="38"/>
                  </a:cubicBezTo>
                  <a:cubicBezTo>
                    <a:pt x="61" y="36"/>
                    <a:pt x="59" y="34"/>
                    <a:pt x="57" y="33"/>
                  </a:cubicBezTo>
                  <a:cubicBezTo>
                    <a:pt x="54" y="32"/>
                    <a:pt x="51" y="32"/>
                    <a:pt x="48" y="32"/>
                  </a:cubicBezTo>
                  <a:cubicBezTo>
                    <a:pt x="46" y="32"/>
                    <a:pt x="43" y="32"/>
                    <a:pt x="40" y="33"/>
                  </a:cubicBezTo>
                  <a:cubicBezTo>
                    <a:pt x="38" y="34"/>
                    <a:pt x="35" y="36"/>
                    <a:pt x="34" y="38"/>
                  </a:cubicBezTo>
                  <a:cubicBezTo>
                    <a:pt x="32" y="40"/>
                    <a:pt x="30" y="43"/>
                    <a:pt x="29" y="46"/>
                  </a:cubicBezTo>
                  <a:cubicBezTo>
                    <a:pt x="28" y="48"/>
                    <a:pt x="28" y="52"/>
                    <a:pt x="28" y="55"/>
                  </a:cubicBezTo>
                  <a:cubicBezTo>
                    <a:pt x="28" y="96"/>
                    <a:pt x="28" y="96"/>
                    <a:pt x="28" y="96"/>
                  </a:cubicBezTo>
                  <a:cubicBezTo>
                    <a:pt x="28" y="98"/>
                    <a:pt x="28" y="100"/>
                    <a:pt x="27" y="101"/>
                  </a:cubicBezTo>
                  <a:cubicBezTo>
                    <a:pt x="26" y="103"/>
                    <a:pt x="25" y="105"/>
                    <a:pt x="24" y="106"/>
                  </a:cubicBezTo>
                  <a:cubicBezTo>
                    <a:pt x="23" y="107"/>
                    <a:pt x="21" y="108"/>
                    <a:pt x="20" y="109"/>
                  </a:cubicBezTo>
                  <a:cubicBezTo>
                    <a:pt x="18" y="110"/>
                    <a:pt x="16" y="110"/>
                    <a:pt x="15" y="110"/>
                  </a:cubicBezTo>
                  <a:cubicBezTo>
                    <a:pt x="13" y="110"/>
                    <a:pt x="11" y="110"/>
                    <a:pt x="9" y="109"/>
                  </a:cubicBezTo>
                  <a:cubicBezTo>
                    <a:pt x="7" y="108"/>
                    <a:pt x="6" y="107"/>
                    <a:pt x="5" y="106"/>
                  </a:cubicBezTo>
                  <a:cubicBezTo>
                    <a:pt x="3" y="105"/>
                    <a:pt x="2" y="103"/>
                    <a:pt x="2" y="101"/>
                  </a:cubicBezTo>
                  <a:cubicBezTo>
                    <a:pt x="1" y="100"/>
                    <a:pt x="0" y="98"/>
                    <a:pt x="0" y="96"/>
                  </a:cubicBezTo>
                  <a:cubicBezTo>
                    <a:pt x="0" y="55"/>
                    <a:pt x="0" y="55"/>
                    <a:pt x="0" y="55"/>
                  </a:cubicBezTo>
                  <a:cubicBezTo>
                    <a:pt x="0" y="48"/>
                    <a:pt x="2" y="41"/>
                    <a:pt x="4" y="34"/>
                  </a:cubicBezTo>
                  <a:cubicBezTo>
                    <a:pt x="6" y="28"/>
                    <a:pt x="10" y="22"/>
                    <a:pt x="14" y="17"/>
                  </a:cubicBezTo>
                  <a:cubicBezTo>
                    <a:pt x="19" y="12"/>
                    <a:pt x="24" y="8"/>
                    <a:pt x="30" y="6"/>
                  </a:cubicBezTo>
                  <a:cubicBezTo>
                    <a:pt x="42" y="0"/>
                    <a:pt x="55" y="0"/>
                    <a:pt x="67" y="6"/>
                  </a:cubicBezTo>
                  <a:cubicBezTo>
                    <a:pt x="73" y="9"/>
                    <a:pt x="79" y="12"/>
                    <a:pt x="83" y="17"/>
                  </a:cubicBezTo>
                  <a:cubicBezTo>
                    <a:pt x="87" y="22"/>
                    <a:pt x="91" y="28"/>
                    <a:pt x="93" y="34"/>
                  </a:cubicBezTo>
                  <a:cubicBezTo>
                    <a:pt x="96" y="41"/>
                    <a:pt x="97" y="48"/>
                    <a:pt x="97" y="55"/>
                  </a:cubicBezTo>
                  <a:cubicBezTo>
                    <a:pt x="97" y="96"/>
                    <a:pt x="97" y="96"/>
                    <a:pt x="97" y="96"/>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7"/>
            <p:cNvSpPr/>
            <p:nvPr/>
          </p:nvSpPr>
          <p:spPr>
            <a:xfrm>
              <a:off x="11457720" y="455760"/>
              <a:ext cx="167040" cy="178200"/>
            </a:xfrm>
            <a:custGeom>
              <a:rect b="b" l="l" r="r" t="t"/>
              <a:pathLst>
                <a:path extrusionOk="0" h="113" w="106">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5" y="85"/>
                    <a:pt x="0" y="71"/>
                    <a:pt x="0" y="56"/>
                  </a:cubicBezTo>
                  <a:close/>
                  <a:moveTo>
                    <a:pt x="27" y="56"/>
                  </a:moveTo>
                  <a:cubicBezTo>
                    <a:pt x="27" y="60"/>
                    <a:pt x="28" y="63"/>
                    <a:pt x="29" y="66"/>
                  </a:cubicBezTo>
                  <a:cubicBezTo>
                    <a:pt x="30" y="69"/>
                    <a:pt x="32" y="72"/>
                    <a:pt x="34" y="74"/>
                  </a:cubicBezTo>
                  <a:cubicBezTo>
                    <a:pt x="36" y="76"/>
                    <a:pt x="39" y="78"/>
                    <a:pt x="41" y="79"/>
                  </a:cubicBezTo>
                  <a:cubicBezTo>
                    <a:pt x="44" y="81"/>
                    <a:pt x="47" y="81"/>
                    <a:pt x="50" y="81"/>
                  </a:cubicBezTo>
                  <a:cubicBezTo>
                    <a:pt x="53" y="81"/>
                    <a:pt x="56" y="81"/>
                    <a:pt x="59" y="79"/>
                  </a:cubicBezTo>
                  <a:cubicBezTo>
                    <a:pt x="62" y="78"/>
                    <a:pt x="65" y="76"/>
                    <a:pt x="67" y="74"/>
                  </a:cubicBezTo>
                  <a:cubicBezTo>
                    <a:pt x="76" y="64"/>
                    <a:pt x="76" y="49"/>
                    <a:pt x="67" y="39"/>
                  </a:cubicBezTo>
                  <a:cubicBezTo>
                    <a:pt x="65" y="37"/>
                    <a:pt x="62" y="35"/>
                    <a:pt x="59" y="33"/>
                  </a:cubicBezTo>
                  <a:cubicBezTo>
                    <a:pt x="56" y="32"/>
                    <a:pt x="53" y="32"/>
                    <a:pt x="50" y="32"/>
                  </a:cubicBezTo>
                  <a:cubicBezTo>
                    <a:pt x="47" y="32"/>
                    <a:pt x="44" y="32"/>
                    <a:pt x="41"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7"/>
            <p:cNvSpPr/>
            <p:nvPr/>
          </p:nvSpPr>
          <p:spPr>
            <a:xfrm>
              <a:off x="11638800" y="455760"/>
              <a:ext cx="167040" cy="178200"/>
            </a:xfrm>
            <a:custGeom>
              <a:rect b="b" l="l" r="r" t="t"/>
              <a:pathLst>
                <a:path extrusionOk="0" h="113" w="106">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10" y="90"/>
                    <a:pt x="6" y="84"/>
                    <a:pt x="4" y="78"/>
                  </a:cubicBezTo>
                  <a:cubicBezTo>
                    <a:pt x="1" y="71"/>
                    <a:pt x="0" y="64"/>
                    <a:pt x="0" y="56"/>
                  </a:cubicBezTo>
                  <a:close/>
                  <a:moveTo>
                    <a:pt x="27" y="56"/>
                  </a:moveTo>
                  <a:cubicBezTo>
                    <a:pt x="27" y="60"/>
                    <a:pt x="28" y="63"/>
                    <a:pt x="29" y="66"/>
                  </a:cubicBezTo>
                  <a:cubicBezTo>
                    <a:pt x="30" y="69"/>
                    <a:pt x="32" y="72"/>
                    <a:pt x="34" y="74"/>
                  </a:cubicBezTo>
                  <a:cubicBezTo>
                    <a:pt x="36" y="76"/>
                    <a:pt x="39" y="78"/>
                    <a:pt x="42" y="79"/>
                  </a:cubicBezTo>
                  <a:cubicBezTo>
                    <a:pt x="44" y="81"/>
                    <a:pt x="47" y="81"/>
                    <a:pt x="50" y="81"/>
                  </a:cubicBezTo>
                  <a:cubicBezTo>
                    <a:pt x="54" y="81"/>
                    <a:pt x="57" y="81"/>
                    <a:pt x="59" y="79"/>
                  </a:cubicBezTo>
                  <a:cubicBezTo>
                    <a:pt x="62" y="78"/>
                    <a:pt x="65" y="76"/>
                    <a:pt x="67" y="74"/>
                  </a:cubicBezTo>
                  <a:cubicBezTo>
                    <a:pt x="69" y="72"/>
                    <a:pt x="70" y="69"/>
                    <a:pt x="72" y="66"/>
                  </a:cubicBezTo>
                  <a:cubicBezTo>
                    <a:pt x="74" y="60"/>
                    <a:pt x="74" y="53"/>
                    <a:pt x="72" y="47"/>
                  </a:cubicBezTo>
                  <a:cubicBezTo>
                    <a:pt x="70" y="44"/>
                    <a:pt x="69" y="41"/>
                    <a:pt x="67" y="39"/>
                  </a:cubicBezTo>
                  <a:cubicBezTo>
                    <a:pt x="65" y="37"/>
                    <a:pt x="62" y="35"/>
                    <a:pt x="59" y="33"/>
                  </a:cubicBezTo>
                  <a:cubicBezTo>
                    <a:pt x="57" y="32"/>
                    <a:pt x="54" y="32"/>
                    <a:pt x="50" y="32"/>
                  </a:cubicBezTo>
                  <a:cubicBezTo>
                    <a:pt x="47" y="32"/>
                    <a:pt x="44" y="32"/>
                    <a:pt x="42"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7"/>
            <p:cNvSpPr/>
            <p:nvPr/>
          </p:nvSpPr>
          <p:spPr>
            <a:xfrm>
              <a:off x="10673640" y="352440"/>
              <a:ext cx="226080" cy="276840"/>
            </a:xfrm>
            <a:custGeom>
              <a:rect b="b" l="l" r="r" t="t"/>
              <a:pathLst>
                <a:path extrusionOk="0" h="175" w="143">
                  <a:moveTo>
                    <a:pt x="1" y="25"/>
                  </a:moveTo>
                  <a:cubicBezTo>
                    <a:pt x="0" y="22"/>
                    <a:pt x="0" y="20"/>
                    <a:pt x="0" y="18"/>
                  </a:cubicBezTo>
                  <a:cubicBezTo>
                    <a:pt x="0" y="15"/>
                    <a:pt x="0" y="13"/>
                    <a:pt x="1" y="11"/>
                  </a:cubicBezTo>
                  <a:cubicBezTo>
                    <a:pt x="2" y="9"/>
                    <a:pt x="3" y="7"/>
                    <a:pt x="5" y="5"/>
                  </a:cubicBezTo>
                  <a:cubicBezTo>
                    <a:pt x="6" y="4"/>
                    <a:pt x="8" y="2"/>
                    <a:pt x="10" y="2"/>
                  </a:cubicBezTo>
                  <a:cubicBezTo>
                    <a:pt x="12" y="1"/>
                    <a:pt x="14" y="0"/>
                    <a:pt x="16" y="0"/>
                  </a:cubicBezTo>
                  <a:cubicBezTo>
                    <a:pt x="19" y="0"/>
                    <a:pt x="21" y="1"/>
                    <a:pt x="22" y="2"/>
                  </a:cubicBezTo>
                  <a:cubicBezTo>
                    <a:pt x="24" y="2"/>
                    <a:pt x="26" y="4"/>
                    <a:pt x="28" y="5"/>
                  </a:cubicBezTo>
                  <a:cubicBezTo>
                    <a:pt x="29" y="7"/>
                    <a:pt x="30" y="9"/>
                    <a:pt x="31" y="11"/>
                  </a:cubicBezTo>
                  <a:cubicBezTo>
                    <a:pt x="31" y="11"/>
                    <a:pt x="68" y="104"/>
                    <a:pt x="69" y="106"/>
                  </a:cubicBezTo>
                  <a:cubicBezTo>
                    <a:pt x="69" y="107"/>
                    <a:pt x="71" y="108"/>
                    <a:pt x="73" y="107"/>
                  </a:cubicBezTo>
                  <a:cubicBezTo>
                    <a:pt x="74" y="107"/>
                    <a:pt x="74" y="107"/>
                    <a:pt x="75" y="106"/>
                  </a:cubicBezTo>
                  <a:cubicBezTo>
                    <a:pt x="75" y="104"/>
                    <a:pt x="112" y="11"/>
                    <a:pt x="112" y="11"/>
                  </a:cubicBezTo>
                  <a:cubicBezTo>
                    <a:pt x="113" y="9"/>
                    <a:pt x="114" y="7"/>
                    <a:pt x="115" y="5"/>
                  </a:cubicBezTo>
                  <a:cubicBezTo>
                    <a:pt x="117" y="4"/>
                    <a:pt x="119" y="3"/>
                    <a:pt x="121" y="2"/>
                  </a:cubicBezTo>
                  <a:cubicBezTo>
                    <a:pt x="123" y="1"/>
                    <a:pt x="125" y="0"/>
                    <a:pt x="127" y="0"/>
                  </a:cubicBezTo>
                  <a:cubicBezTo>
                    <a:pt x="129" y="0"/>
                    <a:pt x="131" y="1"/>
                    <a:pt x="133" y="2"/>
                  </a:cubicBezTo>
                  <a:cubicBezTo>
                    <a:pt x="135" y="2"/>
                    <a:pt x="137" y="4"/>
                    <a:pt x="138" y="5"/>
                  </a:cubicBezTo>
                  <a:cubicBezTo>
                    <a:pt x="140" y="7"/>
                    <a:pt x="141" y="9"/>
                    <a:pt x="142" y="11"/>
                  </a:cubicBezTo>
                  <a:cubicBezTo>
                    <a:pt x="143" y="13"/>
                    <a:pt x="143" y="15"/>
                    <a:pt x="143" y="18"/>
                  </a:cubicBezTo>
                  <a:cubicBezTo>
                    <a:pt x="143" y="20"/>
                    <a:pt x="143" y="22"/>
                    <a:pt x="142" y="25"/>
                  </a:cubicBezTo>
                  <a:cubicBezTo>
                    <a:pt x="87" y="164"/>
                    <a:pt x="87" y="164"/>
                    <a:pt x="87" y="164"/>
                  </a:cubicBezTo>
                  <a:cubicBezTo>
                    <a:pt x="86" y="168"/>
                    <a:pt x="83" y="170"/>
                    <a:pt x="81" y="172"/>
                  </a:cubicBezTo>
                  <a:cubicBezTo>
                    <a:pt x="78" y="174"/>
                    <a:pt x="75" y="175"/>
                    <a:pt x="72" y="175"/>
                  </a:cubicBezTo>
                  <a:cubicBezTo>
                    <a:pt x="71" y="175"/>
                    <a:pt x="71" y="175"/>
                    <a:pt x="71" y="175"/>
                  </a:cubicBezTo>
                  <a:cubicBezTo>
                    <a:pt x="69" y="175"/>
                    <a:pt x="69" y="175"/>
                    <a:pt x="69" y="175"/>
                  </a:cubicBezTo>
                  <a:cubicBezTo>
                    <a:pt x="66" y="175"/>
                    <a:pt x="64" y="173"/>
                    <a:pt x="62" y="172"/>
                  </a:cubicBezTo>
                  <a:cubicBezTo>
                    <a:pt x="59" y="170"/>
                    <a:pt x="57" y="167"/>
                    <a:pt x="56" y="164"/>
                  </a:cubicBezTo>
                  <a:lnTo>
                    <a:pt x="1" y="25"/>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7"/>
            <p:cNvSpPr/>
            <p:nvPr/>
          </p:nvSpPr>
          <p:spPr>
            <a:xfrm>
              <a:off x="11254680" y="352440"/>
              <a:ext cx="168840" cy="281520"/>
            </a:xfrm>
            <a:custGeom>
              <a:rect b="b" l="l" r="r" t="t"/>
              <a:pathLst>
                <a:path extrusionOk="0" h="178" w="106">
                  <a:moveTo>
                    <a:pt x="106" y="22"/>
                  </a:moveTo>
                  <a:cubicBezTo>
                    <a:pt x="106" y="16"/>
                    <a:pt x="106" y="16"/>
                    <a:pt x="106" y="16"/>
                  </a:cubicBezTo>
                  <a:cubicBezTo>
                    <a:pt x="106" y="14"/>
                    <a:pt x="106" y="12"/>
                    <a:pt x="105" y="10"/>
                  </a:cubicBezTo>
                  <a:cubicBezTo>
                    <a:pt x="105" y="8"/>
                    <a:pt x="104" y="6"/>
                    <a:pt x="102" y="5"/>
                  </a:cubicBezTo>
                  <a:cubicBezTo>
                    <a:pt x="101" y="3"/>
                    <a:pt x="100" y="2"/>
                    <a:pt x="98" y="2"/>
                  </a:cubicBezTo>
                  <a:cubicBezTo>
                    <a:pt x="94" y="0"/>
                    <a:pt x="90" y="0"/>
                    <a:pt x="87" y="2"/>
                  </a:cubicBezTo>
                  <a:cubicBezTo>
                    <a:pt x="84" y="3"/>
                    <a:pt x="81" y="6"/>
                    <a:pt x="80" y="10"/>
                  </a:cubicBezTo>
                  <a:cubicBezTo>
                    <a:pt x="79" y="12"/>
                    <a:pt x="79" y="14"/>
                    <a:pt x="79" y="16"/>
                  </a:cubicBezTo>
                  <a:cubicBezTo>
                    <a:pt x="79" y="73"/>
                    <a:pt x="79" y="73"/>
                    <a:pt x="79" y="73"/>
                  </a:cubicBezTo>
                  <a:cubicBezTo>
                    <a:pt x="75" y="71"/>
                    <a:pt x="72" y="69"/>
                    <a:pt x="68" y="68"/>
                  </a:cubicBezTo>
                  <a:cubicBezTo>
                    <a:pt x="64" y="67"/>
                    <a:pt x="60" y="67"/>
                    <a:pt x="56" y="67"/>
                  </a:cubicBezTo>
                  <a:cubicBezTo>
                    <a:pt x="49" y="67"/>
                    <a:pt x="42" y="68"/>
                    <a:pt x="36" y="71"/>
                  </a:cubicBezTo>
                  <a:cubicBezTo>
                    <a:pt x="30" y="74"/>
                    <a:pt x="25" y="78"/>
                    <a:pt x="20" y="83"/>
                  </a:cubicBezTo>
                  <a:cubicBezTo>
                    <a:pt x="0" y="105"/>
                    <a:pt x="0" y="138"/>
                    <a:pt x="20" y="160"/>
                  </a:cubicBezTo>
                  <a:cubicBezTo>
                    <a:pt x="25" y="165"/>
                    <a:pt x="30" y="169"/>
                    <a:pt x="36" y="172"/>
                  </a:cubicBezTo>
                  <a:cubicBezTo>
                    <a:pt x="48" y="178"/>
                    <a:pt x="63" y="178"/>
                    <a:pt x="75" y="172"/>
                  </a:cubicBezTo>
                  <a:cubicBezTo>
                    <a:pt x="81" y="169"/>
                    <a:pt x="87" y="165"/>
                    <a:pt x="91" y="161"/>
                  </a:cubicBezTo>
                  <a:cubicBezTo>
                    <a:pt x="96" y="155"/>
                    <a:pt x="100" y="150"/>
                    <a:pt x="102" y="143"/>
                  </a:cubicBezTo>
                  <a:cubicBezTo>
                    <a:pt x="105" y="137"/>
                    <a:pt x="106" y="130"/>
                    <a:pt x="106" y="122"/>
                  </a:cubicBezTo>
                  <a:cubicBezTo>
                    <a:pt x="106" y="22"/>
                    <a:pt x="106" y="22"/>
                    <a:pt x="106" y="22"/>
                  </a:cubicBezTo>
                  <a:close/>
                  <a:moveTo>
                    <a:pt x="77" y="131"/>
                  </a:moveTo>
                  <a:cubicBezTo>
                    <a:pt x="76" y="134"/>
                    <a:pt x="74" y="137"/>
                    <a:pt x="72" y="139"/>
                  </a:cubicBezTo>
                  <a:cubicBezTo>
                    <a:pt x="70" y="141"/>
                    <a:pt x="67" y="143"/>
                    <a:pt x="65" y="144"/>
                  </a:cubicBezTo>
                  <a:cubicBezTo>
                    <a:pt x="62" y="146"/>
                    <a:pt x="59" y="146"/>
                    <a:pt x="56" y="146"/>
                  </a:cubicBezTo>
                  <a:cubicBezTo>
                    <a:pt x="53" y="146"/>
                    <a:pt x="50" y="146"/>
                    <a:pt x="47" y="144"/>
                  </a:cubicBezTo>
                  <a:cubicBezTo>
                    <a:pt x="44" y="143"/>
                    <a:pt x="42" y="141"/>
                    <a:pt x="40" y="139"/>
                  </a:cubicBezTo>
                  <a:cubicBezTo>
                    <a:pt x="37" y="137"/>
                    <a:pt x="36" y="134"/>
                    <a:pt x="35" y="131"/>
                  </a:cubicBezTo>
                  <a:cubicBezTo>
                    <a:pt x="31" y="122"/>
                    <a:pt x="33" y="111"/>
                    <a:pt x="40" y="104"/>
                  </a:cubicBezTo>
                  <a:cubicBezTo>
                    <a:pt x="42" y="102"/>
                    <a:pt x="44" y="100"/>
                    <a:pt x="47" y="98"/>
                  </a:cubicBezTo>
                  <a:cubicBezTo>
                    <a:pt x="50" y="97"/>
                    <a:pt x="53" y="97"/>
                    <a:pt x="56" y="97"/>
                  </a:cubicBezTo>
                  <a:cubicBezTo>
                    <a:pt x="59" y="97"/>
                    <a:pt x="62" y="97"/>
                    <a:pt x="65" y="98"/>
                  </a:cubicBezTo>
                  <a:cubicBezTo>
                    <a:pt x="67" y="100"/>
                    <a:pt x="70" y="102"/>
                    <a:pt x="72" y="104"/>
                  </a:cubicBezTo>
                  <a:cubicBezTo>
                    <a:pt x="74" y="106"/>
                    <a:pt x="76" y="109"/>
                    <a:pt x="77" y="112"/>
                  </a:cubicBezTo>
                  <a:cubicBezTo>
                    <a:pt x="79" y="118"/>
                    <a:pt x="79" y="125"/>
                    <a:pt x="77" y="131"/>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67"/>
          <p:cNvSpPr/>
          <p:nvPr/>
        </p:nvSpPr>
        <p:spPr>
          <a:xfrm>
            <a:off x="557280" y="3233880"/>
            <a:ext cx="4753800" cy="360"/>
          </a:xfrm>
          <a:custGeom>
            <a:rect b="b" l="l" r="r" t="t"/>
            <a:pathLst>
              <a:path extrusionOk="0" h="21600" w="21600">
                <a:moveTo>
                  <a:pt x="0" y="0"/>
                </a:moveTo>
                <a:lnTo>
                  <a:pt x="21600" y="21600"/>
                </a:lnTo>
              </a:path>
            </a:pathLst>
          </a:custGeom>
          <a:noFill/>
          <a:ln cap="flat" cmpd="sng" w="12600">
            <a:solidFill>
              <a:srgbClr val="FFFFFF"/>
            </a:solidFill>
            <a:prstDash val="solid"/>
            <a:miter lim="8000"/>
            <a:headEnd len="sm" w="sm" type="none"/>
            <a:tailEnd len="sm" w="sm" type="none"/>
          </a:ln>
        </p:spPr>
      </p:sp>
      <p:sp>
        <p:nvSpPr>
          <p:cNvPr id="310" name="Google Shape;310;p67"/>
          <p:cNvSpPr/>
          <p:nvPr/>
        </p:nvSpPr>
        <p:spPr>
          <a:xfrm>
            <a:off x="554040" y="5251320"/>
            <a:ext cx="138600" cy="14004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7"/>
          <p:cNvSpPr/>
          <p:nvPr/>
        </p:nvSpPr>
        <p:spPr>
          <a:xfrm>
            <a:off x="801720" y="5251320"/>
            <a:ext cx="138600" cy="14004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7"/>
          <p:cNvSpPr/>
          <p:nvPr/>
        </p:nvSpPr>
        <p:spPr>
          <a:xfrm>
            <a:off x="1055520" y="5257800"/>
            <a:ext cx="126000" cy="127440"/>
          </a:xfrm>
          <a:prstGeom prst="ellipse">
            <a:avLst/>
          </a:prstGeom>
          <a:noFill/>
          <a:ln cap="flat" cmpd="sng" w="126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7"/>
          <p:cNvSpPr/>
          <p:nvPr/>
        </p:nvSpPr>
        <p:spPr>
          <a:xfrm>
            <a:off x="538200" y="1408320"/>
            <a:ext cx="4994280" cy="16610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400" u="none" cap="none" strike="noStrike">
                <a:solidFill>
                  <a:srgbClr val="FFFFFF"/>
                </a:solidFill>
                <a:latin typeface="Roboto"/>
                <a:ea typeface="Roboto"/>
                <a:cs typeface="Roboto"/>
                <a:sym typeface="Roboto"/>
              </a:rPr>
              <a:t>Python Basic</a:t>
            </a:r>
            <a:endParaRPr b="0" i="0" sz="5400" u="none" cap="none" strike="noStrike">
              <a:solidFill>
                <a:srgbClr val="000000"/>
              </a:solidFill>
              <a:latin typeface="Arial"/>
              <a:ea typeface="Arial"/>
              <a:cs typeface="Arial"/>
              <a:sym typeface="Arial"/>
            </a:endParaRPr>
          </a:p>
        </p:txBody>
      </p:sp>
      <p:sp>
        <p:nvSpPr>
          <p:cNvPr id="314" name="Google Shape;314;p67"/>
          <p:cNvSpPr/>
          <p:nvPr/>
        </p:nvSpPr>
        <p:spPr>
          <a:xfrm>
            <a:off x="461160" y="3403440"/>
            <a:ext cx="4560480" cy="170712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lang="en-US" sz="2200">
                <a:solidFill>
                  <a:srgbClr val="FFFFFF"/>
                </a:solidFill>
                <a:latin typeface="Roboto"/>
                <a:ea typeface="Roboto"/>
                <a:cs typeface="Roboto"/>
                <a:sym typeface="Roboto"/>
              </a:rPr>
              <a:t>Datetime</a:t>
            </a:r>
            <a:endParaRPr b="0" i="0" sz="2200" u="none" cap="none" strike="noStrike">
              <a:solidFill>
                <a:srgbClr val="000000"/>
              </a:solidFill>
              <a:latin typeface="Arial"/>
              <a:ea typeface="Arial"/>
              <a:cs typeface="Arial"/>
              <a:sym typeface="Arial"/>
            </a:endParaRPr>
          </a:p>
        </p:txBody>
      </p:sp>
      <p:sp>
        <p:nvSpPr>
          <p:cNvPr id="315" name="Google Shape;315;p67"/>
          <p:cNvSpPr/>
          <p:nvPr/>
        </p:nvSpPr>
        <p:spPr>
          <a:xfrm>
            <a:off x="3502080" y="-1014120"/>
            <a:ext cx="1583640" cy="1555920"/>
          </a:xfrm>
          <a:prstGeom prst="ellipse">
            <a:avLst/>
          </a:prstGeom>
          <a:noFill/>
          <a:ln cap="flat" cmpd="sng" w="196900">
            <a:solidFill>
              <a:srgbClr val="02B6C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7"/>
          <p:cNvSpPr/>
          <p:nvPr/>
        </p:nvSpPr>
        <p:spPr>
          <a:xfrm>
            <a:off x="351360" y="6347520"/>
            <a:ext cx="683280" cy="683280"/>
          </a:xfrm>
          <a:prstGeom prst="ellipse">
            <a:avLst/>
          </a:prstGeom>
          <a:noFill/>
          <a:ln cap="flat" cmpd="sng" w="196900">
            <a:solidFill>
              <a:srgbClr val="136E7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7"/>
          <p:cNvSpPr/>
          <p:nvPr/>
        </p:nvSpPr>
        <p:spPr>
          <a:xfrm>
            <a:off x="5086800" y="4842720"/>
            <a:ext cx="1025640" cy="1007640"/>
          </a:xfrm>
          <a:prstGeom prst="ellipse">
            <a:avLst/>
          </a:prstGeom>
          <a:noFill/>
          <a:ln cap="flat" cmpd="sng" w="196900">
            <a:solidFill>
              <a:srgbClr val="02B6C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6" name="Shape 826"/>
        <p:cNvGrpSpPr/>
        <p:nvPr/>
      </p:nvGrpSpPr>
      <p:grpSpPr>
        <a:xfrm>
          <a:off x="0" y="0"/>
          <a:ext cx="0" cy="0"/>
          <a:chOff x="0" y="0"/>
          <a:chExt cx="0" cy="0"/>
        </a:xfrm>
      </p:grpSpPr>
      <p:sp>
        <p:nvSpPr>
          <p:cNvPr id="827" name="Google Shape;827;p85"/>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5"/>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5"/>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5"/>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Dateutil – Extension for datetime </a:t>
            </a:r>
            <a:endParaRPr b="0" i="0" sz="3600" u="none" cap="none" strike="noStrike">
              <a:solidFill>
                <a:srgbClr val="000000"/>
              </a:solidFill>
              <a:latin typeface="Arial"/>
              <a:ea typeface="Arial"/>
              <a:cs typeface="Arial"/>
              <a:sym typeface="Arial"/>
            </a:endParaRPr>
          </a:p>
        </p:txBody>
      </p:sp>
      <p:grpSp>
        <p:nvGrpSpPr>
          <p:cNvPr id="831" name="Google Shape;831;p85"/>
          <p:cNvGrpSpPr/>
          <p:nvPr/>
        </p:nvGrpSpPr>
        <p:grpSpPr>
          <a:xfrm>
            <a:off x="968400" y="412920"/>
            <a:ext cx="1020600" cy="249120"/>
            <a:chOff x="968400" y="412920"/>
            <a:chExt cx="1020600" cy="249120"/>
          </a:xfrm>
        </p:grpSpPr>
        <p:sp>
          <p:nvSpPr>
            <p:cNvPr id="832" name="Google Shape;832;p85"/>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5"/>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5"/>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5"/>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5"/>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5"/>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5"/>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5"/>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5"/>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85"/>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85"/>
          <p:cNvGrpSpPr/>
          <p:nvPr/>
        </p:nvGrpSpPr>
        <p:grpSpPr>
          <a:xfrm>
            <a:off x="10223640" y="-7920"/>
            <a:ext cx="3168360" cy="6861240"/>
            <a:chOff x="10223640" y="-7920"/>
            <a:chExt cx="3168360" cy="6861240"/>
          </a:xfrm>
        </p:grpSpPr>
        <p:pic>
          <p:nvPicPr>
            <p:cNvPr id="843" name="Google Shape;843;p85"/>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844" name="Google Shape;844;p85"/>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845" name="Google Shape;845;p85"/>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5"/>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5"/>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848" name="Google Shape;848;p85"/>
          <p:cNvSpPr/>
          <p:nvPr/>
        </p:nvSpPr>
        <p:spPr>
          <a:xfrm>
            <a:off x="731880" y="2743200"/>
            <a:ext cx="9236160" cy="3411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Can be install by: pip install python-dateutil</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Cung cấp thêm các tính năng, hàm cho datetime module.</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Các module hay sử dụng như parser, relativedelta, rrule,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2" name="Shape 852"/>
        <p:cNvGrpSpPr/>
        <p:nvPr/>
      </p:nvGrpSpPr>
      <p:grpSpPr>
        <a:xfrm>
          <a:off x="0" y="0"/>
          <a:ext cx="0" cy="0"/>
          <a:chOff x="0" y="0"/>
          <a:chExt cx="0" cy="0"/>
        </a:xfrm>
      </p:grpSpPr>
      <p:sp>
        <p:nvSpPr>
          <p:cNvPr id="853" name="Google Shape;853;p86"/>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6"/>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6"/>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6"/>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dateutil.parser </a:t>
            </a:r>
            <a:endParaRPr b="0" i="0" sz="3600" u="none" cap="none" strike="noStrike">
              <a:solidFill>
                <a:srgbClr val="000000"/>
              </a:solidFill>
              <a:latin typeface="Arial"/>
              <a:ea typeface="Arial"/>
              <a:cs typeface="Arial"/>
              <a:sym typeface="Arial"/>
            </a:endParaRPr>
          </a:p>
        </p:txBody>
      </p:sp>
      <p:grpSp>
        <p:nvGrpSpPr>
          <p:cNvPr id="857" name="Google Shape;857;p86"/>
          <p:cNvGrpSpPr/>
          <p:nvPr/>
        </p:nvGrpSpPr>
        <p:grpSpPr>
          <a:xfrm>
            <a:off x="968400" y="412920"/>
            <a:ext cx="1020600" cy="249120"/>
            <a:chOff x="968400" y="412920"/>
            <a:chExt cx="1020600" cy="249120"/>
          </a:xfrm>
        </p:grpSpPr>
        <p:sp>
          <p:nvSpPr>
            <p:cNvPr id="858" name="Google Shape;858;p86"/>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6"/>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6"/>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6"/>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6"/>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6"/>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6"/>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6"/>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6"/>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86"/>
          <p:cNvSpPr/>
          <p:nvPr/>
        </p:nvSpPr>
        <p:spPr>
          <a:xfrm>
            <a:off x="1006560" y="182880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86"/>
          <p:cNvGrpSpPr/>
          <p:nvPr/>
        </p:nvGrpSpPr>
        <p:grpSpPr>
          <a:xfrm>
            <a:off x="10223640" y="-7920"/>
            <a:ext cx="3168360" cy="6861240"/>
            <a:chOff x="10223640" y="-7920"/>
            <a:chExt cx="3168360" cy="6861240"/>
          </a:xfrm>
        </p:grpSpPr>
        <p:pic>
          <p:nvPicPr>
            <p:cNvPr id="869" name="Google Shape;869;p86"/>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870" name="Google Shape;870;p86"/>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871" name="Google Shape;871;p86"/>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6"/>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6"/>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874" name="Google Shape;874;p86"/>
          <p:cNvSpPr/>
          <p:nvPr/>
        </p:nvSpPr>
        <p:spPr>
          <a:xfrm>
            <a:off x="731880" y="2103480"/>
            <a:ext cx="9236160" cy="4051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Sử dụng để tự động chuyển một chuỗi thành một đối tượng datetime. Có thể chuyển hầu hết các chuỗi có định dạng ngày tháng hiện nay sang datetime.</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 Ví dụ: Github API trả về chuỗi: 2019-01-11T17:21:00Z</a:t>
            </a:r>
            <a:endParaRPr b="0" i="0" sz="2600" u="none" cap="none" strike="noStrike">
              <a:solidFill>
                <a:srgbClr val="000000"/>
              </a:solidFill>
              <a:latin typeface="Arial"/>
              <a:ea typeface="Arial"/>
              <a:cs typeface="Arial"/>
              <a:sym typeface="Arial"/>
            </a:endParaRPr>
          </a:p>
        </p:txBody>
      </p:sp>
      <p:pic>
        <p:nvPicPr>
          <p:cNvPr id="875" name="Google Shape;875;p86"/>
          <p:cNvPicPr preferRelativeResize="0"/>
          <p:nvPr/>
        </p:nvPicPr>
        <p:blipFill rotWithShape="1">
          <a:blip r:embed="rId5">
            <a:alphaModFix/>
          </a:blip>
          <a:srcRect b="0" l="0" r="0" t="0"/>
          <a:stretch/>
        </p:blipFill>
        <p:spPr>
          <a:xfrm>
            <a:off x="822240" y="4235400"/>
            <a:ext cx="9147240" cy="16178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9" name="Shape 879"/>
        <p:cNvGrpSpPr/>
        <p:nvPr/>
      </p:nvGrpSpPr>
      <p:grpSpPr>
        <a:xfrm>
          <a:off x="0" y="0"/>
          <a:ext cx="0" cy="0"/>
          <a:chOff x="0" y="0"/>
          <a:chExt cx="0" cy="0"/>
        </a:xfrm>
      </p:grpSpPr>
      <p:sp>
        <p:nvSpPr>
          <p:cNvPr id="880" name="Google Shape;880;p87"/>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7"/>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7"/>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7"/>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dateutil.rrule </a:t>
            </a:r>
            <a:endParaRPr b="0" i="0" sz="3600" u="none" cap="none" strike="noStrike">
              <a:solidFill>
                <a:srgbClr val="000000"/>
              </a:solidFill>
              <a:latin typeface="Arial"/>
              <a:ea typeface="Arial"/>
              <a:cs typeface="Arial"/>
              <a:sym typeface="Arial"/>
            </a:endParaRPr>
          </a:p>
        </p:txBody>
      </p:sp>
      <p:grpSp>
        <p:nvGrpSpPr>
          <p:cNvPr id="884" name="Google Shape;884;p87"/>
          <p:cNvGrpSpPr/>
          <p:nvPr/>
        </p:nvGrpSpPr>
        <p:grpSpPr>
          <a:xfrm>
            <a:off x="968400" y="412920"/>
            <a:ext cx="1020600" cy="249120"/>
            <a:chOff x="968400" y="412920"/>
            <a:chExt cx="1020600" cy="249120"/>
          </a:xfrm>
        </p:grpSpPr>
        <p:sp>
          <p:nvSpPr>
            <p:cNvPr id="885" name="Google Shape;885;p87"/>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7"/>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7"/>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7"/>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7"/>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7"/>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7"/>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7"/>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7"/>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4" name="Google Shape;894;p87"/>
          <p:cNvSpPr/>
          <p:nvPr/>
        </p:nvSpPr>
        <p:spPr>
          <a:xfrm>
            <a:off x="1006560" y="182880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87"/>
          <p:cNvGrpSpPr/>
          <p:nvPr/>
        </p:nvGrpSpPr>
        <p:grpSpPr>
          <a:xfrm>
            <a:off x="10223640" y="-7920"/>
            <a:ext cx="3168360" cy="6861240"/>
            <a:chOff x="10223640" y="-7920"/>
            <a:chExt cx="3168360" cy="6861240"/>
          </a:xfrm>
        </p:grpSpPr>
        <p:pic>
          <p:nvPicPr>
            <p:cNvPr id="896" name="Google Shape;896;p87"/>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897" name="Google Shape;897;p87"/>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898" name="Google Shape;898;p87"/>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7"/>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7"/>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901" name="Google Shape;901;p87"/>
          <p:cNvSpPr/>
          <p:nvPr/>
        </p:nvSpPr>
        <p:spPr>
          <a:xfrm>
            <a:off x="731880" y="2103480"/>
            <a:ext cx="9236160" cy="4051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Một module nhỏ, hoàn thiện và rất nhanh. Thêm vào tính năng tạo ra những mốc thời gian dựa trên một quy tắc được truyền vào.</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Ví dự: từ một thời điểm, tính ra các thời điểm tiếp theo trong các năm tới với quy tắc là cách nhau một năm.</a:t>
            </a:r>
            <a:endParaRPr b="0" i="0" sz="2600" u="none" cap="none" strike="noStrike">
              <a:solidFill>
                <a:srgbClr val="000000"/>
              </a:solidFill>
              <a:latin typeface="Arial"/>
              <a:ea typeface="Arial"/>
              <a:cs typeface="Arial"/>
              <a:sym typeface="Arial"/>
            </a:endParaRPr>
          </a:p>
        </p:txBody>
      </p:sp>
      <p:pic>
        <p:nvPicPr>
          <p:cNvPr id="902" name="Google Shape;902;p87"/>
          <p:cNvPicPr preferRelativeResize="0"/>
          <p:nvPr/>
        </p:nvPicPr>
        <p:blipFill rotWithShape="1">
          <a:blip r:embed="rId5">
            <a:alphaModFix/>
          </a:blip>
          <a:srcRect b="0" l="0" r="0" t="0"/>
          <a:stretch/>
        </p:blipFill>
        <p:spPr>
          <a:xfrm>
            <a:off x="692280" y="4957920"/>
            <a:ext cx="9875880" cy="169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6" name="Shape 906"/>
        <p:cNvGrpSpPr/>
        <p:nvPr/>
      </p:nvGrpSpPr>
      <p:grpSpPr>
        <a:xfrm>
          <a:off x="0" y="0"/>
          <a:ext cx="0" cy="0"/>
          <a:chOff x="0" y="0"/>
          <a:chExt cx="0" cy="0"/>
        </a:xfrm>
      </p:grpSpPr>
      <p:sp>
        <p:nvSpPr>
          <p:cNvPr id="907" name="Google Shape;907;p88"/>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8"/>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8"/>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8"/>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dateutil.relativedelta </a:t>
            </a:r>
            <a:endParaRPr b="0" i="0" sz="3600" u="none" cap="none" strike="noStrike">
              <a:solidFill>
                <a:srgbClr val="000000"/>
              </a:solidFill>
              <a:latin typeface="Arial"/>
              <a:ea typeface="Arial"/>
              <a:cs typeface="Arial"/>
              <a:sym typeface="Arial"/>
            </a:endParaRPr>
          </a:p>
        </p:txBody>
      </p:sp>
      <p:grpSp>
        <p:nvGrpSpPr>
          <p:cNvPr id="911" name="Google Shape;911;p88"/>
          <p:cNvGrpSpPr/>
          <p:nvPr/>
        </p:nvGrpSpPr>
        <p:grpSpPr>
          <a:xfrm>
            <a:off x="968400" y="412920"/>
            <a:ext cx="1020600" cy="249120"/>
            <a:chOff x="968400" y="412920"/>
            <a:chExt cx="1020600" cy="249120"/>
          </a:xfrm>
        </p:grpSpPr>
        <p:sp>
          <p:nvSpPr>
            <p:cNvPr id="912" name="Google Shape;912;p88"/>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8"/>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8"/>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8"/>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8"/>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8"/>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8"/>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8"/>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8"/>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88"/>
          <p:cNvSpPr/>
          <p:nvPr/>
        </p:nvSpPr>
        <p:spPr>
          <a:xfrm>
            <a:off x="1006560" y="182880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2" name="Google Shape;922;p88"/>
          <p:cNvGrpSpPr/>
          <p:nvPr/>
        </p:nvGrpSpPr>
        <p:grpSpPr>
          <a:xfrm>
            <a:off x="10223640" y="-7920"/>
            <a:ext cx="3168360" cy="6861240"/>
            <a:chOff x="10223640" y="-7920"/>
            <a:chExt cx="3168360" cy="6861240"/>
          </a:xfrm>
        </p:grpSpPr>
        <p:pic>
          <p:nvPicPr>
            <p:cNvPr id="923" name="Google Shape;923;p88"/>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924" name="Google Shape;924;p88"/>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925" name="Google Shape;925;p88"/>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8"/>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8"/>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928" name="Google Shape;928;p88"/>
          <p:cNvSpPr/>
          <p:nvPr/>
        </p:nvSpPr>
        <p:spPr>
          <a:xfrm>
            <a:off x="731880" y="2103480"/>
            <a:ext cx="9236160" cy="4051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Tương tự như timedelta có sẵn trong python. Nhưng relativedelta cung cấp cho chúng ta các tùy chọn chi tiết hơn về khoảng thời gian áp dụng cho một ngày có sẵn.</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Ví dụ: trong timedelta chúng ta có đơn vị cao nhất là ngày. thì trong relativetime cung cấp tuần, tháng, năm, …</a:t>
            </a:r>
            <a:endParaRPr b="0" i="0" sz="2600" u="none" cap="none" strike="noStrike">
              <a:solidFill>
                <a:srgbClr val="000000"/>
              </a:solidFill>
              <a:latin typeface="Arial"/>
              <a:ea typeface="Arial"/>
              <a:cs typeface="Arial"/>
              <a:sym typeface="Arial"/>
            </a:endParaRPr>
          </a:p>
        </p:txBody>
      </p:sp>
      <p:pic>
        <p:nvPicPr>
          <p:cNvPr id="929" name="Google Shape;929;p88"/>
          <p:cNvPicPr preferRelativeResize="0"/>
          <p:nvPr/>
        </p:nvPicPr>
        <p:blipFill rotWithShape="1">
          <a:blip r:embed="rId5">
            <a:alphaModFix/>
          </a:blip>
          <a:srcRect b="0" l="0" r="0" t="0"/>
          <a:stretch/>
        </p:blipFill>
        <p:spPr>
          <a:xfrm>
            <a:off x="1473120" y="4568760"/>
            <a:ext cx="7885080" cy="21034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3" name="Shape 933"/>
        <p:cNvGrpSpPr/>
        <p:nvPr/>
      </p:nvGrpSpPr>
      <p:grpSpPr>
        <a:xfrm>
          <a:off x="0" y="0"/>
          <a:ext cx="0" cy="0"/>
          <a:chOff x="0" y="0"/>
          <a:chExt cx="0" cy="0"/>
        </a:xfrm>
      </p:grpSpPr>
      <p:sp>
        <p:nvSpPr>
          <p:cNvPr id="934" name="Google Shape;934;p89"/>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9"/>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9"/>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9"/>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Datetime trong odoo </a:t>
            </a:r>
            <a:endParaRPr b="0" i="0" sz="3600" u="none" cap="none" strike="noStrike">
              <a:solidFill>
                <a:srgbClr val="000000"/>
              </a:solidFill>
              <a:latin typeface="Arial"/>
              <a:ea typeface="Arial"/>
              <a:cs typeface="Arial"/>
              <a:sym typeface="Arial"/>
            </a:endParaRPr>
          </a:p>
        </p:txBody>
      </p:sp>
      <p:grpSp>
        <p:nvGrpSpPr>
          <p:cNvPr id="938" name="Google Shape;938;p89"/>
          <p:cNvGrpSpPr/>
          <p:nvPr/>
        </p:nvGrpSpPr>
        <p:grpSpPr>
          <a:xfrm>
            <a:off x="968400" y="412920"/>
            <a:ext cx="1020600" cy="249120"/>
            <a:chOff x="968400" y="412920"/>
            <a:chExt cx="1020600" cy="249120"/>
          </a:xfrm>
        </p:grpSpPr>
        <p:sp>
          <p:nvSpPr>
            <p:cNvPr id="939" name="Google Shape;939;p89"/>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9"/>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9"/>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9"/>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9"/>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9"/>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9"/>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9"/>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9"/>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89"/>
          <p:cNvSpPr/>
          <p:nvPr/>
        </p:nvSpPr>
        <p:spPr>
          <a:xfrm>
            <a:off x="1006560" y="182880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9" name="Google Shape;949;p89"/>
          <p:cNvGrpSpPr/>
          <p:nvPr/>
        </p:nvGrpSpPr>
        <p:grpSpPr>
          <a:xfrm>
            <a:off x="10223640" y="-7920"/>
            <a:ext cx="3168360" cy="6861240"/>
            <a:chOff x="10223640" y="-7920"/>
            <a:chExt cx="3168360" cy="6861240"/>
          </a:xfrm>
        </p:grpSpPr>
        <p:pic>
          <p:nvPicPr>
            <p:cNvPr id="950" name="Google Shape;950;p89"/>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951" name="Google Shape;951;p89"/>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952" name="Google Shape;952;p89"/>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9"/>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9"/>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955" name="Google Shape;955;p89"/>
          <p:cNvSpPr/>
          <p:nvPr/>
        </p:nvSpPr>
        <p:spPr>
          <a:xfrm>
            <a:off x="731880" y="2103480"/>
            <a:ext cx="9236160" cy="4051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Trong odoo để khai báo một trường thời gian chúng ta sử dụng module </a:t>
            </a:r>
            <a:r>
              <a:rPr b="0" i="0" lang="en-US" sz="2600" u="none" cap="none" strike="noStrike">
                <a:solidFill>
                  <a:srgbClr val="C9211E"/>
                </a:solidFill>
                <a:latin typeface="Arial"/>
                <a:ea typeface="Arial"/>
                <a:cs typeface="Arial"/>
                <a:sym typeface="Arial"/>
              </a:rPr>
              <a:t>fields</a:t>
            </a:r>
            <a:r>
              <a:rPr b="0" i="0" lang="en-US" sz="2600" u="none" cap="none" strike="noStrike">
                <a:solidFill>
                  <a:srgbClr val="808080"/>
                </a:solidFill>
                <a:latin typeface="Arial"/>
                <a:ea typeface="Arial"/>
                <a:cs typeface="Arial"/>
                <a:sym typeface="Arial"/>
              </a:rPr>
              <a:t> của odoo với class fields.Datetime và fields.Date </a:t>
            </a:r>
            <a:endParaRPr b="0" i="0" sz="2600" u="none" cap="none" strike="noStrike">
              <a:solidFill>
                <a:srgbClr val="000000"/>
              </a:solidFill>
              <a:latin typeface="Arial"/>
              <a:ea typeface="Arial"/>
              <a:cs typeface="Arial"/>
              <a:sym typeface="Arial"/>
            </a:endParaRPr>
          </a:p>
        </p:txBody>
      </p:sp>
      <p:pic>
        <p:nvPicPr>
          <p:cNvPr id="956" name="Google Shape;956;p89"/>
          <p:cNvPicPr preferRelativeResize="0"/>
          <p:nvPr/>
        </p:nvPicPr>
        <p:blipFill rotWithShape="1">
          <a:blip r:embed="rId5">
            <a:alphaModFix/>
          </a:blip>
          <a:srcRect b="0" l="0" r="0" t="0"/>
          <a:stretch/>
        </p:blipFill>
        <p:spPr>
          <a:xfrm>
            <a:off x="2103480" y="3657600"/>
            <a:ext cx="5943600" cy="26463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0" name="Shape 960"/>
        <p:cNvGrpSpPr/>
        <p:nvPr/>
      </p:nvGrpSpPr>
      <p:grpSpPr>
        <a:xfrm>
          <a:off x="0" y="0"/>
          <a:ext cx="0" cy="0"/>
          <a:chOff x="0" y="0"/>
          <a:chExt cx="0" cy="0"/>
        </a:xfrm>
      </p:grpSpPr>
      <p:sp>
        <p:nvSpPr>
          <p:cNvPr id="961" name="Google Shape;961;p90"/>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90"/>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0"/>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0"/>
          <p:cNvSpPr/>
          <p:nvPr/>
        </p:nvSpPr>
        <p:spPr>
          <a:xfrm>
            <a:off x="2468520" y="182520"/>
            <a:ext cx="7315200" cy="6397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Datetime trong odoo </a:t>
            </a:r>
            <a:endParaRPr b="0" i="0" sz="3600" u="none" cap="none" strike="noStrike">
              <a:solidFill>
                <a:srgbClr val="000000"/>
              </a:solidFill>
              <a:latin typeface="Arial"/>
              <a:ea typeface="Arial"/>
              <a:cs typeface="Arial"/>
              <a:sym typeface="Arial"/>
            </a:endParaRPr>
          </a:p>
        </p:txBody>
      </p:sp>
      <p:grpSp>
        <p:nvGrpSpPr>
          <p:cNvPr id="965" name="Google Shape;965;p90"/>
          <p:cNvGrpSpPr/>
          <p:nvPr/>
        </p:nvGrpSpPr>
        <p:grpSpPr>
          <a:xfrm>
            <a:off x="968400" y="412920"/>
            <a:ext cx="1020600" cy="249120"/>
            <a:chOff x="968400" y="412920"/>
            <a:chExt cx="1020600" cy="249120"/>
          </a:xfrm>
        </p:grpSpPr>
        <p:sp>
          <p:nvSpPr>
            <p:cNvPr id="966" name="Google Shape;966;p90"/>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0"/>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0"/>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0"/>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0"/>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0"/>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90"/>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0"/>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90"/>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90"/>
          <p:cNvSpPr/>
          <p:nvPr/>
        </p:nvSpPr>
        <p:spPr>
          <a:xfrm>
            <a:off x="5486400" y="82224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90"/>
          <p:cNvGrpSpPr/>
          <p:nvPr/>
        </p:nvGrpSpPr>
        <p:grpSpPr>
          <a:xfrm>
            <a:off x="10223640" y="-7920"/>
            <a:ext cx="3168360" cy="6861240"/>
            <a:chOff x="10223640" y="-7920"/>
            <a:chExt cx="3168360" cy="6861240"/>
          </a:xfrm>
        </p:grpSpPr>
        <p:pic>
          <p:nvPicPr>
            <p:cNvPr id="977" name="Google Shape;977;p90"/>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978" name="Google Shape;978;p90"/>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979" name="Google Shape;979;p90"/>
          <p:cNvSpPr/>
          <p:nvPr/>
        </p:nvSpPr>
        <p:spPr>
          <a:xfrm>
            <a:off x="441360" y="481320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0"/>
          <p:cNvSpPr/>
          <p:nvPr/>
        </p:nvSpPr>
        <p:spPr>
          <a:xfrm>
            <a:off x="1380960" y="2179800"/>
            <a:ext cx="7061400" cy="3686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0"/>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982" name="Google Shape;982;p90"/>
          <p:cNvSpPr/>
          <p:nvPr/>
        </p:nvSpPr>
        <p:spPr>
          <a:xfrm>
            <a:off x="1365120" y="2606760"/>
            <a:ext cx="7061400" cy="3686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0"/>
          <p:cNvSpPr/>
          <p:nvPr/>
        </p:nvSpPr>
        <p:spPr>
          <a:xfrm>
            <a:off x="1046160" y="165888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Lấy thời gian hiện tại</a:t>
            </a:r>
            <a:endParaRPr b="0" i="0" sz="2600" u="none" cap="none" strike="noStrike">
              <a:solidFill>
                <a:srgbClr val="000000"/>
              </a:solidFill>
              <a:latin typeface="Arial"/>
              <a:ea typeface="Arial"/>
              <a:cs typeface="Arial"/>
              <a:sym typeface="Arial"/>
            </a:endParaRPr>
          </a:p>
        </p:txBody>
      </p:sp>
      <p:pic>
        <p:nvPicPr>
          <p:cNvPr id="984" name="Google Shape;984;p90"/>
          <p:cNvPicPr preferRelativeResize="0"/>
          <p:nvPr/>
        </p:nvPicPr>
        <p:blipFill rotWithShape="1">
          <a:blip r:embed="rId5">
            <a:alphaModFix/>
          </a:blip>
          <a:srcRect b="0" l="0" r="0" t="0"/>
          <a:stretch/>
        </p:blipFill>
        <p:spPr>
          <a:xfrm>
            <a:off x="365040" y="1598760"/>
            <a:ext cx="609840" cy="609480"/>
          </a:xfrm>
          <a:prstGeom prst="rect">
            <a:avLst/>
          </a:prstGeom>
          <a:noFill/>
          <a:ln>
            <a:noFill/>
          </a:ln>
        </p:spPr>
      </p:pic>
      <p:sp>
        <p:nvSpPr>
          <p:cNvPr id="985" name="Google Shape;985;p90"/>
          <p:cNvSpPr/>
          <p:nvPr/>
        </p:nvSpPr>
        <p:spPr>
          <a:xfrm>
            <a:off x="1046160" y="286704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Lấy ngày hiện tại</a:t>
            </a:r>
            <a:endParaRPr b="0" i="0" sz="2600" u="none" cap="none" strike="noStrike">
              <a:solidFill>
                <a:srgbClr val="000000"/>
              </a:solidFill>
              <a:latin typeface="Arial"/>
              <a:ea typeface="Arial"/>
              <a:cs typeface="Arial"/>
              <a:sym typeface="Arial"/>
            </a:endParaRPr>
          </a:p>
        </p:txBody>
      </p:sp>
      <p:pic>
        <p:nvPicPr>
          <p:cNvPr id="986" name="Google Shape;986;p90"/>
          <p:cNvPicPr preferRelativeResize="0"/>
          <p:nvPr/>
        </p:nvPicPr>
        <p:blipFill rotWithShape="1">
          <a:blip r:embed="rId5">
            <a:alphaModFix/>
          </a:blip>
          <a:srcRect b="0" l="0" r="0" t="0"/>
          <a:stretch/>
        </p:blipFill>
        <p:spPr>
          <a:xfrm>
            <a:off x="365040" y="2806560"/>
            <a:ext cx="609840" cy="609840"/>
          </a:xfrm>
          <a:prstGeom prst="rect">
            <a:avLst/>
          </a:prstGeom>
          <a:noFill/>
          <a:ln>
            <a:noFill/>
          </a:ln>
        </p:spPr>
      </p:pic>
      <p:sp>
        <p:nvSpPr>
          <p:cNvPr id="987" name="Google Shape;987;p90"/>
          <p:cNvSpPr/>
          <p:nvPr/>
        </p:nvSpPr>
        <p:spPr>
          <a:xfrm>
            <a:off x="1046160" y="400356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6225">
            <a:noAutofit/>
          </a:bodyPr>
          <a:lstStyle/>
          <a:p>
            <a:pPr indent="0" lvl="0" marL="0" marR="0" rtl="0" algn="l">
              <a:lnSpc>
                <a:spcPct val="93000"/>
              </a:lnSpc>
              <a:spcBef>
                <a:spcPts val="0"/>
              </a:spcBef>
              <a:spcAft>
                <a:spcPts val="0"/>
              </a:spcAft>
              <a:buNone/>
            </a:pPr>
            <a:r>
              <a:rPr b="0" i="0" lang="en-US" sz="2400" u="none" cap="none" strike="noStrike">
                <a:solidFill>
                  <a:srgbClr val="808080"/>
                </a:solidFill>
                <a:latin typeface="Arial"/>
                <a:ea typeface="Arial"/>
                <a:cs typeface="Arial"/>
                <a:sym typeface="Arial"/>
              </a:rPr>
              <a:t>Chuyển chuỗi sang datetime</a:t>
            </a:r>
            <a:endParaRPr b="0" i="0" sz="2400" u="none" cap="none" strike="noStrike">
              <a:solidFill>
                <a:srgbClr val="000000"/>
              </a:solidFill>
              <a:latin typeface="Arial"/>
              <a:ea typeface="Arial"/>
              <a:cs typeface="Arial"/>
              <a:sym typeface="Arial"/>
            </a:endParaRPr>
          </a:p>
        </p:txBody>
      </p:sp>
      <p:pic>
        <p:nvPicPr>
          <p:cNvPr id="988" name="Google Shape;988;p90"/>
          <p:cNvPicPr preferRelativeResize="0"/>
          <p:nvPr/>
        </p:nvPicPr>
        <p:blipFill rotWithShape="1">
          <a:blip r:embed="rId5">
            <a:alphaModFix/>
          </a:blip>
          <a:srcRect b="0" l="0" r="0" t="0"/>
          <a:stretch/>
        </p:blipFill>
        <p:spPr>
          <a:xfrm>
            <a:off x="365040" y="3943440"/>
            <a:ext cx="609840" cy="609480"/>
          </a:xfrm>
          <a:prstGeom prst="rect">
            <a:avLst/>
          </a:prstGeom>
          <a:noFill/>
          <a:ln>
            <a:noFill/>
          </a:ln>
        </p:spPr>
      </p:pic>
      <p:sp>
        <p:nvSpPr>
          <p:cNvPr id="989" name="Google Shape;989;p90"/>
          <p:cNvSpPr/>
          <p:nvPr/>
        </p:nvSpPr>
        <p:spPr>
          <a:xfrm>
            <a:off x="1046160" y="506088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Chuyển sang chuỗi</a:t>
            </a:r>
            <a:endParaRPr b="0" i="0" sz="2600" u="none" cap="none" strike="noStrike">
              <a:solidFill>
                <a:srgbClr val="000000"/>
              </a:solidFill>
              <a:latin typeface="Arial"/>
              <a:ea typeface="Arial"/>
              <a:cs typeface="Arial"/>
              <a:sym typeface="Arial"/>
            </a:endParaRPr>
          </a:p>
        </p:txBody>
      </p:sp>
      <p:pic>
        <p:nvPicPr>
          <p:cNvPr id="990" name="Google Shape;990;p90"/>
          <p:cNvPicPr preferRelativeResize="0"/>
          <p:nvPr/>
        </p:nvPicPr>
        <p:blipFill rotWithShape="1">
          <a:blip r:embed="rId5">
            <a:alphaModFix/>
          </a:blip>
          <a:srcRect b="0" l="0" r="0" t="0"/>
          <a:stretch/>
        </p:blipFill>
        <p:spPr>
          <a:xfrm>
            <a:off x="365040" y="4998960"/>
            <a:ext cx="609840" cy="609840"/>
          </a:xfrm>
          <a:prstGeom prst="rect">
            <a:avLst/>
          </a:prstGeom>
          <a:noFill/>
          <a:ln>
            <a:noFill/>
          </a:ln>
        </p:spPr>
      </p:pic>
      <p:pic>
        <p:nvPicPr>
          <p:cNvPr id="991" name="Google Shape;991;p90"/>
          <p:cNvPicPr preferRelativeResize="0"/>
          <p:nvPr/>
        </p:nvPicPr>
        <p:blipFill rotWithShape="1">
          <a:blip r:embed="rId6">
            <a:alphaModFix/>
          </a:blip>
          <a:srcRect b="0" l="0" r="0" t="0"/>
          <a:stretch/>
        </p:blipFill>
        <p:spPr>
          <a:xfrm>
            <a:off x="5618160" y="1620720"/>
            <a:ext cx="4316400" cy="639720"/>
          </a:xfrm>
          <a:prstGeom prst="rect">
            <a:avLst/>
          </a:prstGeom>
          <a:noFill/>
          <a:ln>
            <a:noFill/>
          </a:ln>
        </p:spPr>
      </p:pic>
      <p:pic>
        <p:nvPicPr>
          <p:cNvPr id="992" name="Google Shape;992;p90"/>
          <p:cNvPicPr preferRelativeResize="0"/>
          <p:nvPr/>
        </p:nvPicPr>
        <p:blipFill rotWithShape="1">
          <a:blip r:embed="rId7">
            <a:alphaModFix/>
          </a:blip>
          <a:srcRect b="0" l="0" r="0" t="0"/>
          <a:stretch/>
        </p:blipFill>
        <p:spPr>
          <a:xfrm>
            <a:off x="5629320" y="2698920"/>
            <a:ext cx="4340160" cy="698400"/>
          </a:xfrm>
          <a:prstGeom prst="rect">
            <a:avLst/>
          </a:prstGeom>
          <a:noFill/>
          <a:ln>
            <a:noFill/>
          </a:ln>
        </p:spPr>
      </p:pic>
      <p:pic>
        <p:nvPicPr>
          <p:cNvPr id="993" name="Google Shape;993;p90"/>
          <p:cNvPicPr preferRelativeResize="0"/>
          <p:nvPr/>
        </p:nvPicPr>
        <p:blipFill rotWithShape="1">
          <a:blip r:embed="rId8">
            <a:alphaModFix/>
          </a:blip>
          <a:srcRect b="0" l="0" r="0" t="0"/>
          <a:stretch/>
        </p:blipFill>
        <p:spPr>
          <a:xfrm>
            <a:off x="5634000" y="3913200"/>
            <a:ext cx="5375160" cy="633240"/>
          </a:xfrm>
          <a:prstGeom prst="rect">
            <a:avLst/>
          </a:prstGeom>
          <a:noFill/>
          <a:ln>
            <a:noFill/>
          </a:ln>
        </p:spPr>
      </p:pic>
      <p:pic>
        <p:nvPicPr>
          <p:cNvPr id="994" name="Google Shape;994;p90"/>
          <p:cNvPicPr preferRelativeResize="0"/>
          <p:nvPr/>
        </p:nvPicPr>
        <p:blipFill rotWithShape="1">
          <a:blip r:embed="rId9">
            <a:alphaModFix/>
          </a:blip>
          <a:srcRect b="0" l="0" r="0" t="0"/>
          <a:stretch/>
        </p:blipFill>
        <p:spPr>
          <a:xfrm>
            <a:off x="5634000" y="4967280"/>
            <a:ext cx="5261040" cy="6364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8" name="Shape 998"/>
        <p:cNvGrpSpPr/>
        <p:nvPr/>
      </p:nvGrpSpPr>
      <p:grpSpPr>
        <a:xfrm>
          <a:off x="0" y="0"/>
          <a:ext cx="0" cy="0"/>
          <a:chOff x="0" y="0"/>
          <a:chExt cx="0" cy="0"/>
        </a:xfrm>
      </p:grpSpPr>
      <p:sp>
        <p:nvSpPr>
          <p:cNvPr id="999" name="Google Shape;999;p91"/>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91"/>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1"/>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91"/>
          <p:cNvSpPr/>
          <p:nvPr/>
        </p:nvSpPr>
        <p:spPr>
          <a:xfrm>
            <a:off x="2468520" y="182520"/>
            <a:ext cx="7315200" cy="6397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Date trong odoo </a:t>
            </a:r>
            <a:endParaRPr b="0" i="0" sz="3600" u="none" cap="none" strike="noStrike">
              <a:solidFill>
                <a:srgbClr val="000000"/>
              </a:solidFill>
              <a:latin typeface="Arial"/>
              <a:ea typeface="Arial"/>
              <a:cs typeface="Arial"/>
              <a:sym typeface="Arial"/>
            </a:endParaRPr>
          </a:p>
        </p:txBody>
      </p:sp>
      <p:grpSp>
        <p:nvGrpSpPr>
          <p:cNvPr id="1003" name="Google Shape;1003;p91"/>
          <p:cNvGrpSpPr/>
          <p:nvPr/>
        </p:nvGrpSpPr>
        <p:grpSpPr>
          <a:xfrm>
            <a:off x="968400" y="412920"/>
            <a:ext cx="1020600" cy="249120"/>
            <a:chOff x="968400" y="412920"/>
            <a:chExt cx="1020600" cy="249120"/>
          </a:xfrm>
        </p:grpSpPr>
        <p:sp>
          <p:nvSpPr>
            <p:cNvPr id="1004" name="Google Shape;1004;p91"/>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1"/>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1"/>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1"/>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91"/>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1"/>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1"/>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91"/>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91"/>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3" name="Google Shape;1013;p91"/>
          <p:cNvSpPr/>
          <p:nvPr/>
        </p:nvSpPr>
        <p:spPr>
          <a:xfrm>
            <a:off x="5486400" y="82224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4" name="Google Shape;1014;p91"/>
          <p:cNvGrpSpPr/>
          <p:nvPr/>
        </p:nvGrpSpPr>
        <p:grpSpPr>
          <a:xfrm>
            <a:off x="10223640" y="-7920"/>
            <a:ext cx="3168360" cy="6861240"/>
            <a:chOff x="10223640" y="-7920"/>
            <a:chExt cx="3168360" cy="6861240"/>
          </a:xfrm>
        </p:grpSpPr>
        <p:pic>
          <p:nvPicPr>
            <p:cNvPr id="1015" name="Google Shape;1015;p91"/>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1016" name="Google Shape;1016;p91"/>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1017" name="Google Shape;1017;p91"/>
          <p:cNvSpPr/>
          <p:nvPr/>
        </p:nvSpPr>
        <p:spPr>
          <a:xfrm>
            <a:off x="441360" y="38782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91"/>
          <p:cNvSpPr/>
          <p:nvPr/>
        </p:nvSpPr>
        <p:spPr>
          <a:xfrm>
            <a:off x="1380960" y="2179800"/>
            <a:ext cx="7061400" cy="3686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91"/>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1020" name="Google Shape;1020;p91"/>
          <p:cNvSpPr/>
          <p:nvPr/>
        </p:nvSpPr>
        <p:spPr>
          <a:xfrm>
            <a:off x="1365120" y="2606760"/>
            <a:ext cx="7061400" cy="3686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1"/>
          <p:cNvSpPr/>
          <p:nvPr/>
        </p:nvSpPr>
        <p:spPr>
          <a:xfrm>
            <a:off x="1046160" y="1932120"/>
            <a:ext cx="4348080" cy="6728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Lấy ngày hiện tại</a:t>
            </a:r>
            <a:endParaRPr b="0" i="0" sz="2600" u="none" cap="none" strike="noStrike">
              <a:solidFill>
                <a:srgbClr val="000000"/>
              </a:solidFill>
              <a:latin typeface="Arial"/>
              <a:ea typeface="Arial"/>
              <a:cs typeface="Arial"/>
              <a:sym typeface="Arial"/>
            </a:endParaRPr>
          </a:p>
        </p:txBody>
      </p:sp>
      <p:pic>
        <p:nvPicPr>
          <p:cNvPr id="1022" name="Google Shape;1022;p91"/>
          <p:cNvPicPr preferRelativeResize="0"/>
          <p:nvPr/>
        </p:nvPicPr>
        <p:blipFill rotWithShape="1">
          <a:blip r:embed="rId5">
            <a:alphaModFix/>
          </a:blip>
          <a:srcRect b="0" l="0" r="0" t="0"/>
          <a:stretch/>
        </p:blipFill>
        <p:spPr>
          <a:xfrm>
            <a:off x="365040" y="1871640"/>
            <a:ext cx="609840" cy="609480"/>
          </a:xfrm>
          <a:prstGeom prst="rect">
            <a:avLst/>
          </a:prstGeom>
          <a:noFill/>
          <a:ln>
            <a:noFill/>
          </a:ln>
        </p:spPr>
      </p:pic>
      <p:sp>
        <p:nvSpPr>
          <p:cNvPr id="1023" name="Google Shape;1023;p91"/>
          <p:cNvSpPr/>
          <p:nvPr/>
        </p:nvSpPr>
        <p:spPr>
          <a:xfrm>
            <a:off x="1046160" y="306864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6225">
            <a:noAutofit/>
          </a:bodyPr>
          <a:lstStyle/>
          <a:p>
            <a:pPr indent="0" lvl="0" marL="0" marR="0" rtl="0" algn="l">
              <a:lnSpc>
                <a:spcPct val="93000"/>
              </a:lnSpc>
              <a:spcBef>
                <a:spcPts val="0"/>
              </a:spcBef>
              <a:spcAft>
                <a:spcPts val="0"/>
              </a:spcAft>
              <a:buNone/>
            </a:pPr>
            <a:r>
              <a:rPr b="0" i="0" lang="en-US" sz="2400" u="none" cap="none" strike="noStrike">
                <a:solidFill>
                  <a:srgbClr val="808080"/>
                </a:solidFill>
                <a:latin typeface="Arial"/>
                <a:ea typeface="Arial"/>
                <a:cs typeface="Arial"/>
                <a:sym typeface="Arial"/>
              </a:rPr>
              <a:t>Chuyển chuỗi sang datetime</a:t>
            </a:r>
            <a:endParaRPr b="0" i="0" sz="2400" u="none" cap="none" strike="noStrike">
              <a:solidFill>
                <a:srgbClr val="000000"/>
              </a:solidFill>
              <a:latin typeface="Arial"/>
              <a:ea typeface="Arial"/>
              <a:cs typeface="Arial"/>
              <a:sym typeface="Arial"/>
            </a:endParaRPr>
          </a:p>
        </p:txBody>
      </p:sp>
      <p:pic>
        <p:nvPicPr>
          <p:cNvPr id="1024" name="Google Shape;1024;p91"/>
          <p:cNvPicPr preferRelativeResize="0"/>
          <p:nvPr/>
        </p:nvPicPr>
        <p:blipFill rotWithShape="1">
          <a:blip r:embed="rId5">
            <a:alphaModFix/>
          </a:blip>
          <a:srcRect b="0" l="0" r="0" t="0"/>
          <a:stretch/>
        </p:blipFill>
        <p:spPr>
          <a:xfrm>
            <a:off x="365040" y="3006720"/>
            <a:ext cx="609840" cy="609480"/>
          </a:xfrm>
          <a:prstGeom prst="rect">
            <a:avLst/>
          </a:prstGeom>
          <a:noFill/>
          <a:ln>
            <a:noFill/>
          </a:ln>
        </p:spPr>
      </p:pic>
      <p:sp>
        <p:nvSpPr>
          <p:cNvPr id="1025" name="Google Shape;1025;p91"/>
          <p:cNvSpPr/>
          <p:nvPr/>
        </p:nvSpPr>
        <p:spPr>
          <a:xfrm>
            <a:off x="1046160" y="4124160"/>
            <a:ext cx="4348080" cy="673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Chuyển sang chuỗi</a:t>
            </a:r>
            <a:endParaRPr b="0" i="0" sz="2600" u="none" cap="none" strike="noStrike">
              <a:solidFill>
                <a:srgbClr val="000000"/>
              </a:solidFill>
              <a:latin typeface="Arial"/>
              <a:ea typeface="Arial"/>
              <a:cs typeface="Arial"/>
              <a:sym typeface="Arial"/>
            </a:endParaRPr>
          </a:p>
        </p:txBody>
      </p:sp>
      <p:pic>
        <p:nvPicPr>
          <p:cNvPr id="1026" name="Google Shape;1026;p91"/>
          <p:cNvPicPr preferRelativeResize="0"/>
          <p:nvPr/>
        </p:nvPicPr>
        <p:blipFill rotWithShape="1">
          <a:blip r:embed="rId5">
            <a:alphaModFix/>
          </a:blip>
          <a:srcRect b="0" l="0" r="0" t="0"/>
          <a:stretch/>
        </p:blipFill>
        <p:spPr>
          <a:xfrm>
            <a:off x="365040" y="4064040"/>
            <a:ext cx="609840" cy="609480"/>
          </a:xfrm>
          <a:prstGeom prst="rect">
            <a:avLst/>
          </a:prstGeom>
          <a:noFill/>
          <a:ln>
            <a:noFill/>
          </a:ln>
        </p:spPr>
      </p:pic>
      <p:pic>
        <p:nvPicPr>
          <p:cNvPr id="1027" name="Google Shape;1027;p91"/>
          <p:cNvPicPr preferRelativeResize="0"/>
          <p:nvPr/>
        </p:nvPicPr>
        <p:blipFill rotWithShape="1">
          <a:blip r:embed="rId6">
            <a:alphaModFix/>
          </a:blip>
          <a:srcRect b="0" l="0" r="0" t="0"/>
          <a:stretch/>
        </p:blipFill>
        <p:spPr>
          <a:xfrm>
            <a:off x="5694480" y="1847880"/>
            <a:ext cx="4572000" cy="731880"/>
          </a:xfrm>
          <a:prstGeom prst="rect">
            <a:avLst/>
          </a:prstGeom>
          <a:noFill/>
          <a:ln>
            <a:noFill/>
          </a:ln>
        </p:spPr>
      </p:pic>
      <p:pic>
        <p:nvPicPr>
          <p:cNvPr id="1028" name="Google Shape;1028;p91"/>
          <p:cNvPicPr preferRelativeResize="0"/>
          <p:nvPr/>
        </p:nvPicPr>
        <p:blipFill rotWithShape="1">
          <a:blip r:embed="rId7">
            <a:alphaModFix/>
          </a:blip>
          <a:srcRect b="0" l="0" r="0" t="0"/>
          <a:stretch/>
        </p:blipFill>
        <p:spPr>
          <a:xfrm>
            <a:off x="5686560" y="2908440"/>
            <a:ext cx="4809960" cy="680760"/>
          </a:xfrm>
          <a:prstGeom prst="rect">
            <a:avLst/>
          </a:prstGeom>
          <a:noFill/>
          <a:ln>
            <a:noFill/>
          </a:ln>
        </p:spPr>
      </p:pic>
      <p:pic>
        <p:nvPicPr>
          <p:cNvPr id="1029" name="Google Shape;1029;p91"/>
          <p:cNvPicPr preferRelativeResize="0"/>
          <p:nvPr/>
        </p:nvPicPr>
        <p:blipFill rotWithShape="1">
          <a:blip r:embed="rId8">
            <a:alphaModFix/>
          </a:blip>
          <a:srcRect b="0" l="0" r="0" t="0"/>
          <a:stretch/>
        </p:blipFill>
        <p:spPr>
          <a:xfrm>
            <a:off x="5686560" y="4003560"/>
            <a:ext cx="5286240" cy="6397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3" name="Shape 1033"/>
        <p:cNvGrpSpPr/>
        <p:nvPr/>
      </p:nvGrpSpPr>
      <p:grpSpPr>
        <a:xfrm>
          <a:off x="0" y="0"/>
          <a:ext cx="0" cy="0"/>
          <a:chOff x="0" y="0"/>
          <a:chExt cx="0" cy="0"/>
        </a:xfrm>
      </p:grpSpPr>
      <p:sp>
        <p:nvSpPr>
          <p:cNvPr id="1034" name="Google Shape;1034;p92"/>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92"/>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92"/>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92"/>
          <p:cNvSpPr/>
          <p:nvPr/>
        </p:nvSpPr>
        <p:spPr>
          <a:xfrm>
            <a:off x="2468520" y="182520"/>
            <a:ext cx="7315200" cy="6397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Lưu ý với Datetime trong Odoo</a:t>
            </a:r>
            <a:endParaRPr b="0" i="0" sz="3600" u="none" cap="none" strike="noStrike">
              <a:solidFill>
                <a:srgbClr val="000000"/>
              </a:solidFill>
              <a:latin typeface="Arial"/>
              <a:ea typeface="Arial"/>
              <a:cs typeface="Arial"/>
              <a:sym typeface="Arial"/>
            </a:endParaRPr>
          </a:p>
        </p:txBody>
      </p:sp>
      <p:grpSp>
        <p:nvGrpSpPr>
          <p:cNvPr id="1038" name="Google Shape;1038;p92"/>
          <p:cNvGrpSpPr/>
          <p:nvPr/>
        </p:nvGrpSpPr>
        <p:grpSpPr>
          <a:xfrm>
            <a:off x="968400" y="412920"/>
            <a:ext cx="1020600" cy="249120"/>
            <a:chOff x="968400" y="412920"/>
            <a:chExt cx="1020600" cy="249120"/>
          </a:xfrm>
        </p:grpSpPr>
        <p:sp>
          <p:nvSpPr>
            <p:cNvPr id="1039" name="Google Shape;1039;p92"/>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92"/>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92"/>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92"/>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2"/>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92"/>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92"/>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92"/>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92"/>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8" name="Google Shape;1048;p92"/>
          <p:cNvSpPr/>
          <p:nvPr/>
        </p:nvSpPr>
        <p:spPr>
          <a:xfrm>
            <a:off x="5486400" y="82224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9" name="Google Shape;1049;p92"/>
          <p:cNvGrpSpPr/>
          <p:nvPr/>
        </p:nvGrpSpPr>
        <p:grpSpPr>
          <a:xfrm>
            <a:off x="10223640" y="-7920"/>
            <a:ext cx="3168360" cy="6861240"/>
            <a:chOff x="10223640" y="-7920"/>
            <a:chExt cx="3168360" cy="6861240"/>
          </a:xfrm>
        </p:grpSpPr>
        <p:pic>
          <p:nvPicPr>
            <p:cNvPr id="1050" name="Google Shape;1050;p92"/>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1051" name="Google Shape;1051;p92"/>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1052" name="Google Shape;1052;p92"/>
          <p:cNvSpPr/>
          <p:nvPr/>
        </p:nvSpPr>
        <p:spPr>
          <a:xfrm>
            <a:off x="1380960" y="2179800"/>
            <a:ext cx="7061400" cy="3686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92"/>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1054" name="Google Shape;1054;p92"/>
          <p:cNvSpPr/>
          <p:nvPr/>
        </p:nvSpPr>
        <p:spPr>
          <a:xfrm>
            <a:off x="1365120" y="2606760"/>
            <a:ext cx="7061400" cy="3686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92"/>
          <p:cNvSpPr/>
          <p:nvPr/>
        </p:nvSpPr>
        <p:spPr>
          <a:xfrm>
            <a:off x="316080" y="1279440"/>
            <a:ext cx="10474200" cy="49370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Bắt đầu từ phiên bản Odoo 12</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 Các </a:t>
            </a:r>
            <a:r>
              <a:rPr b="0" i="0" lang="en-US" sz="2600" u="none" cap="none" strike="noStrike">
                <a:solidFill>
                  <a:srgbClr val="FF5429"/>
                </a:solidFill>
                <a:latin typeface="Arial"/>
                <a:ea typeface="Arial"/>
                <a:cs typeface="Arial"/>
                <a:sym typeface="Arial"/>
              </a:rPr>
              <a:t>fields.date</a:t>
            </a:r>
            <a:r>
              <a:rPr b="0" i="0" lang="en-US" sz="2600" u="none" cap="none" strike="noStrike">
                <a:solidFill>
                  <a:srgbClr val="808080"/>
                </a:solidFill>
                <a:latin typeface="Arial"/>
                <a:ea typeface="Arial"/>
                <a:cs typeface="Arial"/>
                <a:sym typeface="Arial"/>
              </a:rPr>
              <a:t> sẽ trả về kiểu </a:t>
            </a:r>
            <a:r>
              <a:rPr b="0" i="0" lang="en-US" sz="2600" u="none" cap="none" strike="noStrike">
                <a:solidFill>
                  <a:srgbClr val="FF5429"/>
                </a:solidFill>
                <a:latin typeface="Arial"/>
                <a:ea typeface="Arial"/>
                <a:cs typeface="Arial"/>
                <a:sym typeface="Arial"/>
              </a:rPr>
              <a:t>datetime.date</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 Các </a:t>
            </a:r>
            <a:r>
              <a:rPr b="0" i="0" lang="en-US" sz="2600" u="none" cap="none" strike="noStrike">
                <a:solidFill>
                  <a:srgbClr val="FF5429"/>
                </a:solidFill>
                <a:latin typeface="Arial"/>
                <a:ea typeface="Arial"/>
                <a:cs typeface="Arial"/>
                <a:sym typeface="Arial"/>
              </a:rPr>
              <a:t>fields.datetime</a:t>
            </a:r>
            <a:r>
              <a:rPr b="0" i="0" lang="en-US" sz="2600" u="none" cap="none" strike="noStrike">
                <a:solidFill>
                  <a:srgbClr val="808080"/>
                </a:solidFill>
                <a:latin typeface="Arial"/>
                <a:ea typeface="Arial"/>
                <a:cs typeface="Arial"/>
                <a:sym typeface="Arial"/>
              </a:rPr>
              <a:t> sẽ trả về kiểu </a:t>
            </a:r>
            <a:r>
              <a:rPr b="0" i="0" lang="en-US" sz="2600" u="none" cap="none" strike="noStrike">
                <a:solidFill>
                  <a:srgbClr val="FF5429"/>
                </a:solidFill>
                <a:latin typeface="Arial"/>
                <a:ea typeface="Arial"/>
                <a:cs typeface="Arial"/>
                <a:sym typeface="Arial"/>
              </a:rPr>
              <a:t>datetime.datetime</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 Hàm </a:t>
            </a:r>
            <a:r>
              <a:rPr b="0" i="0" lang="en-US" sz="2600" u="none" cap="none" strike="noStrike">
                <a:solidFill>
                  <a:srgbClr val="5983B0"/>
                </a:solidFill>
                <a:latin typeface="Arial"/>
                <a:ea typeface="Arial"/>
                <a:cs typeface="Arial"/>
                <a:sym typeface="Arial"/>
              </a:rPr>
              <a:t>from_string</a:t>
            </a:r>
            <a:r>
              <a:rPr b="0" i="0" lang="en-US" sz="2600" u="none" cap="none" strike="noStrike">
                <a:solidFill>
                  <a:srgbClr val="808080"/>
                </a:solidFill>
                <a:latin typeface="Arial"/>
                <a:ea typeface="Arial"/>
                <a:cs typeface="Arial"/>
                <a:sym typeface="Arial"/>
              </a:rPr>
              <a:t> trong </a:t>
            </a:r>
            <a:r>
              <a:rPr b="0" i="0" lang="en-US" sz="2600" u="none" cap="none" strike="noStrike">
                <a:solidFill>
                  <a:srgbClr val="FF5429"/>
                </a:solidFill>
                <a:latin typeface="Arial"/>
                <a:ea typeface="Arial"/>
                <a:cs typeface="Arial"/>
                <a:sym typeface="Arial"/>
              </a:rPr>
              <a:t>fields.date</a:t>
            </a:r>
            <a:r>
              <a:rPr b="0" i="0" lang="en-US" sz="2600" u="none" cap="none" strike="noStrike">
                <a:solidFill>
                  <a:srgbClr val="808080"/>
                </a:solidFill>
                <a:latin typeface="Arial"/>
                <a:ea typeface="Arial"/>
                <a:cs typeface="Arial"/>
                <a:sym typeface="Arial"/>
              </a:rPr>
              <a:t> và </a:t>
            </a:r>
            <a:r>
              <a:rPr b="0" i="0" lang="en-US" sz="2600" u="none" cap="none" strike="noStrike">
                <a:solidFill>
                  <a:srgbClr val="FF5429"/>
                </a:solidFill>
                <a:latin typeface="Arial"/>
                <a:ea typeface="Arial"/>
                <a:cs typeface="Arial"/>
                <a:sym typeface="Arial"/>
              </a:rPr>
              <a:t>fields.datetime</a:t>
            </a:r>
            <a:r>
              <a:rPr b="0" i="0" lang="en-US" sz="2600" u="none" cap="none" strike="noStrike">
                <a:solidFill>
                  <a:srgbClr val="808080"/>
                </a:solidFill>
                <a:latin typeface="Arial"/>
                <a:ea typeface="Arial"/>
                <a:cs typeface="Arial"/>
                <a:sym typeface="Arial"/>
              </a:rPr>
              <a:t> sẽ ko còn được khuyên khích dùng nữa ( </a:t>
            </a:r>
            <a:r>
              <a:rPr b="0" i="1" lang="en-US" sz="2600" u="none" cap="none" strike="noStrike">
                <a:solidFill>
                  <a:srgbClr val="808080"/>
                </a:solidFill>
                <a:latin typeface="Arial"/>
                <a:ea typeface="Arial"/>
                <a:cs typeface="Arial"/>
                <a:sym typeface="Arial"/>
              </a:rPr>
              <a:t>deprecated ) </a:t>
            </a:r>
            <a:r>
              <a:rPr b="0" i="0" lang="en-US" sz="2400" u="none" cap="none" strike="noStrike">
                <a:solidFill>
                  <a:srgbClr val="808080"/>
                </a:solidFill>
                <a:latin typeface="Arial"/>
                <a:ea typeface="Arial"/>
                <a:cs typeface="Arial"/>
                <a:sym typeface="Arial"/>
              </a:rPr>
              <a:t>và thay vào đó sẽ dùng hàm </a:t>
            </a:r>
            <a:r>
              <a:rPr b="0" i="0" lang="en-US" sz="2400" u="none" cap="none" strike="noStrike">
                <a:solidFill>
                  <a:srgbClr val="729FCF"/>
                </a:solidFill>
                <a:latin typeface="Arial"/>
                <a:ea typeface="Arial"/>
                <a:cs typeface="Arial"/>
                <a:sym typeface="Arial"/>
              </a:rPr>
              <a:t>to_datetime</a:t>
            </a:r>
            <a:r>
              <a:rPr b="0" i="0" lang="en-US" sz="2400" u="none" cap="none" strike="noStrike">
                <a:solidFill>
                  <a:srgbClr val="808080"/>
                </a:solidFill>
                <a:latin typeface="Arial"/>
                <a:ea typeface="Arial"/>
                <a:cs typeface="Arial"/>
                <a:sym typeface="Arial"/>
              </a:rPr>
              <a:t> hoặc </a:t>
            </a:r>
            <a:r>
              <a:rPr b="0" i="0" lang="en-US" sz="2400" u="none" cap="none" strike="noStrike">
                <a:solidFill>
                  <a:srgbClr val="729FCF"/>
                </a:solidFill>
                <a:latin typeface="Arial"/>
                <a:ea typeface="Arial"/>
                <a:cs typeface="Arial"/>
                <a:sym typeface="Arial"/>
              </a:rPr>
              <a:t>to_date</a:t>
            </a:r>
            <a:r>
              <a:rPr b="0" i="0" lang="en-US" sz="2400" u="none" cap="none" strike="noStrike">
                <a:solidFill>
                  <a:srgbClr val="80808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9" name="Shape 1059"/>
        <p:cNvGrpSpPr/>
        <p:nvPr/>
      </p:nvGrpSpPr>
      <p:grpSpPr>
        <a:xfrm>
          <a:off x="0" y="0"/>
          <a:ext cx="0" cy="0"/>
          <a:chOff x="0" y="0"/>
          <a:chExt cx="0" cy="0"/>
        </a:xfrm>
      </p:grpSpPr>
      <p:sp>
        <p:nvSpPr>
          <p:cNvPr id="1060" name="Google Shape;1060;p93"/>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93"/>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93"/>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93"/>
          <p:cNvSpPr/>
          <p:nvPr/>
        </p:nvSpPr>
        <p:spPr>
          <a:xfrm>
            <a:off x="2468520" y="182520"/>
            <a:ext cx="7315200" cy="6397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TimeZone trong Odoo</a:t>
            </a:r>
            <a:endParaRPr b="0" i="0" sz="3600" u="none" cap="none" strike="noStrike">
              <a:solidFill>
                <a:srgbClr val="000000"/>
              </a:solidFill>
              <a:latin typeface="Arial"/>
              <a:ea typeface="Arial"/>
              <a:cs typeface="Arial"/>
              <a:sym typeface="Arial"/>
            </a:endParaRPr>
          </a:p>
        </p:txBody>
      </p:sp>
      <p:grpSp>
        <p:nvGrpSpPr>
          <p:cNvPr id="1064" name="Google Shape;1064;p93"/>
          <p:cNvGrpSpPr/>
          <p:nvPr/>
        </p:nvGrpSpPr>
        <p:grpSpPr>
          <a:xfrm>
            <a:off x="968400" y="412920"/>
            <a:ext cx="1020600" cy="249120"/>
            <a:chOff x="968400" y="412920"/>
            <a:chExt cx="1020600" cy="249120"/>
          </a:xfrm>
        </p:grpSpPr>
        <p:sp>
          <p:nvSpPr>
            <p:cNvPr id="1065" name="Google Shape;1065;p93"/>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93"/>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93"/>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93"/>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93"/>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93"/>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93"/>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93"/>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93"/>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93"/>
          <p:cNvSpPr/>
          <p:nvPr/>
        </p:nvSpPr>
        <p:spPr>
          <a:xfrm>
            <a:off x="5486400" y="82224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93"/>
          <p:cNvGrpSpPr/>
          <p:nvPr/>
        </p:nvGrpSpPr>
        <p:grpSpPr>
          <a:xfrm>
            <a:off x="10223640" y="-7920"/>
            <a:ext cx="3168360" cy="6861240"/>
            <a:chOff x="10223640" y="-7920"/>
            <a:chExt cx="3168360" cy="6861240"/>
          </a:xfrm>
        </p:grpSpPr>
        <p:pic>
          <p:nvPicPr>
            <p:cNvPr id="1076" name="Google Shape;1076;p93"/>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1077" name="Google Shape;1077;p93"/>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1078" name="Google Shape;1078;p93"/>
          <p:cNvSpPr/>
          <p:nvPr/>
        </p:nvSpPr>
        <p:spPr>
          <a:xfrm>
            <a:off x="1380960" y="2179800"/>
            <a:ext cx="7061400" cy="3686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93"/>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1080" name="Google Shape;1080;p93"/>
          <p:cNvSpPr/>
          <p:nvPr/>
        </p:nvSpPr>
        <p:spPr>
          <a:xfrm>
            <a:off x="1365120" y="2606760"/>
            <a:ext cx="7061400" cy="3686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93"/>
          <p:cNvSpPr/>
          <p:nvPr/>
        </p:nvSpPr>
        <p:spPr>
          <a:xfrm>
            <a:off x="316080" y="1279440"/>
            <a:ext cx="10474200" cy="49370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Múi giờ trong Odoo được quy định như sau.</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 Thời gian lưu trữ trong odoo sẽ quy định theo giờ UTC+0</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 Khi trả về thời gian Odoo sẽ tự lấy giờ local time của user và chuyển  lại thời gian cho đúng với giờ đó.</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 Thời gian trong Odoo bắt buộc sử dụng `naive` datetime. Vì theo quy định trên thì mặc định đã được coi là UTC+0 nên timezone ở đây là không cần thiết nữa.</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1" name="Shape 321"/>
        <p:cNvGrpSpPr/>
        <p:nvPr/>
      </p:nvGrpSpPr>
      <p:grpSpPr>
        <a:xfrm>
          <a:off x="0" y="0"/>
          <a:ext cx="0" cy="0"/>
          <a:chOff x="0" y="0"/>
          <a:chExt cx="0" cy="0"/>
        </a:xfrm>
      </p:grpSpPr>
      <p:sp>
        <p:nvSpPr>
          <p:cNvPr id="322" name="Google Shape;322;p68"/>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8"/>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8"/>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8"/>
          <p:cNvSpPr/>
          <p:nvPr/>
        </p:nvSpPr>
        <p:spPr>
          <a:xfrm>
            <a:off x="14097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200" u="none" cap="none" strike="noStrike">
                <a:solidFill>
                  <a:srgbClr val="727373"/>
                </a:solidFill>
                <a:latin typeface="Arial"/>
                <a:ea typeface="Arial"/>
                <a:cs typeface="Arial"/>
                <a:sym typeface="Arial"/>
              </a:rPr>
              <a:t>Module datetime trong python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3200" u="none" cap="none" strike="noStrike">
                <a:solidFill>
                  <a:srgbClr val="727373"/>
                </a:solidFill>
                <a:latin typeface="Arial"/>
                <a:ea typeface="Arial"/>
                <a:cs typeface="Arial"/>
                <a:sym typeface="Arial"/>
              </a:rPr>
              <a:t>để làm gì và tại sao nên dùng nó?</a:t>
            </a:r>
            <a:endParaRPr b="0" i="0" sz="3200" u="none" cap="none" strike="noStrike">
              <a:solidFill>
                <a:srgbClr val="000000"/>
              </a:solidFill>
              <a:latin typeface="Arial"/>
              <a:ea typeface="Arial"/>
              <a:cs typeface="Arial"/>
              <a:sym typeface="Arial"/>
            </a:endParaRPr>
          </a:p>
        </p:txBody>
      </p:sp>
      <p:grpSp>
        <p:nvGrpSpPr>
          <p:cNvPr id="326" name="Google Shape;326;p68"/>
          <p:cNvGrpSpPr/>
          <p:nvPr/>
        </p:nvGrpSpPr>
        <p:grpSpPr>
          <a:xfrm>
            <a:off x="968400" y="412920"/>
            <a:ext cx="1020600" cy="249120"/>
            <a:chOff x="968400" y="412920"/>
            <a:chExt cx="1020600" cy="249120"/>
          </a:xfrm>
        </p:grpSpPr>
        <p:sp>
          <p:nvSpPr>
            <p:cNvPr id="327" name="Google Shape;327;p68"/>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8"/>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8"/>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8"/>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8"/>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8"/>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8"/>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8"/>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8"/>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68"/>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68"/>
          <p:cNvGrpSpPr/>
          <p:nvPr/>
        </p:nvGrpSpPr>
        <p:grpSpPr>
          <a:xfrm>
            <a:off x="8589960" y="-7920"/>
            <a:ext cx="3722760" cy="6861240"/>
            <a:chOff x="8589960" y="-7920"/>
            <a:chExt cx="3722760" cy="6861240"/>
          </a:xfrm>
        </p:grpSpPr>
        <p:pic>
          <p:nvPicPr>
            <p:cNvPr id="338" name="Google Shape;338;p68"/>
            <p:cNvPicPr preferRelativeResize="0"/>
            <p:nvPr/>
          </p:nvPicPr>
          <p:blipFill rotWithShape="1">
            <a:blip r:embed="rId3">
              <a:alphaModFix/>
            </a:blip>
            <a:srcRect b="7406" l="0" r="0" t="0"/>
            <a:stretch/>
          </p:blipFill>
          <p:spPr>
            <a:xfrm>
              <a:off x="8589960" y="-7920"/>
              <a:ext cx="3722760" cy="6861240"/>
            </a:xfrm>
            <a:prstGeom prst="rect">
              <a:avLst/>
            </a:prstGeom>
            <a:noFill/>
            <a:ln>
              <a:noFill/>
            </a:ln>
          </p:spPr>
        </p:pic>
        <p:pic>
          <p:nvPicPr>
            <p:cNvPr id="339" name="Google Shape;339;p68"/>
            <p:cNvPicPr preferRelativeResize="0"/>
            <p:nvPr/>
          </p:nvPicPr>
          <p:blipFill rotWithShape="1">
            <a:blip r:embed="rId4">
              <a:alphaModFix/>
            </a:blip>
            <a:srcRect b="0" l="0" r="0" t="0"/>
            <a:stretch/>
          </p:blipFill>
          <p:spPr>
            <a:xfrm>
              <a:off x="11523600" y="995400"/>
              <a:ext cx="787320" cy="1776240"/>
            </a:xfrm>
            <a:prstGeom prst="rect">
              <a:avLst/>
            </a:prstGeom>
            <a:noFill/>
            <a:ln>
              <a:noFill/>
            </a:ln>
          </p:spPr>
        </p:pic>
      </p:grpSp>
      <p:sp>
        <p:nvSpPr>
          <p:cNvPr id="340" name="Google Shape;340;p68"/>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68"/>
          <p:cNvGrpSpPr/>
          <p:nvPr/>
        </p:nvGrpSpPr>
        <p:grpSpPr>
          <a:xfrm>
            <a:off x="8167680" y="1273320"/>
            <a:ext cx="3103560" cy="4084560"/>
            <a:chOff x="8167680" y="1273320"/>
            <a:chExt cx="3103560" cy="4084560"/>
          </a:xfrm>
        </p:grpSpPr>
        <p:sp>
          <p:nvSpPr>
            <p:cNvPr id="342" name="Google Shape;342;p68"/>
            <p:cNvSpPr/>
            <p:nvPr/>
          </p:nvSpPr>
          <p:spPr>
            <a:xfrm>
              <a:off x="8167680" y="1273320"/>
              <a:ext cx="3103560" cy="40845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8"/>
            <p:cNvSpPr/>
            <p:nvPr/>
          </p:nvSpPr>
          <p:spPr>
            <a:xfrm>
              <a:off x="8221680" y="1419120"/>
              <a:ext cx="2801880" cy="3789360"/>
            </a:xfrm>
            <a:custGeom>
              <a:rect b="b" l="l" r="r" t="t"/>
              <a:pathLst>
                <a:path extrusionOk="0" h="3695" w="2729">
                  <a:moveTo>
                    <a:pt x="2180" y="3695"/>
                  </a:moveTo>
                  <a:cubicBezTo>
                    <a:pt x="0" y="3695"/>
                    <a:pt x="0" y="3695"/>
                    <a:pt x="0" y="3695"/>
                  </a:cubicBezTo>
                  <a:cubicBezTo>
                    <a:pt x="0" y="392"/>
                    <a:pt x="0" y="392"/>
                    <a:pt x="0" y="392"/>
                  </a:cubicBezTo>
                  <a:cubicBezTo>
                    <a:pt x="0" y="176"/>
                    <a:pt x="176" y="0"/>
                    <a:pt x="392" y="0"/>
                  </a:cubicBezTo>
                  <a:cubicBezTo>
                    <a:pt x="2729" y="0"/>
                    <a:pt x="2729" y="0"/>
                    <a:pt x="2729" y="0"/>
                  </a:cubicBezTo>
                  <a:cubicBezTo>
                    <a:pt x="2729" y="3145"/>
                    <a:pt x="2729" y="3145"/>
                    <a:pt x="2729" y="3145"/>
                  </a:cubicBezTo>
                  <a:cubicBezTo>
                    <a:pt x="2729" y="3449"/>
                    <a:pt x="2483" y="3695"/>
                    <a:pt x="2180" y="3695"/>
                  </a:cubicBezTo>
                  <a:close/>
                </a:path>
              </a:pathLst>
            </a:custGeom>
            <a:solidFill>
              <a:srgbClr val="727373"/>
            </a:solidFill>
            <a:ln>
              <a:noFill/>
            </a:ln>
            <a:effectLst>
              <a:outerShdw dist="38160">
                <a:srgbClr val="000000">
                  <a:alpha val="40784"/>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68"/>
          <p:cNvSpPr/>
          <p:nvPr/>
        </p:nvSpPr>
        <p:spPr>
          <a:xfrm>
            <a:off x="1351080" y="2624040"/>
            <a:ext cx="4759200" cy="147636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1800" u="none" cap="none" strike="noStrike">
                <a:solidFill>
                  <a:srgbClr val="727373"/>
                </a:solidFill>
                <a:latin typeface="Roboto"/>
                <a:ea typeface="Roboto"/>
                <a:cs typeface="Roboto"/>
                <a:sym typeface="Roboto"/>
              </a:rPr>
              <a:t>Mục đính cốt lõi của datetime khả năng tùy biến và bóc tách dữ liệu thời gian một cách hiệu quả và nhanh chóng.</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1800" u="none" cap="none" strike="noStrike">
                <a:solidFill>
                  <a:srgbClr val="727373"/>
                </a:solidFill>
                <a:latin typeface="Roboto"/>
                <a:ea typeface="Roboto"/>
                <a:cs typeface="Roboto"/>
                <a:sym typeface="Roboto"/>
              </a:rPr>
              <a:t>Được chia thành 2 loại:</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1800" u="none" cap="none" strike="noStrike">
                <a:solidFill>
                  <a:srgbClr val="727373"/>
                </a:solidFill>
                <a:latin typeface="Roboto"/>
                <a:ea typeface="Roboto"/>
                <a:cs typeface="Roboto"/>
                <a:sym typeface="Roboto"/>
              </a:rPr>
              <a:t>Aware: có chứa thông tin về múi giờ</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1800" u="none" cap="none" strike="noStrike">
                <a:solidFill>
                  <a:srgbClr val="727373"/>
                </a:solidFill>
                <a:latin typeface="Roboto"/>
                <a:ea typeface="Roboto"/>
                <a:cs typeface="Roboto"/>
                <a:sym typeface="Roboto"/>
              </a:rPr>
              <a:t>Naive: không chứa thông tin về múi giờ</a:t>
            </a:r>
            <a:endParaRPr b="0" i="0" sz="1800" u="none" cap="none" strike="noStrike">
              <a:solidFill>
                <a:srgbClr val="000000"/>
              </a:solidFill>
              <a:latin typeface="Arial"/>
              <a:ea typeface="Arial"/>
              <a:cs typeface="Arial"/>
              <a:sym typeface="Arial"/>
            </a:endParaRPr>
          </a:p>
        </p:txBody>
      </p:sp>
      <p:sp>
        <p:nvSpPr>
          <p:cNvPr id="345" name="Google Shape;345;p68"/>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9" name="Shape 349"/>
        <p:cNvGrpSpPr/>
        <p:nvPr/>
      </p:nvGrpSpPr>
      <p:grpSpPr>
        <a:xfrm>
          <a:off x="0" y="0"/>
          <a:ext cx="0" cy="0"/>
          <a:chOff x="0" y="0"/>
          <a:chExt cx="0" cy="0"/>
        </a:xfrm>
      </p:grpSpPr>
      <p:sp>
        <p:nvSpPr>
          <p:cNvPr id="350" name="Google Shape;350;p69"/>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9"/>
          <p:cNvSpPr/>
          <p:nvPr/>
        </p:nvSpPr>
        <p:spPr>
          <a:xfrm>
            <a:off x="384120" y="-4680"/>
            <a:ext cx="11808000" cy="66452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9"/>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9"/>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9"/>
          <p:cNvSpPr/>
          <p:nvPr/>
        </p:nvSpPr>
        <p:spPr>
          <a:xfrm>
            <a:off x="14097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Những loại khả dụng trong</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Datetime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p:txBody>
      </p:sp>
      <p:grpSp>
        <p:nvGrpSpPr>
          <p:cNvPr id="355" name="Google Shape;355;p69"/>
          <p:cNvGrpSpPr/>
          <p:nvPr/>
        </p:nvGrpSpPr>
        <p:grpSpPr>
          <a:xfrm>
            <a:off x="968400" y="412920"/>
            <a:ext cx="1020600" cy="249120"/>
            <a:chOff x="968400" y="412920"/>
            <a:chExt cx="1020600" cy="249120"/>
          </a:xfrm>
        </p:grpSpPr>
        <p:sp>
          <p:nvSpPr>
            <p:cNvPr id="356" name="Google Shape;356;p69"/>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9"/>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9"/>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9"/>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9"/>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9"/>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69"/>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69"/>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9"/>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69"/>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69"/>
          <p:cNvGrpSpPr/>
          <p:nvPr/>
        </p:nvGrpSpPr>
        <p:grpSpPr>
          <a:xfrm>
            <a:off x="8589960" y="-7920"/>
            <a:ext cx="3722760" cy="6861240"/>
            <a:chOff x="8589960" y="-7920"/>
            <a:chExt cx="3722760" cy="6861240"/>
          </a:xfrm>
        </p:grpSpPr>
        <p:pic>
          <p:nvPicPr>
            <p:cNvPr id="367" name="Google Shape;367;p69"/>
            <p:cNvPicPr preferRelativeResize="0"/>
            <p:nvPr/>
          </p:nvPicPr>
          <p:blipFill rotWithShape="1">
            <a:blip r:embed="rId3">
              <a:alphaModFix/>
            </a:blip>
            <a:srcRect b="7406" l="0" r="0" t="0"/>
            <a:stretch/>
          </p:blipFill>
          <p:spPr>
            <a:xfrm>
              <a:off x="8589960" y="-7920"/>
              <a:ext cx="3722760" cy="6861240"/>
            </a:xfrm>
            <a:prstGeom prst="rect">
              <a:avLst/>
            </a:prstGeom>
            <a:noFill/>
            <a:ln>
              <a:noFill/>
            </a:ln>
          </p:spPr>
        </p:pic>
        <p:pic>
          <p:nvPicPr>
            <p:cNvPr id="368" name="Google Shape;368;p69"/>
            <p:cNvPicPr preferRelativeResize="0"/>
            <p:nvPr/>
          </p:nvPicPr>
          <p:blipFill rotWithShape="1">
            <a:blip r:embed="rId4">
              <a:alphaModFix/>
            </a:blip>
            <a:srcRect b="0" l="0" r="0" t="0"/>
            <a:stretch/>
          </p:blipFill>
          <p:spPr>
            <a:xfrm>
              <a:off x="11523600" y="995400"/>
              <a:ext cx="787320" cy="1776240"/>
            </a:xfrm>
            <a:prstGeom prst="rect">
              <a:avLst/>
            </a:prstGeom>
            <a:noFill/>
            <a:ln>
              <a:noFill/>
            </a:ln>
          </p:spPr>
        </p:pic>
      </p:grpSp>
      <p:sp>
        <p:nvSpPr>
          <p:cNvPr id="369" name="Google Shape;369;p69"/>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69"/>
          <p:cNvGrpSpPr/>
          <p:nvPr/>
        </p:nvGrpSpPr>
        <p:grpSpPr>
          <a:xfrm>
            <a:off x="8167680" y="1273320"/>
            <a:ext cx="3103560" cy="4084560"/>
            <a:chOff x="8167680" y="1273320"/>
            <a:chExt cx="3103560" cy="4084560"/>
          </a:xfrm>
        </p:grpSpPr>
        <p:sp>
          <p:nvSpPr>
            <p:cNvPr id="371" name="Google Shape;371;p69"/>
            <p:cNvSpPr/>
            <p:nvPr/>
          </p:nvSpPr>
          <p:spPr>
            <a:xfrm>
              <a:off x="8167680" y="1273320"/>
              <a:ext cx="3103560" cy="40845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9"/>
            <p:cNvSpPr/>
            <p:nvPr/>
          </p:nvSpPr>
          <p:spPr>
            <a:xfrm>
              <a:off x="8221680" y="1419120"/>
              <a:ext cx="2801880" cy="3789360"/>
            </a:xfrm>
            <a:custGeom>
              <a:rect b="b" l="l" r="r" t="t"/>
              <a:pathLst>
                <a:path extrusionOk="0" h="3695" w="2729">
                  <a:moveTo>
                    <a:pt x="2180" y="3695"/>
                  </a:moveTo>
                  <a:cubicBezTo>
                    <a:pt x="0" y="3695"/>
                    <a:pt x="0" y="3695"/>
                    <a:pt x="0" y="3695"/>
                  </a:cubicBezTo>
                  <a:cubicBezTo>
                    <a:pt x="0" y="392"/>
                    <a:pt x="0" y="392"/>
                    <a:pt x="0" y="392"/>
                  </a:cubicBezTo>
                  <a:cubicBezTo>
                    <a:pt x="0" y="176"/>
                    <a:pt x="176" y="0"/>
                    <a:pt x="392" y="0"/>
                  </a:cubicBezTo>
                  <a:cubicBezTo>
                    <a:pt x="2729" y="0"/>
                    <a:pt x="2729" y="0"/>
                    <a:pt x="2729" y="0"/>
                  </a:cubicBezTo>
                  <a:cubicBezTo>
                    <a:pt x="2729" y="3145"/>
                    <a:pt x="2729" y="3145"/>
                    <a:pt x="2729" y="3145"/>
                  </a:cubicBezTo>
                  <a:cubicBezTo>
                    <a:pt x="2729" y="3449"/>
                    <a:pt x="2483" y="3695"/>
                    <a:pt x="2180" y="3695"/>
                  </a:cubicBezTo>
                  <a:close/>
                </a:path>
              </a:pathLst>
            </a:custGeom>
            <a:solidFill>
              <a:srgbClr val="727373"/>
            </a:solidFill>
            <a:ln>
              <a:noFill/>
            </a:ln>
            <a:effectLst>
              <a:outerShdw dist="38160">
                <a:srgbClr val="000000">
                  <a:alpha val="40784"/>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69"/>
          <p:cNvSpPr/>
          <p:nvPr/>
        </p:nvSpPr>
        <p:spPr>
          <a:xfrm>
            <a:off x="1351080" y="2624040"/>
            <a:ext cx="7061040" cy="3686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2200" u="none" cap="none" strike="noStrike">
                <a:solidFill>
                  <a:srgbClr val="727373"/>
                </a:solidFill>
                <a:latin typeface="Roboto"/>
                <a:ea typeface="Roboto"/>
                <a:cs typeface="Roboto"/>
                <a:sym typeface="Roboto"/>
              </a:rPr>
              <a:t>- Date ( datetime.date )</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2200" u="none" cap="none" strike="noStrike">
                <a:solidFill>
                  <a:srgbClr val="727373"/>
                </a:solidFill>
                <a:latin typeface="Roboto"/>
                <a:ea typeface="Roboto"/>
                <a:cs typeface="Roboto"/>
                <a:sym typeface="Roboto"/>
              </a:rPr>
              <a:t>- Time ( datetime.time )</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2200" u="none" cap="none" strike="noStrike">
                <a:solidFill>
                  <a:srgbClr val="727373"/>
                </a:solidFill>
                <a:latin typeface="Roboto"/>
                <a:ea typeface="Roboto"/>
                <a:cs typeface="Roboto"/>
                <a:sym typeface="Roboto"/>
              </a:rPr>
              <a:t>- Date Time ( datetime.datetime )</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2200" u="none" cap="none" strike="noStrike">
                <a:solidFill>
                  <a:srgbClr val="727373"/>
                </a:solidFill>
                <a:latin typeface="Roboto"/>
                <a:ea typeface="Roboto"/>
                <a:cs typeface="Roboto"/>
                <a:sym typeface="Roboto"/>
              </a:rPr>
              <a:t>- Time Delta ( datetime.timedelta )</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2200" u="none" cap="none" strike="noStrike">
                <a:solidFill>
                  <a:srgbClr val="727373"/>
                </a:solidFill>
                <a:latin typeface="Roboto"/>
                <a:ea typeface="Roboto"/>
                <a:cs typeface="Roboto"/>
                <a:sym typeface="Roboto"/>
              </a:rPr>
              <a:t>- Time Zone info ( datetime.tzinfo )</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2200" u="none" cap="none" strike="noStrike">
                <a:solidFill>
                  <a:srgbClr val="727373"/>
                </a:solidFill>
                <a:latin typeface="Roboto"/>
                <a:ea typeface="Roboto"/>
                <a:cs typeface="Roboto"/>
                <a:sym typeface="Roboto"/>
              </a:rPr>
              <a:t>- Time Zone ( datetime.timezone )</a:t>
            </a:r>
            <a:endParaRPr b="0" i="0" sz="2200" u="none" cap="none" strike="noStrike">
              <a:solidFill>
                <a:srgbClr val="000000"/>
              </a:solidFill>
              <a:latin typeface="Arial"/>
              <a:ea typeface="Arial"/>
              <a:cs typeface="Arial"/>
              <a:sym typeface="Arial"/>
            </a:endParaRPr>
          </a:p>
        </p:txBody>
      </p:sp>
      <p:sp>
        <p:nvSpPr>
          <p:cNvPr id="374" name="Google Shape;374;p69"/>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8" name="Shape 378"/>
        <p:cNvGrpSpPr/>
        <p:nvPr/>
      </p:nvGrpSpPr>
      <p:grpSpPr>
        <a:xfrm>
          <a:off x="0" y="0"/>
          <a:ext cx="0" cy="0"/>
          <a:chOff x="0" y="0"/>
          <a:chExt cx="0" cy="0"/>
        </a:xfrm>
      </p:grpSpPr>
      <p:sp>
        <p:nvSpPr>
          <p:cNvPr id="379" name="Google Shape;379;p70"/>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0"/>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0"/>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0"/>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Lớp Timezone là gì?</a:t>
            </a:r>
            <a:endParaRPr b="0" i="0" sz="3600" u="none" cap="none" strike="noStrike">
              <a:solidFill>
                <a:srgbClr val="000000"/>
              </a:solidFill>
              <a:latin typeface="Arial"/>
              <a:ea typeface="Arial"/>
              <a:cs typeface="Arial"/>
              <a:sym typeface="Arial"/>
            </a:endParaRPr>
          </a:p>
        </p:txBody>
      </p:sp>
      <p:grpSp>
        <p:nvGrpSpPr>
          <p:cNvPr id="383" name="Google Shape;383;p70"/>
          <p:cNvGrpSpPr/>
          <p:nvPr/>
        </p:nvGrpSpPr>
        <p:grpSpPr>
          <a:xfrm>
            <a:off x="968400" y="412920"/>
            <a:ext cx="1020600" cy="249120"/>
            <a:chOff x="968400" y="412920"/>
            <a:chExt cx="1020600" cy="249120"/>
          </a:xfrm>
        </p:grpSpPr>
        <p:sp>
          <p:nvSpPr>
            <p:cNvPr id="384" name="Google Shape;384;p70"/>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0"/>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0"/>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0"/>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0"/>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0"/>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0"/>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0"/>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0"/>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70"/>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70"/>
          <p:cNvGrpSpPr/>
          <p:nvPr/>
        </p:nvGrpSpPr>
        <p:grpSpPr>
          <a:xfrm>
            <a:off x="10223640" y="-7920"/>
            <a:ext cx="3168360" cy="6861240"/>
            <a:chOff x="10223640" y="-7920"/>
            <a:chExt cx="3168360" cy="6861240"/>
          </a:xfrm>
        </p:grpSpPr>
        <p:pic>
          <p:nvPicPr>
            <p:cNvPr id="395" name="Google Shape;395;p70"/>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396" name="Google Shape;396;p70"/>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397" name="Google Shape;397;p70"/>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0"/>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0"/>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400" name="Google Shape;400;p70"/>
          <p:cNvSpPr/>
          <p:nvPr/>
        </p:nvSpPr>
        <p:spPr>
          <a:xfrm>
            <a:off x="731880" y="2651040"/>
            <a:ext cx="9621720" cy="549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000000"/>
                </a:solidFill>
                <a:latin typeface="Arial"/>
                <a:ea typeface="Arial"/>
                <a:cs typeface="Arial"/>
                <a:sym typeface="Arial"/>
              </a:rPr>
              <a:t>Múi giờ hay chuẩn thời gian trên từng khu vực.</a:t>
            </a:r>
            <a:endParaRPr b="0" i="0" sz="2600" u="none" cap="none" strike="noStrike">
              <a:solidFill>
                <a:srgbClr val="000000"/>
              </a:solidFill>
              <a:latin typeface="Arial"/>
              <a:ea typeface="Arial"/>
              <a:cs typeface="Arial"/>
              <a:sym typeface="Arial"/>
            </a:endParaRPr>
          </a:p>
        </p:txBody>
      </p:sp>
      <p:sp>
        <p:nvSpPr>
          <p:cNvPr id="401" name="Google Shape;401;p70"/>
          <p:cNvSpPr/>
          <p:nvPr/>
        </p:nvSpPr>
        <p:spPr>
          <a:xfrm>
            <a:off x="731880" y="3200400"/>
            <a:ext cx="9783720" cy="30416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Gồm 2 loại là GMT và UTC:</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GMT hay (Greenwich Mean Time) được đặt ra vào thế kỉ 19 tại Greenwich Anh. Được quy ước là nằm trên kinh tuyến số 0.</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UTC: giờ phối hợp quốc tế. Một chuẩn quốc tế về ngày giờ được thực hiện trên phương pháp nguyên tử. UTC được thỏa hiệp giữa 2 từ CUT (Coordinated Universal Time) và TUC</a:t>
            </a:r>
            <a:endParaRPr b="0" i="0" sz="2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5" name="Shape 405"/>
        <p:cNvGrpSpPr/>
        <p:nvPr/>
      </p:nvGrpSpPr>
      <p:grpSpPr>
        <a:xfrm>
          <a:off x="0" y="0"/>
          <a:ext cx="0" cy="0"/>
          <a:chOff x="0" y="0"/>
          <a:chExt cx="0" cy="0"/>
        </a:xfrm>
      </p:grpSpPr>
      <p:sp>
        <p:nvSpPr>
          <p:cNvPr id="406" name="Google Shape;406;p71"/>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1"/>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1"/>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1"/>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Lớp Timezone là dùng trong trường hợp nào?</a:t>
            </a:r>
            <a:endParaRPr b="0" i="0" sz="3600" u="none" cap="none" strike="noStrike">
              <a:solidFill>
                <a:srgbClr val="000000"/>
              </a:solidFill>
              <a:latin typeface="Arial"/>
              <a:ea typeface="Arial"/>
              <a:cs typeface="Arial"/>
              <a:sym typeface="Arial"/>
            </a:endParaRPr>
          </a:p>
        </p:txBody>
      </p:sp>
      <p:grpSp>
        <p:nvGrpSpPr>
          <p:cNvPr id="410" name="Google Shape;410;p71"/>
          <p:cNvGrpSpPr/>
          <p:nvPr/>
        </p:nvGrpSpPr>
        <p:grpSpPr>
          <a:xfrm>
            <a:off x="968400" y="412920"/>
            <a:ext cx="1020600" cy="249120"/>
            <a:chOff x="968400" y="412920"/>
            <a:chExt cx="1020600" cy="249120"/>
          </a:xfrm>
        </p:grpSpPr>
        <p:sp>
          <p:nvSpPr>
            <p:cNvPr id="411" name="Google Shape;411;p71"/>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1"/>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1"/>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1"/>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1"/>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1"/>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1"/>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1"/>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1"/>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71"/>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71"/>
          <p:cNvGrpSpPr/>
          <p:nvPr/>
        </p:nvGrpSpPr>
        <p:grpSpPr>
          <a:xfrm>
            <a:off x="10223640" y="-7920"/>
            <a:ext cx="3168360" cy="6861240"/>
            <a:chOff x="10223640" y="-7920"/>
            <a:chExt cx="3168360" cy="6861240"/>
          </a:xfrm>
        </p:grpSpPr>
        <p:pic>
          <p:nvPicPr>
            <p:cNvPr id="422" name="Google Shape;422;p71"/>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423" name="Google Shape;423;p71"/>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424" name="Google Shape;424;p71"/>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1"/>
          <p:cNvSpPr/>
          <p:nvPr/>
        </p:nvSpPr>
        <p:spPr>
          <a:xfrm>
            <a:off x="1409755" y="2660390"/>
            <a:ext cx="706110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1"/>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427" name="Google Shape;427;p71"/>
          <p:cNvSpPr/>
          <p:nvPr/>
        </p:nvSpPr>
        <p:spPr>
          <a:xfrm>
            <a:off x="788980" y="2774875"/>
            <a:ext cx="9783720" cy="304165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Lưu thông tin chính xác về thời gian, làm cơ sở để có thể sử dụng thời gian đó ở nhiều địa điểm khác nhau.</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Ví dụ: quy ước lưu thời gian dưới dạng UTC+0.</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 Hiển thị thời gian đó với local time ở nhiều nơi khác nhau.</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 Quy đổi thời gian về local time ở địa điểm khác để tính toán.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1" name="Shape 431"/>
        <p:cNvGrpSpPr/>
        <p:nvPr/>
      </p:nvGrpSpPr>
      <p:grpSpPr>
        <a:xfrm>
          <a:off x="0" y="0"/>
          <a:ext cx="0" cy="0"/>
          <a:chOff x="0" y="0"/>
          <a:chExt cx="0" cy="0"/>
        </a:xfrm>
      </p:grpSpPr>
      <p:sp>
        <p:nvSpPr>
          <p:cNvPr id="432" name="Google Shape;432;p72"/>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2"/>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2"/>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2"/>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Cách khai báo một timezone</a:t>
            </a:r>
            <a:endParaRPr b="0" i="0" sz="3600" u="none" cap="none" strike="noStrike">
              <a:solidFill>
                <a:srgbClr val="000000"/>
              </a:solidFill>
              <a:latin typeface="Arial"/>
              <a:ea typeface="Arial"/>
              <a:cs typeface="Arial"/>
              <a:sym typeface="Arial"/>
            </a:endParaRPr>
          </a:p>
        </p:txBody>
      </p:sp>
      <p:grpSp>
        <p:nvGrpSpPr>
          <p:cNvPr id="436" name="Google Shape;436;p72"/>
          <p:cNvGrpSpPr/>
          <p:nvPr/>
        </p:nvGrpSpPr>
        <p:grpSpPr>
          <a:xfrm>
            <a:off x="968400" y="412920"/>
            <a:ext cx="1020600" cy="249120"/>
            <a:chOff x="968400" y="412920"/>
            <a:chExt cx="1020600" cy="249120"/>
          </a:xfrm>
        </p:grpSpPr>
        <p:sp>
          <p:nvSpPr>
            <p:cNvPr id="437" name="Google Shape;437;p72"/>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2"/>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2"/>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2"/>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2"/>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2"/>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2"/>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2"/>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2"/>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72"/>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72"/>
          <p:cNvGrpSpPr/>
          <p:nvPr/>
        </p:nvGrpSpPr>
        <p:grpSpPr>
          <a:xfrm>
            <a:off x="10223640" y="-7920"/>
            <a:ext cx="3168360" cy="6861240"/>
            <a:chOff x="10223640" y="-7920"/>
            <a:chExt cx="3168360" cy="6861240"/>
          </a:xfrm>
        </p:grpSpPr>
        <p:pic>
          <p:nvPicPr>
            <p:cNvPr id="448" name="Google Shape;448;p72"/>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449" name="Google Shape;449;p72"/>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450" name="Google Shape;450;p72"/>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2"/>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2"/>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453" name="Google Shape;453;p72"/>
          <p:cNvSpPr/>
          <p:nvPr/>
        </p:nvSpPr>
        <p:spPr>
          <a:xfrm>
            <a:off x="731880" y="3200400"/>
            <a:ext cx="9783720" cy="8287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Ví dụ giờ việt nam là giờ +7</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cap="none" strike="noStrike">
              <a:solidFill>
                <a:srgbClr val="000000"/>
              </a:solidFill>
              <a:latin typeface="Arial"/>
              <a:ea typeface="Arial"/>
              <a:cs typeface="Arial"/>
              <a:sym typeface="Arial"/>
            </a:endParaRPr>
          </a:p>
        </p:txBody>
      </p:sp>
      <p:pic>
        <p:nvPicPr>
          <p:cNvPr id="454" name="Google Shape;454;p72"/>
          <p:cNvPicPr preferRelativeResize="0"/>
          <p:nvPr/>
        </p:nvPicPr>
        <p:blipFill rotWithShape="1">
          <a:blip r:embed="rId5">
            <a:alphaModFix/>
          </a:blip>
          <a:srcRect b="0" l="0" r="0" t="0"/>
          <a:stretch/>
        </p:blipFill>
        <p:spPr>
          <a:xfrm>
            <a:off x="482760" y="4029120"/>
            <a:ext cx="10058400" cy="10000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8" name="Shape 458"/>
        <p:cNvGrpSpPr/>
        <p:nvPr/>
      </p:nvGrpSpPr>
      <p:grpSpPr>
        <a:xfrm>
          <a:off x="0" y="0"/>
          <a:ext cx="0" cy="0"/>
          <a:chOff x="0" y="0"/>
          <a:chExt cx="0" cy="0"/>
        </a:xfrm>
      </p:grpSpPr>
      <p:sp>
        <p:nvSpPr>
          <p:cNvPr id="459" name="Google Shape;459;p73"/>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3"/>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3"/>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3"/>
          <p:cNvSpPr/>
          <p:nvPr/>
        </p:nvSpPr>
        <p:spPr>
          <a:xfrm>
            <a:off x="1006560" y="1096920"/>
            <a:ext cx="8099280" cy="112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Lớp Timedelta là gì, chúng ta dùng nó trong trường hợp nào?</a:t>
            </a:r>
            <a:endParaRPr b="0" i="0" sz="3600" u="none" cap="none" strike="noStrike">
              <a:solidFill>
                <a:srgbClr val="000000"/>
              </a:solidFill>
              <a:latin typeface="Arial"/>
              <a:ea typeface="Arial"/>
              <a:cs typeface="Arial"/>
              <a:sym typeface="Arial"/>
            </a:endParaRPr>
          </a:p>
        </p:txBody>
      </p:sp>
      <p:grpSp>
        <p:nvGrpSpPr>
          <p:cNvPr id="463" name="Google Shape;463;p73"/>
          <p:cNvGrpSpPr/>
          <p:nvPr/>
        </p:nvGrpSpPr>
        <p:grpSpPr>
          <a:xfrm>
            <a:off x="968400" y="412920"/>
            <a:ext cx="1020600" cy="249120"/>
            <a:chOff x="968400" y="412920"/>
            <a:chExt cx="1020600" cy="249120"/>
          </a:xfrm>
        </p:grpSpPr>
        <p:sp>
          <p:nvSpPr>
            <p:cNvPr id="464" name="Google Shape;464;p73"/>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3"/>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73"/>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3"/>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3"/>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3"/>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3"/>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3"/>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3"/>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73"/>
          <p:cNvSpPr/>
          <p:nvPr/>
        </p:nvSpPr>
        <p:spPr>
          <a:xfrm>
            <a:off x="1409760" y="2332080"/>
            <a:ext cx="1131840" cy="6192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73"/>
          <p:cNvGrpSpPr/>
          <p:nvPr/>
        </p:nvGrpSpPr>
        <p:grpSpPr>
          <a:xfrm>
            <a:off x="10223640" y="-7920"/>
            <a:ext cx="3168360" cy="6861240"/>
            <a:chOff x="10223640" y="-7920"/>
            <a:chExt cx="3168360" cy="6861240"/>
          </a:xfrm>
        </p:grpSpPr>
        <p:pic>
          <p:nvPicPr>
            <p:cNvPr id="475" name="Google Shape;475;p73"/>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476" name="Google Shape;476;p73"/>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477" name="Google Shape;477;p73"/>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3"/>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3"/>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480" name="Google Shape;480;p73"/>
          <p:cNvSpPr/>
          <p:nvPr/>
        </p:nvSpPr>
        <p:spPr>
          <a:xfrm>
            <a:off x="731880" y="2651040"/>
            <a:ext cx="9621720" cy="11970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000000"/>
                </a:solidFill>
                <a:latin typeface="Arial"/>
                <a:ea typeface="Arial"/>
                <a:cs typeface="Arial"/>
                <a:sym typeface="Arial"/>
              </a:rPr>
              <a:t>Là chênh lệch thời gian giữa hai đối tượng date hoặc time hoặc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000000"/>
                </a:solidFill>
                <a:latin typeface="Arial"/>
                <a:ea typeface="Arial"/>
                <a:cs typeface="Arial"/>
                <a:sym typeface="Arial"/>
              </a:rPr>
              <a:t>Datetime. Biển diễn đến microsecond </a:t>
            </a:r>
            <a:endParaRPr b="0" i="0" sz="2600" u="none" cap="none" strike="noStrike">
              <a:solidFill>
                <a:srgbClr val="000000"/>
              </a:solidFill>
              <a:latin typeface="Arial"/>
              <a:ea typeface="Arial"/>
              <a:cs typeface="Arial"/>
              <a:sym typeface="Arial"/>
            </a:endParaRPr>
          </a:p>
        </p:txBody>
      </p:sp>
      <p:sp>
        <p:nvSpPr>
          <p:cNvPr id="481" name="Google Shape;481;p73"/>
          <p:cNvSpPr/>
          <p:nvPr/>
        </p:nvSpPr>
        <p:spPr>
          <a:xfrm>
            <a:off x="2103480" y="5297400"/>
            <a:ext cx="3657600" cy="8287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Cách khởi tạo một </a:t>
            </a:r>
            <a:endParaRPr b="0" i="0" sz="26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đối tượng Timedelta </a:t>
            </a:r>
            <a:endParaRPr b="0" i="0" sz="2600" u="none" cap="none" strike="noStrike">
              <a:solidFill>
                <a:srgbClr val="000000"/>
              </a:solidFill>
              <a:latin typeface="Arial"/>
              <a:ea typeface="Arial"/>
              <a:cs typeface="Arial"/>
              <a:sym typeface="Arial"/>
            </a:endParaRPr>
          </a:p>
        </p:txBody>
      </p:sp>
      <p:sp>
        <p:nvSpPr>
          <p:cNvPr id="482" name="Google Shape;482;p73"/>
          <p:cNvSpPr/>
          <p:nvPr/>
        </p:nvSpPr>
        <p:spPr>
          <a:xfrm>
            <a:off x="711360" y="3749760"/>
            <a:ext cx="8250120" cy="549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Lưu ý: chỉ có ngày, giây, micro giây là đc lưu.</a:t>
            </a:r>
            <a:endParaRPr b="0" i="0" sz="2600" u="none" cap="none" strike="noStrike">
              <a:solidFill>
                <a:srgbClr val="000000"/>
              </a:solidFill>
              <a:latin typeface="Arial"/>
              <a:ea typeface="Arial"/>
              <a:cs typeface="Arial"/>
              <a:sym typeface="Arial"/>
            </a:endParaRPr>
          </a:p>
        </p:txBody>
      </p:sp>
      <p:pic>
        <p:nvPicPr>
          <p:cNvPr id="483" name="Google Shape;483;p73"/>
          <p:cNvPicPr preferRelativeResize="0"/>
          <p:nvPr/>
        </p:nvPicPr>
        <p:blipFill rotWithShape="1">
          <a:blip r:embed="rId5">
            <a:alphaModFix/>
          </a:blip>
          <a:srcRect b="0" l="0" r="0" t="0"/>
          <a:stretch/>
        </p:blipFill>
        <p:spPr>
          <a:xfrm>
            <a:off x="5824440" y="4468680"/>
            <a:ext cx="4141800" cy="22989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7" name="Shape 487"/>
        <p:cNvGrpSpPr/>
        <p:nvPr/>
      </p:nvGrpSpPr>
      <p:grpSpPr>
        <a:xfrm>
          <a:off x="0" y="0"/>
          <a:ext cx="0" cy="0"/>
          <a:chOff x="0" y="0"/>
          <a:chExt cx="0" cy="0"/>
        </a:xfrm>
      </p:grpSpPr>
      <p:sp>
        <p:nvSpPr>
          <p:cNvPr id="488" name="Google Shape;488;p74"/>
          <p:cNvSpPr/>
          <p:nvPr/>
        </p:nvSpPr>
        <p:spPr>
          <a:xfrm>
            <a:off x="0" y="71280"/>
            <a:ext cx="13312800" cy="7415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4"/>
          <p:cNvSpPr/>
          <p:nvPr/>
        </p:nvSpPr>
        <p:spPr>
          <a:xfrm>
            <a:off x="411120" y="-4680"/>
            <a:ext cx="11808000" cy="6645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4"/>
          <p:cNvSpPr/>
          <p:nvPr/>
        </p:nvSpPr>
        <p:spPr>
          <a:xfrm>
            <a:off x="412920" y="-3240"/>
            <a:ext cx="11874240" cy="66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74"/>
          <p:cNvGrpSpPr/>
          <p:nvPr/>
        </p:nvGrpSpPr>
        <p:grpSpPr>
          <a:xfrm>
            <a:off x="968400" y="412920"/>
            <a:ext cx="1020600" cy="249120"/>
            <a:chOff x="968400" y="412920"/>
            <a:chExt cx="1020600" cy="249120"/>
          </a:xfrm>
        </p:grpSpPr>
        <p:sp>
          <p:nvSpPr>
            <p:cNvPr id="492" name="Google Shape;492;p74"/>
            <p:cNvSpPr/>
            <p:nvPr/>
          </p:nvSpPr>
          <p:spPr>
            <a:xfrm>
              <a:off x="1190520" y="449280"/>
              <a:ext cx="38160" cy="414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4"/>
            <p:cNvSpPr/>
            <p:nvPr/>
          </p:nvSpPr>
          <p:spPr>
            <a:xfrm>
              <a:off x="1192320" y="509760"/>
              <a:ext cx="34920" cy="14904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4"/>
            <p:cNvSpPr/>
            <p:nvPr/>
          </p:nvSpPr>
          <p:spPr>
            <a:xfrm>
              <a:off x="1265400" y="449280"/>
              <a:ext cx="37800" cy="414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4"/>
            <p:cNvSpPr/>
            <p:nvPr/>
          </p:nvSpPr>
          <p:spPr>
            <a:xfrm>
              <a:off x="1266840" y="509760"/>
              <a:ext cx="34920" cy="14904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4"/>
            <p:cNvSpPr/>
            <p:nvPr/>
          </p:nvSpPr>
          <p:spPr>
            <a:xfrm>
              <a:off x="1339920" y="506520"/>
              <a:ext cx="135000" cy="15228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4"/>
            <p:cNvSpPr/>
            <p:nvPr/>
          </p:nvSpPr>
          <p:spPr>
            <a:xfrm>
              <a:off x="1677960" y="506520"/>
              <a:ext cx="147600" cy="1555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4"/>
            <p:cNvSpPr/>
            <p:nvPr/>
          </p:nvSpPr>
          <p:spPr>
            <a:xfrm>
              <a:off x="1839960" y="506520"/>
              <a:ext cx="149040" cy="1555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4"/>
            <p:cNvSpPr/>
            <p:nvPr/>
          </p:nvSpPr>
          <p:spPr>
            <a:xfrm>
              <a:off x="968400" y="412920"/>
              <a:ext cx="201600" cy="24588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4"/>
            <p:cNvSpPr/>
            <p:nvPr/>
          </p:nvSpPr>
          <p:spPr>
            <a:xfrm>
              <a:off x="1494000" y="412920"/>
              <a:ext cx="149040" cy="24912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74"/>
          <p:cNvGrpSpPr/>
          <p:nvPr/>
        </p:nvGrpSpPr>
        <p:grpSpPr>
          <a:xfrm>
            <a:off x="10223640" y="-7920"/>
            <a:ext cx="3168360" cy="6861240"/>
            <a:chOff x="10223640" y="-7920"/>
            <a:chExt cx="3168360" cy="6861240"/>
          </a:xfrm>
        </p:grpSpPr>
        <p:pic>
          <p:nvPicPr>
            <p:cNvPr id="502" name="Google Shape;502;p74"/>
            <p:cNvPicPr preferRelativeResize="0"/>
            <p:nvPr/>
          </p:nvPicPr>
          <p:blipFill rotWithShape="1">
            <a:blip r:embed="rId3">
              <a:alphaModFix/>
            </a:blip>
            <a:srcRect b="7406" l="0" r="0" t="0"/>
            <a:stretch/>
          </p:blipFill>
          <p:spPr>
            <a:xfrm>
              <a:off x="10223640" y="-7920"/>
              <a:ext cx="3168360" cy="6861240"/>
            </a:xfrm>
            <a:prstGeom prst="rect">
              <a:avLst/>
            </a:prstGeom>
            <a:noFill/>
            <a:ln>
              <a:noFill/>
            </a:ln>
          </p:spPr>
        </p:pic>
        <p:pic>
          <p:nvPicPr>
            <p:cNvPr id="503" name="Google Shape;503;p74"/>
            <p:cNvPicPr preferRelativeResize="0"/>
            <p:nvPr/>
          </p:nvPicPr>
          <p:blipFill rotWithShape="1">
            <a:blip r:embed="rId4">
              <a:alphaModFix/>
            </a:blip>
            <a:srcRect b="0" l="0" r="0" t="0"/>
            <a:stretch/>
          </p:blipFill>
          <p:spPr>
            <a:xfrm>
              <a:off x="12722400" y="995400"/>
              <a:ext cx="669600" cy="1776240"/>
            </a:xfrm>
            <a:prstGeom prst="rect">
              <a:avLst/>
            </a:prstGeom>
            <a:noFill/>
            <a:ln>
              <a:noFill/>
            </a:ln>
          </p:spPr>
        </p:pic>
      </p:grpSp>
      <p:sp>
        <p:nvSpPr>
          <p:cNvPr id="504" name="Google Shape;504;p74"/>
          <p:cNvSpPr/>
          <p:nvPr/>
        </p:nvSpPr>
        <p:spPr>
          <a:xfrm>
            <a:off x="411120" y="5653080"/>
            <a:ext cx="1339920" cy="98748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4"/>
          <p:cNvSpPr/>
          <p:nvPr/>
        </p:nvSpPr>
        <p:spPr>
          <a:xfrm>
            <a:off x="1351080" y="2624040"/>
            <a:ext cx="7061040" cy="368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4"/>
          <p:cNvSpPr/>
          <p:nvPr/>
        </p:nvSpPr>
        <p:spPr>
          <a:xfrm>
            <a:off x="-663480" y="5816520"/>
            <a:ext cx="1741320" cy="1741680"/>
          </a:xfrm>
          <a:custGeom>
            <a:rect b="b" l="l" r="r" t="t"/>
            <a:pathLst>
              <a:path extrusionOk="0" h="2406" w="2419">
                <a:moveTo>
                  <a:pt x="0" y="2419"/>
                </a:moveTo>
                <a:lnTo>
                  <a:pt x="2419" y="2419"/>
                </a:lnTo>
                <a:lnTo>
                  <a:pt x="180" y="90"/>
                </a:lnTo>
                <a:lnTo>
                  <a:pt x="2419" y="2419"/>
                </a:lnTo>
                <a:lnTo>
                  <a:pt x="270" y="90"/>
                </a:lnTo>
                <a:close/>
              </a:path>
            </a:pathLst>
          </a:custGeom>
          <a:noFill/>
          <a:ln cap="flat" cmpd="sng" w="282600">
            <a:solidFill>
              <a:srgbClr val="02B6C9">
                <a:alpha val="26666"/>
              </a:srgbClr>
            </a:solidFill>
            <a:prstDash val="solid"/>
            <a:miter lim="8000"/>
            <a:headEnd len="sm" w="sm" type="none"/>
            <a:tailEnd len="sm" w="sm" type="none"/>
          </a:ln>
        </p:spPr>
      </p:sp>
      <p:sp>
        <p:nvSpPr>
          <p:cNvPr id="507" name="Google Shape;507;p74"/>
          <p:cNvSpPr/>
          <p:nvPr/>
        </p:nvSpPr>
        <p:spPr>
          <a:xfrm>
            <a:off x="2919240" y="457200"/>
            <a:ext cx="6407280" cy="639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3600" u="none" cap="none" strike="noStrike">
                <a:solidFill>
                  <a:srgbClr val="727373"/>
                </a:solidFill>
                <a:latin typeface="Arial"/>
                <a:ea typeface="Arial"/>
                <a:cs typeface="Arial"/>
                <a:sym typeface="Arial"/>
              </a:rPr>
              <a:t>Các toán tử và hàm </a:t>
            </a:r>
            <a:endParaRPr b="0" i="0" sz="3600" u="none" cap="none" strike="noStrike">
              <a:solidFill>
                <a:srgbClr val="000000"/>
              </a:solidFill>
              <a:latin typeface="Arial"/>
              <a:ea typeface="Arial"/>
              <a:cs typeface="Arial"/>
              <a:sym typeface="Arial"/>
            </a:endParaRPr>
          </a:p>
        </p:txBody>
      </p:sp>
      <p:pic>
        <p:nvPicPr>
          <p:cNvPr id="508" name="Google Shape;508;p74"/>
          <p:cNvPicPr preferRelativeResize="0"/>
          <p:nvPr/>
        </p:nvPicPr>
        <p:blipFill rotWithShape="1">
          <a:blip r:embed="rId5">
            <a:alphaModFix/>
          </a:blip>
          <a:srcRect b="0" l="0" r="0" t="0"/>
          <a:stretch/>
        </p:blipFill>
        <p:spPr>
          <a:xfrm>
            <a:off x="1006560" y="1434960"/>
            <a:ext cx="4114800" cy="5203800"/>
          </a:xfrm>
          <a:prstGeom prst="rect">
            <a:avLst/>
          </a:prstGeom>
          <a:noFill/>
          <a:ln>
            <a:noFill/>
          </a:ln>
        </p:spPr>
      </p:pic>
      <p:pic>
        <p:nvPicPr>
          <p:cNvPr id="509" name="Google Shape;509;p74"/>
          <p:cNvPicPr preferRelativeResize="0"/>
          <p:nvPr/>
        </p:nvPicPr>
        <p:blipFill rotWithShape="1">
          <a:blip r:embed="rId6">
            <a:alphaModFix/>
          </a:blip>
          <a:srcRect b="0" l="0" r="0" t="0"/>
          <a:stretch/>
        </p:blipFill>
        <p:spPr>
          <a:xfrm>
            <a:off x="5722920" y="1371600"/>
            <a:ext cx="4060800" cy="4156200"/>
          </a:xfrm>
          <a:prstGeom prst="rect">
            <a:avLst/>
          </a:prstGeom>
          <a:noFill/>
          <a:ln>
            <a:noFill/>
          </a:ln>
        </p:spPr>
      </p:pic>
      <p:sp>
        <p:nvSpPr>
          <p:cNvPr id="510" name="Google Shape;510;p74"/>
          <p:cNvSpPr/>
          <p:nvPr/>
        </p:nvSpPr>
        <p:spPr>
          <a:xfrm>
            <a:off x="5465880" y="5851440"/>
            <a:ext cx="5324400" cy="8287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8025">
            <a:noAutofit/>
          </a:bodyPr>
          <a:lstStyle/>
          <a:p>
            <a:pPr indent="0" lvl="0" marL="0" marR="0" rtl="0" algn="l">
              <a:lnSpc>
                <a:spcPct val="93000"/>
              </a:lnSpc>
              <a:spcBef>
                <a:spcPts val="0"/>
              </a:spcBef>
              <a:spcAft>
                <a:spcPts val="0"/>
              </a:spcAft>
              <a:buNone/>
            </a:pPr>
            <a:r>
              <a:rPr b="0" i="0" lang="en-US" sz="2600" u="none" cap="none" strike="noStrike">
                <a:solidFill>
                  <a:srgbClr val="808080"/>
                </a:solidFill>
                <a:latin typeface="Arial"/>
                <a:ea typeface="Arial"/>
                <a:cs typeface="Arial"/>
                <a:sym typeface="Arial"/>
              </a:rPr>
              <a:t>Các toán tử so sánh: &gt;, &lt;, ==,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