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_rels/presentation.xml.rels" ContentType="application/vnd.openxmlformats-package.relationships+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media/image26.png" ContentType="image/png"/>
  <Override PartName="/ppt/media/image23.png" ContentType="image/png"/>
  <Override PartName="/ppt/media/image22.png" ContentType="image/png"/>
  <Override PartName="/ppt/media/image21.png" ContentType="image/png"/>
  <Override PartName="/ppt/media/image19.png" ContentType="image/png"/>
  <Override PartName="/ppt/media/image20.png" ContentType="image/png"/>
  <Override PartName="/ppt/media/image18.png" ContentType="image/png"/>
  <Override PartName="/ppt/media/image17.png" ContentType="image/png"/>
  <Override PartName="/ppt/media/image16.png" ContentType="image/png"/>
  <Override PartName="/ppt/media/image14.png" ContentType="image/png"/>
  <Override PartName="/ppt/media/image24.png" ContentType="image/png"/>
  <Override PartName="/ppt/media/image1.png" ContentType="image/png"/>
  <Override PartName="/ppt/media/image31.png" ContentType="image/png"/>
  <Override PartName="/ppt/media/image15.png" ContentType="image/png"/>
  <Override PartName="/ppt/media/image3.jpeg" ContentType="image/jpeg"/>
  <Override PartName="/ppt/media/image30.png" ContentType="image/png"/>
  <Override PartName="/ppt/media/image25.png" ContentType="image/png"/>
  <Override PartName="/ppt/media/image2.png" ContentType="image/png"/>
  <Override PartName="/ppt/media/image32.png" ContentType="image/png"/>
  <Override PartName="/ppt/media/image27.png" ContentType="image/png"/>
  <Override PartName="/ppt/media/image4.png" ContentType="image/png"/>
  <Override PartName="/ppt/media/image34.png" ContentType="image/png"/>
  <Override PartName="/ppt/media/image28.png" ContentType="image/png"/>
  <Override PartName="/ppt/media/image5.png" ContentType="image/png"/>
  <Override PartName="/ppt/media/image35.png" ContentType="image/png"/>
  <Override PartName="/ppt/media/image43.png" ContentType="image/png"/>
  <Override PartName="/ppt/media/image44.png" ContentType="image/png"/>
  <Override PartName="/ppt/media/image33.png" ContentType="image/png"/>
  <Override PartName="/ppt/media/image45.png" ContentType="image/png"/>
  <Override PartName="/ppt/media/image46.png" ContentType="image/png"/>
  <Override PartName="/ppt/media/image50.png" ContentType="image/png"/>
  <Override PartName="/ppt/media/image13.png" ContentType="image/png"/>
  <Override PartName="/ppt/media/image11.png" ContentType="image/png"/>
  <Override PartName="/ppt/media/image48.png" ContentType="image/png"/>
  <Override PartName="/ppt/media/image51.png" ContentType="image/png"/>
  <Override PartName="/ppt/media/image40.png" ContentType="image/png"/>
  <Override PartName="/ppt/media/image8.png" ContentType="image/png"/>
  <Override PartName="/ppt/media/image38.png" ContentType="image/png"/>
  <Override PartName="/ppt/media/image52.png" ContentType="image/png"/>
  <Override PartName="/ppt/media/image41.png" ContentType="image/png"/>
  <Override PartName="/ppt/media/image53.png" ContentType="image/png"/>
  <Override PartName="/ppt/media/image42.png" ContentType="image/png"/>
  <Override PartName="/ppt/media/image54.png" ContentType="image/png"/>
  <Override PartName="/ppt/media/image39.png" ContentType="image/png"/>
  <Override PartName="/ppt/media/image9.png" ContentType="image/png"/>
  <Override PartName="/ppt/media/image49.png" ContentType="image/png"/>
  <Override PartName="/ppt/media/image12.png" ContentType="image/png"/>
  <Override PartName="/ppt/media/image10.png" ContentType="image/png"/>
  <Override PartName="/ppt/media/image47.png" ContentType="image/png"/>
  <Override PartName="/ppt/media/image37.png" ContentType="image/png"/>
  <Override PartName="/ppt/media/image7.png" ContentType="image/png"/>
  <Override PartName="/ppt/media/image36.png" ContentType="image/png"/>
  <Override PartName="/ppt/media/image6.png" ContentType="image/png"/>
  <Override PartName="/ppt/media/image29.png" ContentType="image/png"/>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19.xml" ContentType="application/vnd.openxmlformats-officedocument.presentationml.slide+xml"/>
  <Override PartName="/ppt/slides/slide4.xml" ContentType="application/vnd.openxmlformats-officedocument.presentationml.slide+xml"/>
  <Override PartName="/ppt/slides/slide6.xml" ContentType="application/vnd.openxmlformats-officedocument.presentationml.slide+xml"/>
  <Override PartName="/ppt/slides/slide20.xml" ContentType="application/vnd.openxmlformats-officedocument.presentationml.slide+xml"/>
  <Override PartName="/ppt/slides/slide18.xml" ContentType="application/vnd.openxmlformats-officedocument.presentationml.slide+xml"/>
  <Override PartName="/ppt/slides/slide3.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_rels/slide5.xml.rels" ContentType="application/vnd.openxmlformats-package.relationships+xml"/>
  <Override PartName="/ppt/slides/_rels/slide2.xml.rels" ContentType="application/vnd.openxmlformats-package.relationships+xml"/>
  <Override PartName="/ppt/slides/_rels/slide20.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3.xml.rels" ContentType="application/vnd.openxmlformats-package.relationships+xml"/>
  <Override PartName="/ppt/slides/_rels/slide16.xml.rels" ContentType="application/vnd.openxmlformats-package.relationships+xml"/>
  <Override PartName="/ppt/slides/_rels/slide12.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19.xml.rels" ContentType="application/vnd.openxmlformats-package.relationships+xml"/>
  <Override PartName="/ppt/slides/_rels/slide3.xml.rels" ContentType="application/vnd.openxmlformats-package.relationships+xml"/>
  <Override PartName="/ppt/slides/_rels/slide6.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slide16.xml" ContentType="application/vnd.openxmlformats-officedocument.presentationml.slide+xml"/>
  <Override PartName="/ppt/slides/slide1.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5.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Lst>
  <p:sldSz cx="12192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1523880" y="1122480"/>
            <a:ext cx="9143640" cy="238716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27"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28"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1523880" y="1122480"/>
            <a:ext cx="9143640" cy="238716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30"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3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32"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33"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1523880" y="1122480"/>
            <a:ext cx="9143640" cy="238716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35"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36"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37"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38"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39"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40"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1523880" y="1122480"/>
            <a:ext cx="9143640" cy="238716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47"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1523880" y="1122480"/>
            <a:ext cx="9143640" cy="238716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49"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1523880" y="1122480"/>
            <a:ext cx="9143640" cy="238716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51"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1400" spc="-1" strike="noStrike">
              <a:solidFill>
                <a:srgbClr val="000000"/>
              </a:solidFill>
              <a:latin typeface="Arial"/>
            </a:endParaRPr>
          </a:p>
        </p:txBody>
      </p:sp>
      <p:sp>
        <p:nvSpPr>
          <p:cNvPr id="52"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1523880" y="1122480"/>
            <a:ext cx="9143640" cy="2387160"/>
          </a:xfrm>
          <a:prstGeom prst="rect">
            <a:avLst/>
          </a:prstGeom>
        </p:spPr>
        <p:txBody>
          <a:bodyPr lIns="0" rIns="0" tIns="0" bIns="0" anchor="ctr">
            <a:noAutofit/>
          </a:bodyPr>
          <a:p>
            <a:endParaRPr b="0" lang="en-US" sz="1400" spc="-1" strike="noStrike">
              <a:solidFill>
                <a:srgbClr val="000000"/>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1523880" y="1122480"/>
            <a:ext cx="9143640" cy="110667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1523880" y="1122480"/>
            <a:ext cx="9143640" cy="238716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56"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57"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1400" spc="-1" strike="noStrike">
              <a:solidFill>
                <a:srgbClr val="000000"/>
              </a:solidFill>
              <a:latin typeface="Arial"/>
            </a:endParaRPr>
          </a:p>
        </p:txBody>
      </p:sp>
      <p:sp>
        <p:nvSpPr>
          <p:cNvPr id="58"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1523880" y="1122480"/>
            <a:ext cx="9143640" cy="238716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6"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1523880" y="1122480"/>
            <a:ext cx="9143640" cy="238716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60"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1400" spc="-1" strike="noStrike">
              <a:solidFill>
                <a:srgbClr val="000000"/>
              </a:solidFill>
              <a:latin typeface="Arial"/>
            </a:endParaRPr>
          </a:p>
        </p:txBody>
      </p:sp>
      <p:sp>
        <p:nvSpPr>
          <p:cNvPr id="6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62"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1523880" y="1122480"/>
            <a:ext cx="9143640" cy="238716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64"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6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66"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1523880" y="1122480"/>
            <a:ext cx="9143640" cy="238716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68"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69"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1523880" y="1122480"/>
            <a:ext cx="9143640" cy="238716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71"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72"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73"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74"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1523880" y="1122480"/>
            <a:ext cx="9143640" cy="238716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76"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77"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78"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79"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80"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81"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1523880" y="1122480"/>
            <a:ext cx="9143640" cy="238716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8"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1523880" y="1122480"/>
            <a:ext cx="9143640" cy="238716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0"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1400" spc="-1" strike="noStrike">
              <a:solidFill>
                <a:srgbClr val="000000"/>
              </a:solidFill>
              <a:latin typeface="Arial"/>
            </a:endParaRPr>
          </a:p>
        </p:txBody>
      </p:sp>
      <p:sp>
        <p:nvSpPr>
          <p:cNvPr id="11"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1523880" y="1122480"/>
            <a:ext cx="9143640" cy="2387160"/>
          </a:xfrm>
          <a:prstGeom prst="rect">
            <a:avLst/>
          </a:prstGeom>
        </p:spPr>
        <p:txBody>
          <a:bodyPr lIns="0" rIns="0" tIns="0" bIns="0" anchor="ctr">
            <a:noAutofit/>
          </a:bodyPr>
          <a:p>
            <a:endParaRPr b="0" lang="en-US" sz="14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1523880" y="1122480"/>
            <a:ext cx="9143640" cy="110667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1523880" y="1122480"/>
            <a:ext cx="9143640" cy="238716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5"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16"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1400" spc="-1" strike="noStrike">
              <a:solidFill>
                <a:srgbClr val="000000"/>
              </a:solidFill>
              <a:latin typeface="Arial"/>
            </a:endParaRPr>
          </a:p>
        </p:txBody>
      </p:sp>
      <p:sp>
        <p:nvSpPr>
          <p:cNvPr id="17"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1523880" y="1122480"/>
            <a:ext cx="9143640" cy="238716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9"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1400" spc="-1" strike="noStrike">
              <a:solidFill>
                <a:srgbClr val="000000"/>
              </a:solidFill>
              <a:latin typeface="Arial"/>
            </a:endParaRPr>
          </a:p>
        </p:txBody>
      </p:sp>
      <p:sp>
        <p:nvSpPr>
          <p:cNvPr id="20"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21"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1523880" y="1122480"/>
            <a:ext cx="9143640" cy="238716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23"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24"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25"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838080" y="365040"/>
            <a:ext cx="10515240" cy="1325160"/>
          </a:xfrm>
          <a:prstGeom prst="rect">
            <a:avLst/>
          </a:prstGeom>
        </p:spPr>
        <p:txBody>
          <a:bodyPr anchor="ctr">
            <a:noAutofit/>
          </a:bodyPr>
          <a:p>
            <a:pPr algn="ctr"/>
            <a:r>
              <a:rPr b="0" lang="en-US" sz="4400" spc="-1" strike="noStrike">
                <a:solidFill>
                  <a:srgbClr val="000000"/>
                </a:solidFill>
                <a:latin typeface="Arial"/>
              </a:rPr>
              <a:t>Click to edit the title text format</a:t>
            </a:r>
            <a:endParaRPr b="0" lang="en-US" sz="4400" spc="-1" strike="noStrike">
              <a:solidFill>
                <a:srgbClr val="000000"/>
              </a:solidFill>
              <a:latin typeface="Arial"/>
            </a:endParaRPr>
          </a:p>
        </p:txBody>
      </p:sp>
      <p:sp>
        <p:nvSpPr>
          <p:cNvPr id="1" name="PlaceHolder 2"/>
          <p:cNvSpPr>
            <a:spLocks noGrp="1"/>
          </p:cNvSpPr>
          <p:nvPr>
            <p:ph type="body"/>
          </p:nvPr>
        </p:nvSpPr>
        <p:spPr>
          <a:xfrm>
            <a:off x="838080" y="1825560"/>
            <a:ext cx="10515240" cy="4350960"/>
          </a:xfrm>
          <a:prstGeom prst="rect">
            <a:avLst/>
          </a:prstGeom>
        </p:spPr>
        <p:txBody>
          <a:bodyPr>
            <a:noAutofit/>
          </a:bodyPr>
          <a:p>
            <a:pPr marL="432000" indent="-324000" algn="ctr">
              <a:spcBef>
                <a:spcPts val="1417"/>
              </a:spcBef>
              <a:buClr>
                <a:srgbClr val="000000"/>
              </a:buClr>
              <a:buSzPct val="45000"/>
              <a:buFont typeface="Wingdings" charset="2"/>
              <a:buChar char=""/>
            </a:pPr>
            <a:r>
              <a:rPr b="0" lang="en-US" sz="2800" spc="-1" strike="noStrike">
                <a:solidFill>
                  <a:srgbClr val="000000"/>
                </a:solidFill>
                <a:latin typeface="Arial"/>
              </a:rPr>
              <a:t>Click to edit the outline text format</a:t>
            </a:r>
            <a:endParaRPr b="0" lang="en-US" sz="2800" spc="-1" strike="noStrike">
              <a:solidFill>
                <a:srgbClr val="000000"/>
              </a:solidFill>
              <a:latin typeface="Arial"/>
            </a:endParaRPr>
          </a:p>
          <a:p>
            <a:pPr lvl="1" marL="864000" indent="-324000" algn="ctr">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lgn="ctr">
              <a:spcBef>
                <a:spcPts val="850"/>
              </a:spcBef>
              <a:buClr>
                <a:srgbClr val="000000"/>
              </a:buClr>
              <a:buSzPct val="45000"/>
              <a:buFont typeface="Wingdings" charset="2"/>
              <a:buChar char=""/>
            </a:pPr>
            <a:r>
              <a:rPr b="0" lang="en-US" sz="2800" spc="-1" strike="noStrike">
                <a:solidFill>
                  <a:srgbClr val="000000"/>
                </a:solidFill>
                <a:latin typeface="Arial"/>
              </a:rPr>
              <a:t>Third Outline Level</a:t>
            </a:r>
            <a:endParaRPr b="0" lang="en-US" sz="2800" spc="-1" strike="noStrike">
              <a:solidFill>
                <a:srgbClr val="000000"/>
              </a:solidFill>
              <a:latin typeface="Arial"/>
            </a:endParaRPr>
          </a:p>
          <a:p>
            <a:pPr lvl="3" marL="1728000" indent="-216000" algn="ctr">
              <a:spcBef>
                <a:spcPts val="567"/>
              </a:spcBef>
              <a:buClr>
                <a:srgbClr val="000000"/>
              </a:buClr>
              <a:buSzPct val="75000"/>
              <a:buFont typeface="Symbol" charset="2"/>
              <a:buChar char=""/>
            </a:pPr>
            <a:r>
              <a:rPr b="0" lang="en-US" sz="2800" spc="-1" strike="noStrike">
                <a:solidFill>
                  <a:srgbClr val="000000"/>
                </a:solidFill>
                <a:latin typeface="Arial"/>
              </a:rPr>
              <a:t>Fourth Outline Level</a:t>
            </a:r>
            <a:endParaRPr b="0" lang="en-US" sz="2800" spc="-1" strike="noStrike">
              <a:solidFill>
                <a:srgbClr val="000000"/>
              </a:solidFill>
              <a:latin typeface="Arial"/>
            </a:endParaRPr>
          </a:p>
          <a:p>
            <a:pPr lvl="4" marL="2160000" indent="-216000" algn="ctr">
              <a:spcBef>
                <a:spcPts val="283"/>
              </a:spcBef>
              <a:buClr>
                <a:srgbClr val="000000"/>
              </a:buClr>
              <a:buSzPct val="45000"/>
              <a:buFont typeface="Wingdings" charset="2"/>
              <a:buChar char=""/>
            </a:pPr>
            <a:r>
              <a:rPr b="0" lang="en-US" sz="2800" spc="-1" strike="noStrike">
                <a:solidFill>
                  <a:srgbClr val="000000"/>
                </a:solidFill>
                <a:latin typeface="Arial"/>
              </a:rPr>
              <a:t>Fifth Outline Level</a:t>
            </a:r>
            <a:endParaRPr b="0" lang="en-US" sz="2800" spc="-1" strike="noStrike">
              <a:solidFill>
                <a:srgbClr val="000000"/>
              </a:solidFill>
              <a:latin typeface="Arial"/>
            </a:endParaRPr>
          </a:p>
          <a:p>
            <a:pPr lvl="5" marL="2592000" indent="-216000" algn="ctr">
              <a:spcBef>
                <a:spcPts val="283"/>
              </a:spcBef>
              <a:buClr>
                <a:srgbClr val="000000"/>
              </a:buClr>
              <a:buSzPct val="45000"/>
              <a:buFont typeface="Wingdings" charset="2"/>
              <a:buChar char=""/>
            </a:pPr>
            <a:r>
              <a:rPr b="0" lang="en-US" sz="2800" spc="-1" strike="noStrike">
                <a:solidFill>
                  <a:srgbClr val="000000"/>
                </a:solidFill>
                <a:latin typeface="Arial"/>
              </a:rPr>
              <a:t>Sixth Outline Level</a:t>
            </a:r>
            <a:endParaRPr b="0" lang="en-US" sz="2800" spc="-1" strike="noStrike">
              <a:solidFill>
                <a:srgbClr val="000000"/>
              </a:solidFill>
              <a:latin typeface="Arial"/>
            </a:endParaRPr>
          </a:p>
          <a:p>
            <a:pPr lvl="6" marL="3024000" indent="-216000" algn="ctr">
              <a:spcBef>
                <a:spcPts val="283"/>
              </a:spcBef>
              <a:buClr>
                <a:srgbClr val="000000"/>
              </a:buClr>
              <a:buSzPct val="45000"/>
              <a:buFont typeface="Wingdings" charset="2"/>
              <a:buChar char=""/>
            </a:pPr>
            <a:r>
              <a:rPr b="0" lang="en-US" sz="2800" spc="-1" strike="noStrike">
                <a:solidFill>
                  <a:srgbClr val="000000"/>
                </a:solidFill>
                <a:latin typeface="Arial"/>
              </a:rPr>
              <a:t>Seventh Outline Level</a:t>
            </a:r>
            <a:endParaRPr b="0" lang="en-US" sz="2800" spc="-1" strike="noStrike">
              <a:solidFill>
                <a:srgbClr val="000000"/>
              </a:solidFill>
              <a:latin typeface="Arial"/>
            </a:endParaRPr>
          </a:p>
        </p:txBody>
      </p:sp>
      <p:sp>
        <p:nvSpPr>
          <p:cNvPr id="2" name="PlaceHolder 3"/>
          <p:cNvSpPr>
            <a:spLocks noGrp="1"/>
          </p:cNvSpPr>
          <p:nvPr>
            <p:ph type="dt"/>
          </p:nvPr>
        </p:nvSpPr>
        <p:spPr>
          <a:xfrm>
            <a:off x="838080" y="6356520"/>
            <a:ext cx="2742840" cy="364680"/>
          </a:xfrm>
          <a:prstGeom prst="rect">
            <a:avLst/>
          </a:prstGeom>
        </p:spPr>
        <p:txBody>
          <a:bodyPr anchor="ctr">
            <a:noAutofit/>
          </a:bodyPr>
          <a:p>
            <a:endParaRPr b="0" lang="en-US" sz="2400" spc="-1" strike="noStrike">
              <a:latin typeface="Times New Roman"/>
            </a:endParaRPr>
          </a:p>
        </p:txBody>
      </p:sp>
      <p:sp>
        <p:nvSpPr>
          <p:cNvPr id="3" name="PlaceHolder 4"/>
          <p:cNvSpPr>
            <a:spLocks noGrp="1"/>
          </p:cNvSpPr>
          <p:nvPr>
            <p:ph type="ftr"/>
          </p:nvPr>
        </p:nvSpPr>
        <p:spPr>
          <a:xfrm>
            <a:off x="4038480" y="6356520"/>
            <a:ext cx="4114440" cy="364680"/>
          </a:xfrm>
          <a:prstGeom prst="rect">
            <a:avLst/>
          </a:prstGeom>
        </p:spPr>
        <p:txBody>
          <a:bodyPr anchor="ctr">
            <a:noAutofit/>
          </a:bodyPr>
          <a:p>
            <a:endParaRPr b="0" lang="en-US" sz="2400" spc="-1" strike="noStrike">
              <a:latin typeface="Times New Roman"/>
            </a:endParaRPr>
          </a:p>
        </p:txBody>
      </p:sp>
      <p:sp>
        <p:nvSpPr>
          <p:cNvPr id="4" name="PlaceHolder 5"/>
          <p:cNvSpPr>
            <a:spLocks noGrp="1"/>
          </p:cNvSpPr>
          <p:nvPr>
            <p:ph type="sldNum"/>
          </p:nvPr>
        </p:nvSpPr>
        <p:spPr>
          <a:xfrm>
            <a:off x="8610480" y="6356520"/>
            <a:ext cx="2742840" cy="364680"/>
          </a:xfrm>
          <a:prstGeom prst="rect">
            <a:avLst/>
          </a:prstGeom>
        </p:spPr>
        <p:txBody>
          <a:bodyPr anchor="ctr">
            <a:noAutofit/>
          </a:bodyPr>
          <a:p>
            <a:pPr algn="r">
              <a:lnSpc>
                <a:spcPct val="100000"/>
              </a:lnSpc>
            </a:pPr>
            <a:fld id="{C7A98412-03CD-4DDD-9EDC-DF285EE1A6FE}" type="slidenum">
              <a:rPr b="0" lang="en-US" sz="1200" spc="-1" strike="noStrike">
                <a:solidFill>
                  <a:srgbClr val="888888"/>
                </a:solidFill>
                <a:latin typeface="Calibri"/>
                <a:ea typeface="Calibri"/>
              </a:rPr>
              <a:t>&lt;number&gt;</a:t>
            </a:fld>
            <a:endParaRPr b="0" lang="en-US" sz="12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1523880" y="1122480"/>
            <a:ext cx="9143640" cy="2387160"/>
          </a:xfrm>
          <a:prstGeom prst="rect">
            <a:avLst/>
          </a:prstGeom>
        </p:spPr>
        <p:txBody>
          <a:bodyPr anchor="b">
            <a:noAutofit/>
          </a:bodyPr>
          <a:p>
            <a:pPr algn="ctr"/>
            <a:r>
              <a:rPr b="0" lang="en-US" sz="6000" spc="-1" strike="noStrike">
                <a:solidFill>
                  <a:srgbClr val="000000"/>
                </a:solidFill>
                <a:latin typeface="Arial"/>
              </a:rPr>
              <a:t>Click to edit the title text format</a:t>
            </a:r>
            <a:endParaRPr b="0" lang="en-US" sz="6000" spc="-1" strike="noStrike">
              <a:solidFill>
                <a:srgbClr val="000000"/>
              </a:solidFill>
              <a:latin typeface="Arial"/>
            </a:endParaRPr>
          </a:p>
        </p:txBody>
      </p:sp>
      <p:sp>
        <p:nvSpPr>
          <p:cNvPr id="42" name="PlaceHolder 2"/>
          <p:cNvSpPr>
            <a:spLocks noGrp="1"/>
          </p:cNvSpPr>
          <p:nvPr>
            <p:ph type="dt"/>
          </p:nvPr>
        </p:nvSpPr>
        <p:spPr>
          <a:xfrm>
            <a:off x="838080" y="6356520"/>
            <a:ext cx="2742840" cy="364680"/>
          </a:xfrm>
          <a:prstGeom prst="rect">
            <a:avLst/>
          </a:prstGeom>
        </p:spPr>
        <p:txBody>
          <a:bodyPr anchor="ctr">
            <a:noAutofit/>
          </a:bodyPr>
          <a:p>
            <a:endParaRPr b="0" lang="en-US" sz="2400" spc="-1" strike="noStrike">
              <a:latin typeface="Times New Roman"/>
            </a:endParaRPr>
          </a:p>
        </p:txBody>
      </p:sp>
      <p:sp>
        <p:nvSpPr>
          <p:cNvPr id="43" name="PlaceHolder 3"/>
          <p:cNvSpPr>
            <a:spLocks noGrp="1"/>
          </p:cNvSpPr>
          <p:nvPr>
            <p:ph type="ftr"/>
          </p:nvPr>
        </p:nvSpPr>
        <p:spPr>
          <a:xfrm>
            <a:off x="4038480" y="6356520"/>
            <a:ext cx="4114440" cy="364680"/>
          </a:xfrm>
          <a:prstGeom prst="rect">
            <a:avLst/>
          </a:prstGeom>
        </p:spPr>
        <p:txBody>
          <a:bodyPr anchor="ctr">
            <a:noAutofit/>
          </a:bodyPr>
          <a:p>
            <a:endParaRPr b="0" lang="en-US" sz="2400" spc="-1" strike="noStrike">
              <a:latin typeface="Times New Roman"/>
            </a:endParaRPr>
          </a:p>
        </p:txBody>
      </p:sp>
      <p:sp>
        <p:nvSpPr>
          <p:cNvPr id="44" name="PlaceHolder 4"/>
          <p:cNvSpPr>
            <a:spLocks noGrp="1"/>
          </p:cNvSpPr>
          <p:nvPr>
            <p:ph type="sldNum"/>
          </p:nvPr>
        </p:nvSpPr>
        <p:spPr>
          <a:xfrm>
            <a:off x="8610480" y="6356520"/>
            <a:ext cx="2742840" cy="364680"/>
          </a:xfrm>
          <a:prstGeom prst="rect">
            <a:avLst/>
          </a:prstGeom>
        </p:spPr>
        <p:txBody>
          <a:bodyPr anchor="ctr">
            <a:noAutofit/>
          </a:bodyPr>
          <a:p>
            <a:pPr algn="r">
              <a:lnSpc>
                <a:spcPct val="100000"/>
              </a:lnSpc>
            </a:pPr>
            <a:fld id="{EF9932BC-3B89-4567-A7EF-F37BEAA0A063}" type="slidenum">
              <a:rPr b="0" lang="en-US" sz="1200" spc="-1" strike="noStrike">
                <a:solidFill>
                  <a:srgbClr val="888888"/>
                </a:solidFill>
                <a:latin typeface="Calibri"/>
                <a:ea typeface="Calibri"/>
              </a:rPr>
              <a:t>&lt;number&gt;</a:t>
            </a:fld>
            <a:endParaRPr b="0" lang="en-US" sz="1200" spc="-1" strike="noStrike">
              <a:latin typeface="Times New Roman"/>
            </a:endParaRPr>
          </a:p>
        </p:txBody>
      </p:sp>
      <p:sp>
        <p:nvSpPr>
          <p:cNvPr id="45" name="PlaceHolder 5"/>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400" spc="-1" strike="noStrike">
                <a:solidFill>
                  <a:srgbClr val="000000"/>
                </a:solidFill>
                <a:latin typeface="Arial"/>
              </a:rPr>
              <a:t>Click to edit the outline text format</a:t>
            </a:r>
            <a:endParaRPr b="0" lang="en-US"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400" spc="-1" strike="noStrike">
                <a:solidFill>
                  <a:srgbClr val="000000"/>
                </a:solidFill>
                <a:latin typeface="Arial"/>
              </a:rPr>
              <a:t>Second Outline Level</a:t>
            </a:r>
            <a:endParaRPr b="0" lang="en-US"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400" spc="-1" strike="noStrike">
                <a:solidFill>
                  <a:srgbClr val="000000"/>
                </a:solidFill>
                <a:latin typeface="Arial"/>
              </a:rPr>
              <a:t>Third Outline Level</a:t>
            </a:r>
            <a:endParaRPr b="0" lang="en-US"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24.png"/><Relationship Id="rId2" Type="http://schemas.openxmlformats.org/officeDocument/2006/relationships/image" Target="../media/image25.png"/><Relationship Id="rId3" Type="http://schemas.openxmlformats.org/officeDocument/2006/relationships/slideLayout" Target="../slideLayouts/slideLayout14.xml"/>
</Relationships>
</file>

<file path=ppt/slides/_rels/slide11.xml.rels><?xml version="1.0" encoding="UTF-8"?>
<Relationships xmlns="http://schemas.openxmlformats.org/package/2006/relationships"><Relationship Id="rId1" Type="http://schemas.openxmlformats.org/officeDocument/2006/relationships/image" Target="../media/image26.png"/><Relationship Id="rId2" Type="http://schemas.openxmlformats.org/officeDocument/2006/relationships/image" Target="../media/image27.png"/><Relationship Id="rId3" Type="http://schemas.openxmlformats.org/officeDocument/2006/relationships/image" Target="../media/image28.png"/><Relationship Id="rId4" Type="http://schemas.openxmlformats.org/officeDocument/2006/relationships/slideLayout" Target="../slideLayouts/slideLayout14.xml"/>
</Relationships>
</file>

<file path=ppt/slides/_rels/slide12.xml.rels><?xml version="1.0" encoding="UTF-8"?>
<Relationships xmlns="http://schemas.openxmlformats.org/package/2006/relationships"><Relationship Id="rId1" Type="http://schemas.openxmlformats.org/officeDocument/2006/relationships/image" Target="../media/image29.png"/><Relationship Id="rId2" Type="http://schemas.openxmlformats.org/officeDocument/2006/relationships/image" Target="../media/image30.png"/><Relationship Id="rId3" Type="http://schemas.openxmlformats.org/officeDocument/2006/relationships/image" Target="../media/image31.png"/><Relationship Id="rId4" Type="http://schemas.openxmlformats.org/officeDocument/2006/relationships/slideLayout" Target="../slideLayouts/slideLayout14.xml"/>
</Relationships>
</file>

<file path=ppt/slides/_rels/slide13.xml.rels><?xml version="1.0" encoding="UTF-8"?>
<Relationships xmlns="http://schemas.openxmlformats.org/package/2006/relationships"><Relationship Id="rId1" Type="http://schemas.openxmlformats.org/officeDocument/2006/relationships/image" Target="../media/image32.png"/><Relationship Id="rId2" Type="http://schemas.openxmlformats.org/officeDocument/2006/relationships/image" Target="../media/image33.png"/><Relationship Id="rId3" Type="http://schemas.openxmlformats.org/officeDocument/2006/relationships/image" Target="../media/image34.png"/><Relationship Id="rId4" Type="http://schemas.openxmlformats.org/officeDocument/2006/relationships/slideLayout" Target="../slideLayouts/slideLayout14.xml"/>
</Relationships>
</file>

<file path=ppt/slides/_rels/slide14.xml.rels><?xml version="1.0" encoding="UTF-8"?>
<Relationships xmlns="http://schemas.openxmlformats.org/package/2006/relationships"><Relationship Id="rId1" Type="http://schemas.openxmlformats.org/officeDocument/2006/relationships/image" Target="../media/image35.png"/><Relationship Id="rId2" Type="http://schemas.openxmlformats.org/officeDocument/2006/relationships/image" Target="../media/image36.png"/><Relationship Id="rId3" Type="http://schemas.openxmlformats.org/officeDocument/2006/relationships/slideLayout" Target="../slideLayouts/slideLayout14.xml"/>
</Relationships>
</file>

<file path=ppt/slides/_rels/slide15.xml.rels><?xml version="1.0" encoding="UTF-8"?>
<Relationships xmlns="http://schemas.openxmlformats.org/package/2006/relationships"><Relationship Id="rId1" Type="http://schemas.openxmlformats.org/officeDocument/2006/relationships/image" Target="../media/image37.png"/><Relationship Id="rId2" Type="http://schemas.openxmlformats.org/officeDocument/2006/relationships/image" Target="../media/image38.png"/><Relationship Id="rId3" Type="http://schemas.openxmlformats.org/officeDocument/2006/relationships/image" Target="../media/image39.png"/><Relationship Id="rId4" Type="http://schemas.openxmlformats.org/officeDocument/2006/relationships/slideLayout" Target="../slideLayouts/slideLayout14.xml"/>
</Relationships>
</file>

<file path=ppt/slides/_rels/slide16.xml.rels><?xml version="1.0" encoding="UTF-8"?>
<Relationships xmlns="http://schemas.openxmlformats.org/package/2006/relationships"><Relationship Id="rId1" Type="http://schemas.openxmlformats.org/officeDocument/2006/relationships/image" Target="../media/image40.png"/><Relationship Id="rId2" Type="http://schemas.openxmlformats.org/officeDocument/2006/relationships/image" Target="../media/image41.png"/><Relationship Id="rId3" Type="http://schemas.openxmlformats.org/officeDocument/2006/relationships/slideLayout" Target="../slideLayouts/slideLayout14.xml"/>
</Relationships>
</file>

<file path=ppt/slides/_rels/slide17.xml.rels><?xml version="1.0" encoding="UTF-8"?>
<Relationships xmlns="http://schemas.openxmlformats.org/package/2006/relationships"><Relationship Id="rId1" Type="http://schemas.openxmlformats.org/officeDocument/2006/relationships/image" Target="../media/image42.png"/><Relationship Id="rId2" Type="http://schemas.openxmlformats.org/officeDocument/2006/relationships/image" Target="../media/image43.png"/><Relationship Id="rId3" Type="http://schemas.openxmlformats.org/officeDocument/2006/relationships/slideLayout" Target="../slideLayouts/slideLayout14.xml"/>
</Relationships>
</file>

<file path=ppt/slides/_rels/slide18.xml.rels><?xml version="1.0" encoding="UTF-8"?>
<Relationships xmlns="http://schemas.openxmlformats.org/package/2006/relationships"><Relationship Id="rId1" Type="http://schemas.openxmlformats.org/officeDocument/2006/relationships/image" Target="../media/image44.png"/><Relationship Id="rId2" Type="http://schemas.openxmlformats.org/officeDocument/2006/relationships/image" Target="../media/image45.png"/><Relationship Id="rId3" Type="http://schemas.openxmlformats.org/officeDocument/2006/relationships/image" Target="../media/image46.png"/><Relationship Id="rId4" Type="http://schemas.openxmlformats.org/officeDocument/2006/relationships/image" Target="../media/image47.png"/><Relationship Id="rId5" Type="http://schemas.openxmlformats.org/officeDocument/2006/relationships/slideLayout" Target="../slideLayouts/slideLayout14.xml"/>
</Relationships>
</file>

<file path=ppt/slides/_rels/slide19.xml.rels><?xml version="1.0" encoding="UTF-8"?>
<Relationships xmlns="http://schemas.openxmlformats.org/package/2006/relationships"><Relationship Id="rId1" Type="http://schemas.openxmlformats.org/officeDocument/2006/relationships/image" Target="../media/image48.png"/><Relationship Id="rId2" Type="http://schemas.openxmlformats.org/officeDocument/2006/relationships/image" Target="../media/image49.png"/><Relationship Id="rId3" Type="http://schemas.openxmlformats.org/officeDocument/2006/relationships/image" Target="../media/image50.png"/><Relationship Id="rId4" Type="http://schemas.openxmlformats.org/officeDocument/2006/relationships/slideLayout" Target="../slideLayouts/slideLayout14.xml"/>
</Relationships>
</file>

<file path=ppt/slides/_rels/slide2.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1.xml"/>
</Relationships>
</file>

<file path=ppt/slides/_rels/slide20.xml.rels><?xml version="1.0" encoding="UTF-8"?>
<Relationships xmlns="http://schemas.openxmlformats.org/package/2006/relationships"><Relationship Id="rId1" Type="http://schemas.openxmlformats.org/officeDocument/2006/relationships/image" Target="../media/image51.png"/><Relationship Id="rId2" Type="http://schemas.openxmlformats.org/officeDocument/2006/relationships/image" Target="../media/image52.png"/><Relationship Id="rId3" Type="http://schemas.openxmlformats.org/officeDocument/2006/relationships/image" Target="../media/image53.png"/><Relationship Id="rId4" Type="http://schemas.openxmlformats.org/officeDocument/2006/relationships/image" Target="../media/image54.png"/><Relationship Id="rId5" Type="http://schemas.openxmlformats.org/officeDocument/2006/relationships/slideLayout" Target="../slideLayouts/slideLayout14.xml"/>
</Relationships>
</file>

<file path=ppt/slides/_rels/slide3.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5.png"/><Relationship Id="rId3" Type="http://schemas.openxmlformats.org/officeDocument/2006/relationships/slideLayout" Target="../slideLayouts/slideLayout14.xml"/>
</Relationships>
</file>

<file path=ppt/slides/_rels/slide4.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7.png"/><Relationship Id="rId3" Type="http://schemas.openxmlformats.org/officeDocument/2006/relationships/slideLayout" Target="../slideLayouts/slideLayout14.xml"/>
</Relationships>
</file>

<file path=ppt/slides/_rels/slide5.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image" Target="../media/image9.png"/><Relationship Id="rId3" Type="http://schemas.openxmlformats.org/officeDocument/2006/relationships/image" Target="../media/image10.png"/><Relationship Id="rId4" Type="http://schemas.openxmlformats.org/officeDocument/2006/relationships/slideLayout" Target="../slideLayouts/slideLayout14.xml"/>
</Relationships>
</file>

<file path=ppt/slides/_rels/slide6.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2.png"/><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slideLayout" Target="../slideLayouts/slideLayout14.xml"/>
</Relationships>
</file>

<file path=ppt/slides/_rels/slide7.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image" Target="../media/image16.png"/><Relationship Id="rId3" Type="http://schemas.openxmlformats.org/officeDocument/2006/relationships/image" Target="../media/image17.png"/><Relationship Id="rId4" Type="http://schemas.openxmlformats.org/officeDocument/2006/relationships/slideLayout" Target="../slideLayouts/slideLayout14.xml"/>
</Relationships>
</file>

<file path=ppt/slides/_rels/slide8.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image" Target="../media/image19.png"/><Relationship Id="rId3" Type="http://schemas.openxmlformats.org/officeDocument/2006/relationships/image" Target="../media/image20.png"/><Relationship Id="rId4" Type="http://schemas.openxmlformats.org/officeDocument/2006/relationships/slideLayout" Target="../slideLayouts/slideLayout14.xml"/>
</Relationships>
</file>

<file path=ppt/slides/_rels/slide9.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image" Target="../media/image22.png"/><Relationship Id="rId3" Type="http://schemas.openxmlformats.org/officeDocument/2006/relationships/image" Target="../media/image23.png"/><Relationship Id="rId4" Type="http://schemas.openxmlformats.org/officeDocument/2006/relationships/slideLayout" Target="../slideLayouts/slideLayout14.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TextShape 1"/>
          <p:cNvSpPr txBox="1"/>
          <p:nvPr/>
        </p:nvSpPr>
        <p:spPr>
          <a:xfrm>
            <a:off x="838080" y="365040"/>
            <a:ext cx="10515240" cy="1325160"/>
          </a:xfrm>
          <a:prstGeom prst="rect">
            <a:avLst/>
          </a:prstGeom>
          <a:noFill/>
          <a:ln>
            <a:noFill/>
          </a:ln>
        </p:spPr>
        <p:txBody>
          <a:bodyPr anchor="ctr">
            <a:noAutofit/>
          </a:bodyPr>
          <a:p>
            <a:pPr>
              <a:lnSpc>
                <a:spcPct val="90000"/>
              </a:lnSpc>
            </a:pPr>
            <a:r>
              <a:rPr b="0" lang="en-US" sz="4400" spc="-1" strike="noStrike">
                <a:solidFill>
                  <a:srgbClr val="000000"/>
                </a:solidFill>
                <a:latin typeface="Calibri"/>
                <a:ea typeface="Calibri"/>
              </a:rPr>
              <a:t>t</a:t>
            </a:r>
            <a:endParaRPr b="0" lang="en-US" sz="4400" spc="-1" strike="noStrike">
              <a:solidFill>
                <a:srgbClr val="000000"/>
              </a:solidFill>
              <a:latin typeface="Arial"/>
            </a:endParaRPr>
          </a:p>
        </p:txBody>
      </p:sp>
      <p:sp>
        <p:nvSpPr>
          <p:cNvPr id="83" name="CustomShape 2"/>
          <p:cNvSpPr/>
          <p:nvPr/>
        </p:nvSpPr>
        <p:spPr>
          <a:xfrm>
            <a:off x="0" y="0"/>
            <a:ext cx="12191760" cy="6838560"/>
          </a:xfrm>
          <a:prstGeom prst="rect">
            <a:avLst/>
          </a:prstGeom>
          <a:noFill/>
          <a:ln>
            <a:noFill/>
          </a:ln>
        </p:spPr>
        <p:style>
          <a:lnRef idx="0"/>
          <a:fillRef idx="0"/>
          <a:effectRef idx="0"/>
          <a:fontRef idx="minor"/>
        </p:style>
      </p:sp>
      <p:sp>
        <p:nvSpPr>
          <p:cNvPr id="84" name="CustomShape 3"/>
          <p:cNvSpPr/>
          <p:nvPr/>
        </p:nvSpPr>
        <p:spPr>
          <a:xfrm>
            <a:off x="0" y="0"/>
            <a:ext cx="12153600" cy="6838560"/>
          </a:xfrm>
          <a:prstGeom prst="rect">
            <a:avLst/>
          </a:prstGeom>
          <a:solidFill>
            <a:srgbClr val="ffffff"/>
          </a:solidFill>
          <a:ln>
            <a:noFill/>
          </a:ln>
        </p:spPr>
        <p:style>
          <a:lnRef idx="0"/>
          <a:fillRef idx="0"/>
          <a:effectRef idx="0"/>
          <a:fontRef idx="minor"/>
        </p:style>
      </p:sp>
      <p:sp>
        <p:nvSpPr>
          <p:cNvPr id="85" name="CustomShape 4"/>
          <p:cNvSpPr/>
          <p:nvPr/>
        </p:nvSpPr>
        <p:spPr>
          <a:xfrm>
            <a:off x="0" y="0"/>
            <a:ext cx="12153600" cy="6838560"/>
          </a:xfrm>
          <a:prstGeom prst="rect">
            <a:avLst/>
          </a:prstGeom>
          <a:noFill/>
          <a:ln>
            <a:noFill/>
          </a:ln>
        </p:spPr>
        <p:style>
          <a:lnRef idx="0"/>
          <a:fillRef idx="0"/>
          <a:effectRef idx="0"/>
          <a:fontRef idx="minor"/>
        </p:style>
      </p:sp>
      <p:pic>
        <p:nvPicPr>
          <p:cNvPr id="86" name="Google Shape;88;p13" descr=""/>
          <p:cNvPicPr/>
          <p:nvPr/>
        </p:nvPicPr>
        <p:blipFill>
          <a:blip r:embed="rId1"/>
          <a:stretch/>
        </p:blipFill>
        <p:spPr>
          <a:xfrm>
            <a:off x="0" y="0"/>
            <a:ext cx="12191760" cy="6838560"/>
          </a:xfrm>
          <a:prstGeom prst="rect">
            <a:avLst/>
          </a:prstGeom>
          <a:ln>
            <a:noFill/>
          </a:ln>
        </p:spPr>
      </p:pic>
      <p:pic>
        <p:nvPicPr>
          <p:cNvPr id="87" name="Google Shape;89;p13" descr=""/>
          <p:cNvPicPr/>
          <p:nvPr/>
        </p:nvPicPr>
        <p:blipFill>
          <a:blip r:embed="rId2"/>
          <a:stretch/>
        </p:blipFill>
        <p:spPr>
          <a:xfrm>
            <a:off x="0" y="9360"/>
            <a:ext cx="12158280" cy="6838560"/>
          </a:xfrm>
          <a:prstGeom prst="rect">
            <a:avLst/>
          </a:prstGeom>
          <a:ln>
            <a:noFill/>
          </a:ln>
        </p:spPr>
      </p:pic>
      <p:grpSp>
        <p:nvGrpSpPr>
          <p:cNvPr id="88" name="Group 5"/>
          <p:cNvGrpSpPr/>
          <p:nvPr/>
        </p:nvGrpSpPr>
        <p:grpSpPr>
          <a:xfrm>
            <a:off x="3692520" y="2646360"/>
            <a:ext cx="4622400" cy="1153800"/>
            <a:chOff x="3692520" y="2646360"/>
            <a:chExt cx="4622400" cy="1153800"/>
          </a:xfrm>
        </p:grpSpPr>
        <p:sp>
          <p:nvSpPr>
            <p:cNvPr id="89" name="CustomShape 6"/>
            <p:cNvSpPr/>
            <p:nvPr/>
          </p:nvSpPr>
          <p:spPr>
            <a:xfrm>
              <a:off x="4691160" y="2816280"/>
              <a:ext cx="190080" cy="207720"/>
            </a:xfrm>
            <a:custGeom>
              <a:avLst/>
              <a:gdLst/>
              <a:ahLst/>
              <a:rect l="l" t="t" r="r" b="b"/>
              <a:pathLst>
                <a:path w="121" h="131">
                  <a:moveTo>
                    <a:pt x="0" y="66"/>
                  </a:moveTo>
                  <a:cubicBezTo>
                    <a:pt x="0" y="57"/>
                    <a:pt x="1" y="48"/>
                    <a:pt x="5" y="40"/>
                  </a:cubicBezTo>
                  <a:cubicBezTo>
                    <a:pt x="8" y="32"/>
                    <a:pt x="12" y="25"/>
                    <a:pt x="18" y="19"/>
                  </a:cubicBezTo>
                  <a:cubicBezTo>
                    <a:pt x="23" y="13"/>
                    <a:pt x="30" y="9"/>
                    <a:pt x="37" y="5"/>
                  </a:cubicBezTo>
                  <a:cubicBezTo>
                    <a:pt x="44" y="2"/>
                    <a:pt x="52" y="0"/>
                    <a:pt x="60" y="0"/>
                  </a:cubicBezTo>
                  <a:cubicBezTo>
                    <a:pt x="68" y="0"/>
                    <a:pt x="76" y="2"/>
                    <a:pt x="84" y="5"/>
                  </a:cubicBezTo>
                  <a:cubicBezTo>
                    <a:pt x="91" y="9"/>
                    <a:pt x="97" y="13"/>
                    <a:pt x="103" y="19"/>
                  </a:cubicBezTo>
                  <a:cubicBezTo>
                    <a:pt x="109" y="25"/>
                    <a:pt x="113" y="32"/>
                    <a:pt x="116" y="40"/>
                  </a:cubicBezTo>
                  <a:cubicBezTo>
                    <a:pt x="120" y="48"/>
                    <a:pt x="121" y="57"/>
                    <a:pt x="121" y="66"/>
                  </a:cubicBezTo>
                  <a:cubicBezTo>
                    <a:pt x="121" y="74"/>
                    <a:pt x="120" y="83"/>
                    <a:pt x="116" y="91"/>
                  </a:cubicBezTo>
                  <a:cubicBezTo>
                    <a:pt x="113" y="99"/>
                    <a:pt x="109" y="106"/>
                    <a:pt x="103" y="112"/>
                  </a:cubicBezTo>
                  <a:cubicBezTo>
                    <a:pt x="98" y="118"/>
                    <a:pt x="91" y="123"/>
                    <a:pt x="84" y="126"/>
                  </a:cubicBezTo>
                  <a:cubicBezTo>
                    <a:pt x="76" y="129"/>
                    <a:pt x="68" y="131"/>
                    <a:pt x="60" y="131"/>
                  </a:cubicBezTo>
                  <a:cubicBezTo>
                    <a:pt x="52" y="131"/>
                    <a:pt x="44" y="129"/>
                    <a:pt x="37" y="126"/>
                  </a:cubicBezTo>
                  <a:cubicBezTo>
                    <a:pt x="30" y="123"/>
                    <a:pt x="23" y="118"/>
                    <a:pt x="18" y="112"/>
                  </a:cubicBezTo>
                  <a:cubicBezTo>
                    <a:pt x="6" y="99"/>
                    <a:pt x="0" y="83"/>
                    <a:pt x="0" y="66"/>
                  </a:cubicBezTo>
                  <a:close/>
                </a:path>
              </a:pathLst>
            </a:custGeom>
            <a:solidFill>
              <a:srgbClr val="ffffff"/>
            </a:solidFill>
            <a:ln>
              <a:noFill/>
            </a:ln>
          </p:spPr>
          <p:style>
            <a:lnRef idx="0"/>
            <a:fillRef idx="0"/>
            <a:effectRef idx="0"/>
            <a:fontRef idx="minor"/>
          </p:style>
        </p:sp>
        <p:sp>
          <p:nvSpPr>
            <p:cNvPr id="90" name="CustomShape 7"/>
            <p:cNvSpPr/>
            <p:nvPr/>
          </p:nvSpPr>
          <p:spPr>
            <a:xfrm>
              <a:off x="4697280" y="3089160"/>
              <a:ext cx="177480" cy="693360"/>
            </a:xfrm>
            <a:custGeom>
              <a:avLst/>
              <a:gdLst/>
              <a:ahLst/>
              <a:rect l="l" t="t" r="r" b="b"/>
              <a:pathLst>
                <a:path w="113" h="439">
                  <a:moveTo>
                    <a:pt x="113" y="377"/>
                  </a:moveTo>
                  <a:cubicBezTo>
                    <a:pt x="113" y="385"/>
                    <a:pt x="112" y="393"/>
                    <a:pt x="109" y="401"/>
                  </a:cubicBezTo>
                  <a:cubicBezTo>
                    <a:pt x="106" y="408"/>
                    <a:pt x="102" y="415"/>
                    <a:pt x="97" y="420"/>
                  </a:cubicBezTo>
                  <a:cubicBezTo>
                    <a:pt x="92" y="426"/>
                    <a:pt x="86" y="430"/>
                    <a:pt x="79" y="433"/>
                  </a:cubicBezTo>
                  <a:cubicBezTo>
                    <a:pt x="65" y="439"/>
                    <a:pt x="49" y="439"/>
                    <a:pt x="35" y="433"/>
                  </a:cubicBezTo>
                  <a:cubicBezTo>
                    <a:pt x="28" y="430"/>
                    <a:pt x="22" y="426"/>
                    <a:pt x="17" y="420"/>
                  </a:cubicBezTo>
                  <a:cubicBezTo>
                    <a:pt x="6" y="409"/>
                    <a:pt x="0" y="393"/>
                    <a:pt x="0" y="377"/>
                  </a:cubicBezTo>
                  <a:cubicBezTo>
                    <a:pt x="0" y="61"/>
                    <a:pt x="0" y="61"/>
                    <a:pt x="0" y="61"/>
                  </a:cubicBezTo>
                  <a:cubicBezTo>
                    <a:pt x="0" y="52"/>
                    <a:pt x="2" y="44"/>
                    <a:pt x="5" y="37"/>
                  </a:cubicBezTo>
                  <a:cubicBezTo>
                    <a:pt x="8" y="30"/>
                    <a:pt x="12" y="23"/>
                    <a:pt x="17" y="17"/>
                  </a:cubicBezTo>
                  <a:cubicBezTo>
                    <a:pt x="22" y="12"/>
                    <a:pt x="29" y="8"/>
                    <a:pt x="36" y="5"/>
                  </a:cubicBezTo>
                  <a:cubicBezTo>
                    <a:pt x="43" y="1"/>
                    <a:pt x="50" y="0"/>
                    <a:pt x="58" y="0"/>
                  </a:cubicBezTo>
                  <a:cubicBezTo>
                    <a:pt x="66" y="0"/>
                    <a:pt x="73" y="1"/>
                    <a:pt x="80" y="5"/>
                  </a:cubicBezTo>
                  <a:cubicBezTo>
                    <a:pt x="86" y="8"/>
                    <a:pt x="92" y="12"/>
                    <a:pt x="97" y="17"/>
                  </a:cubicBezTo>
                  <a:cubicBezTo>
                    <a:pt x="103" y="23"/>
                    <a:pt x="107" y="30"/>
                    <a:pt x="109" y="37"/>
                  </a:cubicBezTo>
                  <a:cubicBezTo>
                    <a:pt x="112" y="44"/>
                    <a:pt x="113" y="52"/>
                    <a:pt x="113" y="61"/>
                  </a:cubicBezTo>
                  <a:lnTo>
                    <a:pt x="113" y="377"/>
                  </a:lnTo>
                  <a:close/>
                </a:path>
              </a:pathLst>
            </a:custGeom>
            <a:solidFill>
              <a:srgbClr val="ffffff"/>
            </a:solidFill>
            <a:ln>
              <a:noFill/>
            </a:ln>
          </p:spPr>
          <p:style>
            <a:lnRef idx="0"/>
            <a:fillRef idx="0"/>
            <a:effectRef idx="0"/>
            <a:fontRef idx="minor"/>
          </p:style>
        </p:sp>
        <p:sp>
          <p:nvSpPr>
            <p:cNvPr id="91" name="CustomShape 8"/>
            <p:cNvSpPr/>
            <p:nvPr/>
          </p:nvSpPr>
          <p:spPr>
            <a:xfrm>
              <a:off x="5030640" y="2813040"/>
              <a:ext cx="193320" cy="213840"/>
            </a:xfrm>
            <a:custGeom>
              <a:avLst/>
              <a:gdLst/>
              <a:ahLst/>
              <a:rect l="l" t="t" r="r" b="b"/>
              <a:pathLst>
                <a:path w="122" h="135">
                  <a:moveTo>
                    <a:pt x="0" y="68"/>
                  </a:moveTo>
                  <a:cubicBezTo>
                    <a:pt x="0" y="59"/>
                    <a:pt x="2" y="50"/>
                    <a:pt x="5" y="42"/>
                  </a:cubicBezTo>
                  <a:cubicBezTo>
                    <a:pt x="11" y="27"/>
                    <a:pt x="23" y="14"/>
                    <a:pt x="37" y="7"/>
                  </a:cubicBezTo>
                  <a:cubicBezTo>
                    <a:pt x="52" y="0"/>
                    <a:pt x="69" y="0"/>
                    <a:pt x="84" y="7"/>
                  </a:cubicBezTo>
                  <a:cubicBezTo>
                    <a:pt x="92" y="11"/>
                    <a:pt x="98" y="15"/>
                    <a:pt x="104" y="21"/>
                  </a:cubicBezTo>
                  <a:cubicBezTo>
                    <a:pt x="110" y="27"/>
                    <a:pt x="114" y="34"/>
                    <a:pt x="117" y="42"/>
                  </a:cubicBezTo>
                  <a:cubicBezTo>
                    <a:pt x="120" y="50"/>
                    <a:pt x="122" y="59"/>
                    <a:pt x="122" y="68"/>
                  </a:cubicBezTo>
                  <a:cubicBezTo>
                    <a:pt x="122" y="76"/>
                    <a:pt x="120" y="85"/>
                    <a:pt x="117" y="93"/>
                  </a:cubicBezTo>
                  <a:cubicBezTo>
                    <a:pt x="114" y="101"/>
                    <a:pt x="109" y="108"/>
                    <a:pt x="104" y="114"/>
                  </a:cubicBezTo>
                  <a:cubicBezTo>
                    <a:pt x="98" y="120"/>
                    <a:pt x="92" y="125"/>
                    <a:pt x="84" y="128"/>
                  </a:cubicBezTo>
                  <a:cubicBezTo>
                    <a:pt x="69" y="135"/>
                    <a:pt x="52" y="135"/>
                    <a:pt x="37" y="128"/>
                  </a:cubicBezTo>
                  <a:cubicBezTo>
                    <a:pt x="30" y="125"/>
                    <a:pt x="24" y="120"/>
                    <a:pt x="18" y="114"/>
                  </a:cubicBezTo>
                  <a:cubicBezTo>
                    <a:pt x="13" y="108"/>
                    <a:pt x="8" y="101"/>
                    <a:pt x="5" y="93"/>
                  </a:cubicBezTo>
                  <a:cubicBezTo>
                    <a:pt x="2" y="85"/>
                    <a:pt x="0" y="76"/>
                    <a:pt x="0" y="68"/>
                  </a:cubicBezTo>
                  <a:close/>
                </a:path>
              </a:pathLst>
            </a:custGeom>
            <a:solidFill>
              <a:srgbClr val="ffffff"/>
            </a:solidFill>
            <a:ln>
              <a:noFill/>
            </a:ln>
          </p:spPr>
          <p:style>
            <a:lnRef idx="0"/>
            <a:fillRef idx="0"/>
            <a:effectRef idx="0"/>
            <a:fontRef idx="minor"/>
          </p:style>
        </p:sp>
        <p:sp>
          <p:nvSpPr>
            <p:cNvPr id="92" name="CustomShape 9"/>
            <p:cNvSpPr/>
            <p:nvPr/>
          </p:nvSpPr>
          <p:spPr>
            <a:xfrm>
              <a:off x="5038560" y="3089160"/>
              <a:ext cx="178920" cy="693360"/>
            </a:xfrm>
            <a:custGeom>
              <a:avLst/>
              <a:gdLst/>
              <a:ahLst/>
              <a:rect l="l" t="t" r="r" b="b"/>
              <a:pathLst>
                <a:path w="113" h="439">
                  <a:moveTo>
                    <a:pt x="113" y="377"/>
                  </a:moveTo>
                  <a:cubicBezTo>
                    <a:pt x="113" y="385"/>
                    <a:pt x="111" y="393"/>
                    <a:pt x="109" y="401"/>
                  </a:cubicBezTo>
                  <a:cubicBezTo>
                    <a:pt x="106" y="408"/>
                    <a:pt x="102" y="415"/>
                    <a:pt x="97" y="420"/>
                  </a:cubicBezTo>
                  <a:cubicBezTo>
                    <a:pt x="92" y="426"/>
                    <a:pt x="86" y="430"/>
                    <a:pt x="79" y="433"/>
                  </a:cubicBezTo>
                  <a:cubicBezTo>
                    <a:pt x="65" y="439"/>
                    <a:pt x="49" y="439"/>
                    <a:pt x="35" y="433"/>
                  </a:cubicBezTo>
                  <a:cubicBezTo>
                    <a:pt x="28" y="430"/>
                    <a:pt x="22" y="426"/>
                    <a:pt x="17" y="420"/>
                  </a:cubicBezTo>
                  <a:cubicBezTo>
                    <a:pt x="6" y="409"/>
                    <a:pt x="0" y="393"/>
                    <a:pt x="0" y="377"/>
                  </a:cubicBezTo>
                  <a:cubicBezTo>
                    <a:pt x="0" y="61"/>
                    <a:pt x="0" y="61"/>
                    <a:pt x="0" y="61"/>
                  </a:cubicBezTo>
                  <a:cubicBezTo>
                    <a:pt x="0" y="52"/>
                    <a:pt x="1" y="44"/>
                    <a:pt x="4" y="37"/>
                  </a:cubicBezTo>
                  <a:cubicBezTo>
                    <a:pt x="7" y="30"/>
                    <a:pt x="12" y="23"/>
                    <a:pt x="17" y="17"/>
                  </a:cubicBezTo>
                  <a:cubicBezTo>
                    <a:pt x="22" y="12"/>
                    <a:pt x="28" y="8"/>
                    <a:pt x="35" y="5"/>
                  </a:cubicBezTo>
                  <a:cubicBezTo>
                    <a:pt x="42" y="1"/>
                    <a:pt x="50" y="0"/>
                    <a:pt x="58" y="0"/>
                  </a:cubicBezTo>
                  <a:cubicBezTo>
                    <a:pt x="65" y="0"/>
                    <a:pt x="73" y="1"/>
                    <a:pt x="79" y="5"/>
                  </a:cubicBezTo>
                  <a:cubicBezTo>
                    <a:pt x="86" y="8"/>
                    <a:pt x="92" y="12"/>
                    <a:pt x="97" y="17"/>
                  </a:cubicBezTo>
                  <a:cubicBezTo>
                    <a:pt x="102" y="23"/>
                    <a:pt x="106" y="30"/>
                    <a:pt x="109" y="37"/>
                  </a:cubicBezTo>
                  <a:cubicBezTo>
                    <a:pt x="112" y="44"/>
                    <a:pt x="113" y="52"/>
                    <a:pt x="113" y="61"/>
                  </a:cubicBezTo>
                  <a:lnTo>
                    <a:pt x="113" y="377"/>
                  </a:lnTo>
                  <a:close/>
                </a:path>
              </a:pathLst>
            </a:custGeom>
            <a:solidFill>
              <a:srgbClr val="ffffff"/>
            </a:solidFill>
            <a:ln>
              <a:noFill/>
            </a:ln>
          </p:spPr>
          <p:style>
            <a:lnRef idx="0"/>
            <a:fillRef idx="0"/>
            <a:effectRef idx="0"/>
            <a:fontRef idx="minor"/>
          </p:style>
        </p:sp>
        <p:sp>
          <p:nvSpPr>
            <p:cNvPr id="93" name="CustomShape 10"/>
            <p:cNvSpPr/>
            <p:nvPr/>
          </p:nvSpPr>
          <p:spPr>
            <a:xfrm>
              <a:off x="5365800" y="3070080"/>
              <a:ext cx="626760" cy="712440"/>
            </a:xfrm>
            <a:custGeom>
              <a:avLst/>
              <a:gdLst/>
              <a:ahLst/>
              <a:rect l="l" t="t" r="r" b="b"/>
              <a:pathLst>
                <a:path w="396" h="451">
                  <a:moveTo>
                    <a:pt x="396" y="391"/>
                  </a:moveTo>
                  <a:cubicBezTo>
                    <a:pt x="396" y="399"/>
                    <a:pt x="394" y="407"/>
                    <a:pt x="391" y="415"/>
                  </a:cubicBezTo>
                  <a:cubicBezTo>
                    <a:pt x="388" y="422"/>
                    <a:pt x="384" y="428"/>
                    <a:pt x="379" y="434"/>
                  </a:cubicBezTo>
                  <a:cubicBezTo>
                    <a:pt x="370" y="445"/>
                    <a:pt x="355" y="451"/>
                    <a:pt x="340" y="451"/>
                  </a:cubicBezTo>
                  <a:cubicBezTo>
                    <a:pt x="333" y="451"/>
                    <a:pt x="325" y="449"/>
                    <a:pt x="318" y="446"/>
                  </a:cubicBezTo>
                  <a:cubicBezTo>
                    <a:pt x="311" y="443"/>
                    <a:pt x="305" y="439"/>
                    <a:pt x="300" y="434"/>
                  </a:cubicBezTo>
                  <a:cubicBezTo>
                    <a:pt x="294" y="428"/>
                    <a:pt x="290" y="422"/>
                    <a:pt x="287" y="415"/>
                  </a:cubicBezTo>
                  <a:cubicBezTo>
                    <a:pt x="284" y="407"/>
                    <a:pt x="282" y="399"/>
                    <a:pt x="283" y="391"/>
                  </a:cubicBezTo>
                  <a:cubicBezTo>
                    <a:pt x="283" y="223"/>
                    <a:pt x="283" y="223"/>
                    <a:pt x="283" y="223"/>
                  </a:cubicBezTo>
                  <a:cubicBezTo>
                    <a:pt x="282" y="222"/>
                    <a:pt x="283" y="221"/>
                    <a:pt x="283" y="220"/>
                  </a:cubicBezTo>
                  <a:cubicBezTo>
                    <a:pt x="282" y="208"/>
                    <a:pt x="280" y="196"/>
                    <a:pt x="275" y="184"/>
                  </a:cubicBezTo>
                  <a:cubicBezTo>
                    <a:pt x="271" y="174"/>
                    <a:pt x="265" y="164"/>
                    <a:pt x="257" y="155"/>
                  </a:cubicBezTo>
                  <a:cubicBezTo>
                    <a:pt x="250" y="147"/>
                    <a:pt x="241" y="140"/>
                    <a:pt x="231" y="136"/>
                  </a:cubicBezTo>
                  <a:cubicBezTo>
                    <a:pt x="220" y="131"/>
                    <a:pt x="209" y="129"/>
                    <a:pt x="198" y="129"/>
                  </a:cubicBezTo>
                  <a:cubicBezTo>
                    <a:pt x="186" y="129"/>
                    <a:pt x="174" y="131"/>
                    <a:pt x="164" y="136"/>
                  </a:cubicBezTo>
                  <a:cubicBezTo>
                    <a:pt x="153" y="141"/>
                    <a:pt x="144" y="148"/>
                    <a:pt x="137" y="156"/>
                  </a:cubicBezTo>
                  <a:cubicBezTo>
                    <a:pt x="129" y="165"/>
                    <a:pt x="124" y="175"/>
                    <a:pt x="120" y="186"/>
                  </a:cubicBezTo>
                  <a:cubicBezTo>
                    <a:pt x="116" y="198"/>
                    <a:pt x="114" y="211"/>
                    <a:pt x="114" y="223"/>
                  </a:cubicBezTo>
                  <a:cubicBezTo>
                    <a:pt x="114" y="391"/>
                    <a:pt x="114" y="391"/>
                    <a:pt x="114" y="391"/>
                  </a:cubicBezTo>
                  <a:cubicBezTo>
                    <a:pt x="114" y="399"/>
                    <a:pt x="112" y="407"/>
                    <a:pt x="109" y="415"/>
                  </a:cubicBezTo>
                  <a:cubicBezTo>
                    <a:pt x="107" y="422"/>
                    <a:pt x="103" y="428"/>
                    <a:pt x="98" y="434"/>
                  </a:cubicBezTo>
                  <a:cubicBezTo>
                    <a:pt x="88" y="445"/>
                    <a:pt x="73" y="451"/>
                    <a:pt x="59" y="451"/>
                  </a:cubicBezTo>
                  <a:cubicBezTo>
                    <a:pt x="43" y="451"/>
                    <a:pt x="29" y="445"/>
                    <a:pt x="18" y="434"/>
                  </a:cubicBezTo>
                  <a:cubicBezTo>
                    <a:pt x="13" y="428"/>
                    <a:pt x="9" y="422"/>
                    <a:pt x="5" y="415"/>
                  </a:cubicBezTo>
                  <a:cubicBezTo>
                    <a:pt x="2" y="407"/>
                    <a:pt x="1" y="399"/>
                    <a:pt x="1" y="391"/>
                  </a:cubicBezTo>
                  <a:cubicBezTo>
                    <a:pt x="1" y="223"/>
                    <a:pt x="1" y="223"/>
                    <a:pt x="1" y="223"/>
                  </a:cubicBezTo>
                  <a:cubicBezTo>
                    <a:pt x="0" y="194"/>
                    <a:pt x="6" y="166"/>
                    <a:pt x="16" y="139"/>
                  </a:cubicBezTo>
                  <a:cubicBezTo>
                    <a:pt x="25" y="113"/>
                    <a:pt x="40" y="90"/>
                    <a:pt x="58" y="70"/>
                  </a:cubicBezTo>
                  <a:cubicBezTo>
                    <a:pt x="75" y="50"/>
                    <a:pt x="96" y="34"/>
                    <a:pt x="120" y="23"/>
                  </a:cubicBezTo>
                  <a:cubicBezTo>
                    <a:pt x="169" y="0"/>
                    <a:pt x="226" y="0"/>
                    <a:pt x="276" y="23"/>
                  </a:cubicBezTo>
                  <a:cubicBezTo>
                    <a:pt x="299" y="34"/>
                    <a:pt x="321" y="50"/>
                    <a:pt x="338" y="70"/>
                  </a:cubicBezTo>
                  <a:cubicBezTo>
                    <a:pt x="357" y="90"/>
                    <a:pt x="371" y="113"/>
                    <a:pt x="380" y="139"/>
                  </a:cubicBezTo>
                  <a:cubicBezTo>
                    <a:pt x="391" y="166"/>
                    <a:pt x="396" y="194"/>
                    <a:pt x="396" y="223"/>
                  </a:cubicBezTo>
                  <a:cubicBezTo>
                    <a:pt x="396" y="391"/>
                    <a:pt x="396" y="391"/>
                    <a:pt x="396" y="391"/>
                  </a:cubicBezTo>
                  <a:close/>
                </a:path>
              </a:pathLst>
            </a:custGeom>
            <a:solidFill>
              <a:srgbClr val="ffffff"/>
            </a:solidFill>
            <a:ln>
              <a:noFill/>
            </a:ln>
          </p:spPr>
          <p:style>
            <a:lnRef idx="0"/>
            <a:fillRef idx="0"/>
            <a:effectRef idx="0"/>
            <a:fontRef idx="minor"/>
          </p:style>
        </p:sp>
        <p:sp>
          <p:nvSpPr>
            <p:cNvPr id="94" name="CustomShape 11"/>
            <p:cNvSpPr/>
            <p:nvPr/>
          </p:nvSpPr>
          <p:spPr>
            <a:xfrm>
              <a:off x="6885000" y="3070080"/>
              <a:ext cx="688680" cy="728280"/>
            </a:xfrm>
            <a:custGeom>
              <a:avLst/>
              <a:gdLst/>
              <a:ahLst/>
              <a:rect l="l" t="t" r="r" b="b"/>
              <a:pathLst>
                <a:path w="435" h="461">
                  <a:moveTo>
                    <a:pt x="0" y="231"/>
                  </a:moveTo>
                  <a:cubicBezTo>
                    <a:pt x="0" y="172"/>
                    <a:pt x="22" y="115"/>
                    <a:pt x="62" y="72"/>
                  </a:cubicBezTo>
                  <a:cubicBezTo>
                    <a:pt x="80" y="52"/>
                    <a:pt x="103" y="35"/>
                    <a:pt x="128" y="24"/>
                  </a:cubicBezTo>
                  <a:cubicBezTo>
                    <a:pt x="179" y="0"/>
                    <a:pt x="237" y="0"/>
                    <a:pt x="289" y="24"/>
                  </a:cubicBezTo>
                  <a:cubicBezTo>
                    <a:pt x="313" y="35"/>
                    <a:pt x="336" y="52"/>
                    <a:pt x="354" y="72"/>
                  </a:cubicBezTo>
                  <a:cubicBezTo>
                    <a:pt x="435" y="162"/>
                    <a:pt x="435" y="299"/>
                    <a:pt x="354" y="390"/>
                  </a:cubicBezTo>
                  <a:cubicBezTo>
                    <a:pt x="336" y="410"/>
                    <a:pt x="313" y="426"/>
                    <a:pt x="289" y="438"/>
                  </a:cubicBezTo>
                  <a:cubicBezTo>
                    <a:pt x="237" y="461"/>
                    <a:pt x="179" y="461"/>
                    <a:pt x="128" y="438"/>
                  </a:cubicBezTo>
                  <a:cubicBezTo>
                    <a:pt x="103" y="426"/>
                    <a:pt x="80" y="410"/>
                    <a:pt x="62" y="390"/>
                  </a:cubicBezTo>
                  <a:cubicBezTo>
                    <a:pt x="22" y="346"/>
                    <a:pt x="0" y="290"/>
                    <a:pt x="0" y="231"/>
                  </a:cubicBezTo>
                  <a:close/>
                  <a:moveTo>
                    <a:pt x="113" y="231"/>
                  </a:moveTo>
                  <a:cubicBezTo>
                    <a:pt x="113" y="245"/>
                    <a:pt x="116" y="258"/>
                    <a:pt x="121" y="271"/>
                  </a:cubicBezTo>
                  <a:cubicBezTo>
                    <a:pt x="126" y="283"/>
                    <a:pt x="133" y="294"/>
                    <a:pt x="142" y="303"/>
                  </a:cubicBezTo>
                  <a:cubicBezTo>
                    <a:pt x="150" y="312"/>
                    <a:pt x="160" y="320"/>
                    <a:pt x="172" y="325"/>
                  </a:cubicBezTo>
                  <a:cubicBezTo>
                    <a:pt x="183" y="330"/>
                    <a:pt x="195" y="333"/>
                    <a:pt x="208" y="333"/>
                  </a:cubicBezTo>
                  <a:cubicBezTo>
                    <a:pt x="221" y="333"/>
                    <a:pt x="233" y="330"/>
                    <a:pt x="245" y="325"/>
                  </a:cubicBezTo>
                  <a:cubicBezTo>
                    <a:pt x="256" y="320"/>
                    <a:pt x="266" y="312"/>
                    <a:pt x="274" y="303"/>
                  </a:cubicBezTo>
                  <a:cubicBezTo>
                    <a:pt x="311" y="262"/>
                    <a:pt x="311" y="200"/>
                    <a:pt x="274" y="159"/>
                  </a:cubicBezTo>
                  <a:cubicBezTo>
                    <a:pt x="266" y="149"/>
                    <a:pt x="256" y="142"/>
                    <a:pt x="245" y="137"/>
                  </a:cubicBezTo>
                  <a:cubicBezTo>
                    <a:pt x="233" y="131"/>
                    <a:pt x="221" y="129"/>
                    <a:pt x="208" y="129"/>
                  </a:cubicBezTo>
                  <a:cubicBezTo>
                    <a:pt x="195" y="129"/>
                    <a:pt x="183" y="131"/>
                    <a:pt x="172" y="137"/>
                  </a:cubicBezTo>
                  <a:cubicBezTo>
                    <a:pt x="160" y="142"/>
                    <a:pt x="150" y="149"/>
                    <a:pt x="142" y="159"/>
                  </a:cubicBezTo>
                  <a:cubicBezTo>
                    <a:pt x="133" y="168"/>
                    <a:pt x="126" y="179"/>
                    <a:pt x="121" y="191"/>
                  </a:cubicBezTo>
                  <a:cubicBezTo>
                    <a:pt x="116" y="204"/>
                    <a:pt x="113" y="217"/>
                    <a:pt x="113" y="231"/>
                  </a:cubicBezTo>
                  <a:close/>
                </a:path>
              </a:pathLst>
            </a:custGeom>
            <a:solidFill>
              <a:srgbClr val="ffffff"/>
            </a:solidFill>
            <a:ln>
              <a:noFill/>
            </a:ln>
          </p:spPr>
          <p:style>
            <a:lnRef idx="0"/>
            <a:fillRef idx="0"/>
            <a:effectRef idx="0"/>
            <a:fontRef idx="minor"/>
          </p:style>
        </p:sp>
        <p:sp>
          <p:nvSpPr>
            <p:cNvPr id="95" name="CustomShape 12"/>
            <p:cNvSpPr/>
            <p:nvPr/>
          </p:nvSpPr>
          <p:spPr>
            <a:xfrm>
              <a:off x="7626240" y="3070080"/>
              <a:ext cx="688680" cy="728280"/>
            </a:xfrm>
            <a:custGeom>
              <a:avLst/>
              <a:gdLst/>
              <a:ahLst/>
              <a:rect l="l" t="t" r="r" b="b"/>
              <a:pathLst>
                <a:path w="435" h="461">
                  <a:moveTo>
                    <a:pt x="0" y="231"/>
                  </a:moveTo>
                  <a:cubicBezTo>
                    <a:pt x="0" y="201"/>
                    <a:pt x="5" y="171"/>
                    <a:pt x="16" y="143"/>
                  </a:cubicBezTo>
                  <a:cubicBezTo>
                    <a:pt x="27" y="117"/>
                    <a:pt x="42" y="93"/>
                    <a:pt x="61" y="72"/>
                  </a:cubicBezTo>
                  <a:cubicBezTo>
                    <a:pt x="80" y="52"/>
                    <a:pt x="102" y="35"/>
                    <a:pt x="127" y="24"/>
                  </a:cubicBezTo>
                  <a:cubicBezTo>
                    <a:pt x="178" y="0"/>
                    <a:pt x="237" y="0"/>
                    <a:pt x="288" y="24"/>
                  </a:cubicBezTo>
                  <a:cubicBezTo>
                    <a:pt x="313" y="35"/>
                    <a:pt x="335" y="52"/>
                    <a:pt x="354" y="72"/>
                  </a:cubicBezTo>
                  <a:cubicBezTo>
                    <a:pt x="435" y="162"/>
                    <a:pt x="435" y="299"/>
                    <a:pt x="354" y="390"/>
                  </a:cubicBezTo>
                  <a:cubicBezTo>
                    <a:pt x="335" y="410"/>
                    <a:pt x="313" y="426"/>
                    <a:pt x="288" y="438"/>
                  </a:cubicBezTo>
                  <a:cubicBezTo>
                    <a:pt x="237" y="461"/>
                    <a:pt x="178" y="461"/>
                    <a:pt x="127" y="438"/>
                  </a:cubicBezTo>
                  <a:cubicBezTo>
                    <a:pt x="102" y="426"/>
                    <a:pt x="80" y="410"/>
                    <a:pt x="61" y="390"/>
                  </a:cubicBezTo>
                  <a:cubicBezTo>
                    <a:pt x="22" y="346"/>
                    <a:pt x="0" y="290"/>
                    <a:pt x="0" y="231"/>
                  </a:cubicBezTo>
                  <a:close/>
                  <a:moveTo>
                    <a:pt x="113" y="231"/>
                  </a:moveTo>
                  <a:cubicBezTo>
                    <a:pt x="113" y="245"/>
                    <a:pt x="115" y="258"/>
                    <a:pt x="120" y="271"/>
                  </a:cubicBezTo>
                  <a:cubicBezTo>
                    <a:pt x="125" y="283"/>
                    <a:pt x="132" y="294"/>
                    <a:pt x="141" y="303"/>
                  </a:cubicBezTo>
                  <a:cubicBezTo>
                    <a:pt x="149" y="312"/>
                    <a:pt x="160" y="320"/>
                    <a:pt x="171" y="325"/>
                  </a:cubicBezTo>
                  <a:cubicBezTo>
                    <a:pt x="182" y="330"/>
                    <a:pt x="195" y="333"/>
                    <a:pt x="207" y="333"/>
                  </a:cubicBezTo>
                  <a:cubicBezTo>
                    <a:pt x="220" y="333"/>
                    <a:pt x="232" y="330"/>
                    <a:pt x="244" y="325"/>
                  </a:cubicBezTo>
                  <a:cubicBezTo>
                    <a:pt x="255" y="320"/>
                    <a:pt x="265" y="312"/>
                    <a:pt x="274" y="303"/>
                  </a:cubicBezTo>
                  <a:cubicBezTo>
                    <a:pt x="282" y="294"/>
                    <a:pt x="289" y="283"/>
                    <a:pt x="294" y="271"/>
                  </a:cubicBezTo>
                  <a:cubicBezTo>
                    <a:pt x="304" y="245"/>
                    <a:pt x="304" y="217"/>
                    <a:pt x="294" y="191"/>
                  </a:cubicBezTo>
                  <a:cubicBezTo>
                    <a:pt x="289" y="179"/>
                    <a:pt x="282" y="168"/>
                    <a:pt x="274" y="159"/>
                  </a:cubicBezTo>
                  <a:cubicBezTo>
                    <a:pt x="265" y="149"/>
                    <a:pt x="255" y="142"/>
                    <a:pt x="244" y="137"/>
                  </a:cubicBezTo>
                  <a:cubicBezTo>
                    <a:pt x="232" y="131"/>
                    <a:pt x="220" y="129"/>
                    <a:pt x="207" y="129"/>
                  </a:cubicBezTo>
                  <a:cubicBezTo>
                    <a:pt x="195" y="129"/>
                    <a:pt x="182" y="131"/>
                    <a:pt x="171" y="137"/>
                  </a:cubicBezTo>
                  <a:cubicBezTo>
                    <a:pt x="160" y="142"/>
                    <a:pt x="149" y="149"/>
                    <a:pt x="141" y="159"/>
                  </a:cubicBezTo>
                  <a:cubicBezTo>
                    <a:pt x="132" y="168"/>
                    <a:pt x="125" y="179"/>
                    <a:pt x="120" y="191"/>
                  </a:cubicBezTo>
                  <a:cubicBezTo>
                    <a:pt x="115" y="204"/>
                    <a:pt x="113" y="217"/>
                    <a:pt x="113" y="231"/>
                  </a:cubicBezTo>
                  <a:close/>
                </a:path>
              </a:pathLst>
            </a:custGeom>
            <a:solidFill>
              <a:srgbClr val="ffffff"/>
            </a:solidFill>
            <a:ln>
              <a:noFill/>
            </a:ln>
          </p:spPr>
          <p:style>
            <a:lnRef idx="0"/>
            <a:fillRef idx="0"/>
            <a:effectRef idx="0"/>
            <a:fontRef idx="minor"/>
          </p:style>
        </p:sp>
        <p:sp>
          <p:nvSpPr>
            <p:cNvPr id="96" name="CustomShape 13"/>
            <p:cNvSpPr/>
            <p:nvPr/>
          </p:nvSpPr>
          <p:spPr>
            <a:xfrm>
              <a:off x="3692520" y="2647800"/>
              <a:ext cx="928440" cy="1134720"/>
            </a:xfrm>
            <a:custGeom>
              <a:avLst/>
              <a:gdLst/>
              <a:ahLst/>
              <a:rect l="l" t="t" r="r" b="b"/>
              <a:pathLst>
                <a:path w="587" h="717">
                  <a:moveTo>
                    <a:pt x="5" y="100"/>
                  </a:moveTo>
                  <a:cubicBezTo>
                    <a:pt x="2" y="91"/>
                    <a:pt x="0" y="81"/>
                    <a:pt x="0" y="71"/>
                  </a:cubicBezTo>
                  <a:cubicBezTo>
                    <a:pt x="0" y="62"/>
                    <a:pt x="2" y="53"/>
                    <a:pt x="5" y="44"/>
                  </a:cubicBezTo>
                  <a:cubicBezTo>
                    <a:pt x="8" y="36"/>
                    <a:pt x="13" y="28"/>
                    <a:pt x="20" y="21"/>
                  </a:cubicBezTo>
                  <a:cubicBezTo>
                    <a:pt x="26" y="14"/>
                    <a:pt x="34" y="9"/>
                    <a:pt x="43" y="5"/>
                  </a:cubicBezTo>
                  <a:cubicBezTo>
                    <a:pt x="50" y="2"/>
                    <a:pt x="59" y="0"/>
                    <a:pt x="68" y="0"/>
                  </a:cubicBezTo>
                  <a:cubicBezTo>
                    <a:pt x="76" y="0"/>
                    <a:pt x="85" y="2"/>
                    <a:pt x="92" y="6"/>
                  </a:cubicBezTo>
                  <a:cubicBezTo>
                    <a:pt x="100" y="9"/>
                    <a:pt x="108" y="14"/>
                    <a:pt x="113" y="21"/>
                  </a:cubicBezTo>
                  <a:cubicBezTo>
                    <a:pt x="120" y="28"/>
                    <a:pt x="125" y="36"/>
                    <a:pt x="128" y="45"/>
                  </a:cubicBezTo>
                  <a:cubicBezTo>
                    <a:pt x="128" y="45"/>
                    <a:pt x="279" y="425"/>
                    <a:pt x="282" y="433"/>
                  </a:cubicBezTo>
                  <a:cubicBezTo>
                    <a:pt x="285" y="439"/>
                    <a:pt x="293" y="442"/>
                    <a:pt x="300" y="439"/>
                  </a:cubicBezTo>
                  <a:cubicBezTo>
                    <a:pt x="303" y="438"/>
                    <a:pt x="305" y="435"/>
                    <a:pt x="306" y="433"/>
                  </a:cubicBezTo>
                  <a:cubicBezTo>
                    <a:pt x="310" y="425"/>
                    <a:pt x="459" y="45"/>
                    <a:pt x="459" y="45"/>
                  </a:cubicBezTo>
                  <a:cubicBezTo>
                    <a:pt x="462" y="36"/>
                    <a:pt x="467" y="28"/>
                    <a:pt x="473" y="21"/>
                  </a:cubicBezTo>
                  <a:cubicBezTo>
                    <a:pt x="479" y="15"/>
                    <a:pt x="487" y="9"/>
                    <a:pt x="495" y="6"/>
                  </a:cubicBezTo>
                  <a:cubicBezTo>
                    <a:pt x="502" y="2"/>
                    <a:pt x="511" y="0"/>
                    <a:pt x="519" y="0"/>
                  </a:cubicBezTo>
                  <a:cubicBezTo>
                    <a:pt x="528" y="0"/>
                    <a:pt x="537" y="2"/>
                    <a:pt x="545" y="5"/>
                  </a:cubicBezTo>
                  <a:cubicBezTo>
                    <a:pt x="554" y="9"/>
                    <a:pt x="561" y="14"/>
                    <a:pt x="567" y="21"/>
                  </a:cubicBezTo>
                  <a:cubicBezTo>
                    <a:pt x="574" y="28"/>
                    <a:pt x="578" y="36"/>
                    <a:pt x="582" y="44"/>
                  </a:cubicBezTo>
                  <a:cubicBezTo>
                    <a:pt x="585" y="53"/>
                    <a:pt x="587" y="62"/>
                    <a:pt x="587" y="71"/>
                  </a:cubicBezTo>
                  <a:cubicBezTo>
                    <a:pt x="587" y="81"/>
                    <a:pt x="585" y="91"/>
                    <a:pt x="581" y="100"/>
                  </a:cubicBezTo>
                  <a:cubicBezTo>
                    <a:pt x="356" y="673"/>
                    <a:pt x="356" y="673"/>
                    <a:pt x="356" y="673"/>
                  </a:cubicBezTo>
                  <a:cubicBezTo>
                    <a:pt x="351" y="686"/>
                    <a:pt x="342" y="697"/>
                    <a:pt x="331" y="705"/>
                  </a:cubicBezTo>
                  <a:cubicBezTo>
                    <a:pt x="320" y="713"/>
                    <a:pt x="308" y="717"/>
                    <a:pt x="295" y="717"/>
                  </a:cubicBezTo>
                  <a:cubicBezTo>
                    <a:pt x="289" y="717"/>
                    <a:pt x="289" y="717"/>
                    <a:pt x="289" y="717"/>
                  </a:cubicBezTo>
                  <a:cubicBezTo>
                    <a:pt x="283" y="716"/>
                    <a:pt x="283" y="716"/>
                    <a:pt x="283" y="716"/>
                  </a:cubicBezTo>
                  <a:cubicBezTo>
                    <a:pt x="272" y="714"/>
                    <a:pt x="261" y="709"/>
                    <a:pt x="252" y="702"/>
                  </a:cubicBezTo>
                  <a:cubicBezTo>
                    <a:pt x="243" y="694"/>
                    <a:pt x="236" y="684"/>
                    <a:pt x="231" y="673"/>
                  </a:cubicBezTo>
                  <a:lnTo>
                    <a:pt x="5" y="100"/>
                  </a:lnTo>
                  <a:close/>
                </a:path>
              </a:pathLst>
            </a:custGeom>
            <a:solidFill>
              <a:srgbClr val="ffffff"/>
            </a:solidFill>
            <a:ln>
              <a:noFill/>
            </a:ln>
          </p:spPr>
          <p:style>
            <a:lnRef idx="0"/>
            <a:fillRef idx="0"/>
            <a:effectRef idx="0"/>
            <a:fontRef idx="minor"/>
          </p:style>
        </p:sp>
        <p:sp>
          <p:nvSpPr>
            <p:cNvPr id="97" name="CustomShape 14"/>
            <p:cNvSpPr/>
            <p:nvPr/>
          </p:nvSpPr>
          <p:spPr>
            <a:xfrm>
              <a:off x="6066000" y="2646360"/>
              <a:ext cx="688680" cy="1153800"/>
            </a:xfrm>
            <a:custGeom>
              <a:avLst/>
              <a:gdLst/>
              <a:ahLst/>
              <a:rect l="l" t="t" r="r" b="b"/>
              <a:pathLst>
                <a:path w="435" h="729">
                  <a:moveTo>
                    <a:pt x="435" y="88"/>
                  </a:moveTo>
                  <a:cubicBezTo>
                    <a:pt x="435" y="65"/>
                    <a:pt x="435" y="65"/>
                    <a:pt x="435" y="65"/>
                  </a:cubicBezTo>
                  <a:cubicBezTo>
                    <a:pt x="435" y="57"/>
                    <a:pt x="434" y="48"/>
                    <a:pt x="431" y="40"/>
                  </a:cubicBezTo>
                  <a:cubicBezTo>
                    <a:pt x="428" y="33"/>
                    <a:pt x="424" y="26"/>
                    <a:pt x="419" y="20"/>
                  </a:cubicBezTo>
                  <a:cubicBezTo>
                    <a:pt x="414" y="14"/>
                    <a:pt x="407" y="10"/>
                    <a:pt x="401" y="7"/>
                  </a:cubicBezTo>
                  <a:cubicBezTo>
                    <a:pt x="386" y="0"/>
                    <a:pt x="370" y="0"/>
                    <a:pt x="356" y="7"/>
                  </a:cubicBezTo>
                  <a:cubicBezTo>
                    <a:pt x="349" y="10"/>
                    <a:pt x="343" y="14"/>
                    <a:pt x="338" y="20"/>
                  </a:cubicBezTo>
                  <a:cubicBezTo>
                    <a:pt x="333" y="26"/>
                    <a:pt x="329" y="33"/>
                    <a:pt x="326" y="40"/>
                  </a:cubicBezTo>
                  <a:cubicBezTo>
                    <a:pt x="324" y="48"/>
                    <a:pt x="322" y="57"/>
                    <a:pt x="322" y="65"/>
                  </a:cubicBezTo>
                  <a:cubicBezTo>
                    <a:pt x="322" y="298"/>
                    <a:pt x="322" y="298"/>
                    <a:pt x="322" y="298"/>
                  </a:cubicBezTo>
                  <a:cubicBezTo>
                    <a:pt x="308" y="290"/>
                    <a:pt x="293" y="284"/>
                    <a:pt x="277" y="280"/>
                  </a:cubicBezTo>
                  <a:cubicBezTo>
                    <a:pt x="261" y="275"/>
                    <a:pt x="245" y="273"/>
                    <a:pt x="228" y="273"/>
                  </a:cubicBezTo>
                  <a:cubicBezTo>
                    <a:pt x="200" y="273"/>
                    <a:pt x="173" y="279"/>
                    <a:pt x="147" y="291"/>
                  </a:cubicBezTo>
                  <a:cubicBezTo>
                    <a:pt x="122" y="302"/>
                    <a:pt x="100" y="319"/>
                    <a:pt x="82" y="339"/>
                  </a:cubicBezTo>
                  <a:cubicBezTo>
                    <a:pt x="0" y="429"/>
                    <a:pt x="0" y="566"/>
                    <a:pt x="82" y="657"/>
                  </a:cubicBezTo>
                  <a:cubicBezTo>
                    <a:pt x="100" y="677"/>
                    <a:pt x="122" y="693"/>
                    <a:pt x="147" y="705"/>
                  </a:cubicBezTo>
                  <a:cubicBezTo>
                    <a:pt x="198" y="728"/>
                    <a:pt x="257" y="729"/>
                    <a:pt x="308" y="705"/>
                  </a:cubicBezTo>
                  <a:cubicBezTo>
                    <a:pt x="332" y="694"/>
                    <a:pt x="355" y="678"/>
                    <a:pt x="373" y="658"/>
                  </a:cubicBezTo>
                  <a:cubicBezTo>
                    <a:pt x="392" y="637"/>
                    <a:pt x="407" y="613"/>
                    <a:pt x="418" y="587"/>
                  </a:cubicBezTo>
                  <a:cubicBezTo>
                    <a:pt x="429" y="560"/>
                    <a:pt x="435" y="531"/>
                    <a:pt x="435" y="501"/>
                  </a:cubicBezTo>
                  <a:cubicBezTo>
                    <a:pt x="435" y="88"/>
                    <a:pt x="435" y="88"/>
                    <a:pt x="435" y="88"/>
                  </a:cubicBezTo>
                  <a:close/>
                  <a:moveTo>
                    <a:pt x="315" y="538"/>
                  </a:moveTo>
                  <a:cubicBezTo>
                    <a:pt x="310" y="550"/>
                    <a:pt x="303" y="561"/>
                    <a:pt x="294" y="570"/>
                  </a:cubicBezTo>
                  <a:cubicBezTo>
                    <a:pt x="286" y="579"/>
                    <a:pt x="276" y="587"/>
                    <a:pt x="264" y="592"/>
                  </a:cubicBezTo>
                  <a:cubicBezTo>
                    <a:pt x="253" y="597"/>
                    <a:pt x="240" y="600"/>
                    <a:pt x="228" y="600"/>
                  </a:cubicBezTo>
                  <a:cubicBezTo>
                    <a:pt x="215" y="600"/>
                    <a:pt x="203" y="597"/>
                    <a:pt x="191" y="592"/>
                  </a:cubicBezTo>
                  <a:cubicBezTo>
                    <a:pt x="180" y="587"/>
                    <a:pt x="170" y="579"/>
                    <a:pt x="161" y="570"/>
                  </a:cubicBezTo>
                  <a:cubicBezTo>
                    <a:pt x="125" y="529"/>
                    <a:pt x="125" y="467"/>
                    <a:pt x="161" y="426"/>
                  </a:cubicBezTo>
                  <a:cubicBezTo>
                    <a:pt x="170" y="416"/>
                    <a:pt x="180" y="409"/>
                    <a:pt x="191" y="404"/>
                  </a:cubicBezTo>
                  <a:cubicBezTo>
                    <a:pt x="203" y="398"/>
                    <a:pt x="215" y="396"/>
                    <a:pt x="228" y="396"/>
                  </a:cubicBezTo>
                  <a:cubicBezTo>
                    <a:pt x="240" y="396"/>
                    <a:pt x="253" y="398"/>
                    <a:pt x="264" y="404"/>
                  </a:cubicBezTo>
                  <a:cubicBezTo>
                    <a:pt x="276" y="409"/>
                    <a:pt x="286" y="416"/>
                    <a:pt x="294" y="426"/>
                  </a:cubicBezTo>
                  <a:cubicBezTo>
                    <a:pt x="303" y="435"/>
                    <a:pt x="310" y="446"/>
                    <a:pt x="315" y="458"/>
                  </a:cubicBezTo>
                  <a:cubicBezTo>
                    <a:pt x="325" y="484"/>
                    <a:pt x="325" y="512"/>
                    <a:pt x="315" y="538"/>
                  </a:cubicBezTo>
                  <a:close/>
                </a:path>
              </a:pathLst>
            </a:custGeom>
            <a:solidFill>
              <a:srgbClr val="ffffff"/>
            </a:solidFill>
            <a:ln>
              <a:noFill/>
            </a:ln>
          </p:spPr>
          <p:style>
            <a:lnRef idx="0"/>
            <a:fillRef idx="0"/>
            <a:effectRef idx="0"/>
            <a:fontRef idx="minor"/>
          </p:style>
        </p:sp>
      </p:grpSp>
      <p:sp>
        <p:nvSpPr>
          <p:cNvPr id="98" name="CustomShape 15"/>
          <p:cNvSpPr/>
          <p:nvPr/>
        </p:nvSpPr>
        <p:spPr>
          <a:xfrm>
            <a:off x="5867280" y="3881520"/>
            <a:ext cx="79920" cy="322920"/>
          </a:xfrm>
          <a:prstGeom prst="rect">
            <a:avLst/>
          </a:prstGeom>
          <a:noFill/>
          <a:ln>
            <a:noFill/>
          </a:ln>
        </p:spPr>
        <p:style>
          <a:lnRef idx="0"/>
          <a:fillRef idx="0"/>
          <a:effectRef idx="0"/>
          <a:fontRef idx="minor"/>
        </p:style>
        <p:txBody>
          <a:bodyPr lIns="0" rIns="0" tIns="0" bIns="0">
            <a:noAutofit/>
          </a:bodyPr>
          <a:p>
            <a:pPr>
              <a:lnSpc>
                <a:spcPct val="100000"/>
              </a:lnSpc>
            </a:pPr>
            <a:r>
              <a:rPr b="1" lang="en-US" sz="2100" spc="-1" strike="noStrike">
                <a:solidFill>
                  <a:srgbClr val="ffffff"/>
                </a:solidFill>
                <a:latin typeface="Arial"/>
                <a:ea typeface="Arial"/>
              </a:rPr>
              <a:t> </a:t>
            </a:r>
            <a:endParaRPr b="0" lang="en-US" sz="2100" spc="-1" strike="noStrike">
              <a:latin typeface="Arial"/>
            </a:endParaRPr>
          </a:p>
        </p:txBody>
      </p:sp>
      <p:sp>
        <p:nvSpPr>
          <p:cNvPr id="99" name="CustomShape 16"/>
          <p:cNvSpPr/>
          <p:nvPr/>
        </p:nvSpPr>
        <p:spPr>
          <a:xfrm>
            <a:off x="4013280" y="3849480"/>
            <a:ext cx="4104720" cy="762120"/>
          </a:xfrm>
          <a:prstGeom prst="rect">
            <a:avLst/>
          </a:prstGeom>
          <a:noFill/>
          <a:ln>
            <a:noFill/>
          </a:ln>
        </p:spPr>
        <p:style>
          <a:lnRef idx="0"/>
          <a:fillRef idx="0"/>
          <a:effectRef idx="0"/>
          <a:fontRef idx="minor"/>
        </p:style>
        <p:txBody>
          <a:bodyPr>
            <a:noAutofit/>
          </a:bodyPr>
          <a:p>
            <a:pPr>
              <a:lnSpc>
                <a:spcPct val="100000"/>
              </a:lnSpc>
            </a:pPr>
            <a:r>
              <a:rPr b="1" lang="en-US" sz="2100" spc="-1" strike="noStrike">
                <a:solidFill>
                  <a:srgbClr val="ffffff"/>
                </a:solidFill>
                <a:latin typeface="Arial"/>
                <a:ea typeface="Arial"/>
              </a:rPr>
              <a:t>Powering Your Business Growth</a:t>
            </a:r>
            <a:endParaRPr b="0" lang="en-US" sz="21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9" name="CustomShape 1"/>
          <p:cNvSpPr/>
          <p:nvPr/>
        </p:nvSpPr>
        <p:spPr>
          <a:xfrm>
            <a:off x="0" y="71280"/>
            <a:ext cx="13312440" cy="7414920"/>
          </a:xfrm>
          <a:prstGeom prst="rect">
            <a:avLst/>
          </a:prstGeom>
          <a:noFill/>
          <a:ln>
            <a:noFill/>
          </a:ln>
        </p:spPr>
        <p:style>
          <a:lnRef idx="0"/>
          <a:fillRef idx="0"/>
          <a:effectRef idx="0"/>
          <a:fontRef idx="minor"/>
        </p:style>
      </p:sp>
      <p:sp>
        <p:nvSpPr>
          <p:cNvPr id="280" name="CustomShape 2"/>
          <p:cNvSpPr/>
          <p:nvPr/>
        </p:nvSpPr>
        <p:spPr>
          <a:xfrm>
            <a:off x="411120" y="-4680"/>
            <a:ext cx="11807640" cy="6644880"/>
          </a:xfrm>
          <a:prstGeom prst="rect">
            <a:avLst/>
          </a:prstGeom>
          <a:noFill/>
          <a:ln>
            <a:noFill/>
          </a:ln>
        </p:spPr>
        <p:style>
          <a:lnRef idx="0"/>
          <a:fillRef idx="0"/>
          <a:effectRef idx="0"/>
          <a:fontRef idx="minor"/>
        </p:style>
      </p:sp>
      <p:sp>
        <p:nvSpPr>
          <p:cNvPr id="281" name="CustomShape 3"/>
          <p:cNvSpPr/>
          <p:nvPr/>
        </p:nvSpPr>
        <p:spPr>
          <a:xfrm>
            <a:off x="412920" y="-3240"/>
            <a:ext cx="11874240" cy="6643440"/>
          </a:xfrm>
          <a:prstGeom prst="rect">
            <a:avLst/>
          </a:prstGeom>
          <a:noFill/>
          <a:ln>
            <a:noFill/>
          </a:ln>
        </p:spPr>
        <p:style>
          <a:lnRef idx="0"/>
          <a:fillRef idx="0"/>
          <a:effectRef idx="0"/>
          <a:fontRef idx="minor"/>
        </p:style>
      </p:sp>
      <p:sp>
        <p:nvSpPr>
          <p:cNvPr id="282" name="CustomShape 4"/>
          <p:cNvSpPr/>
          <p:nvPr/>
        </p:nvSpPr>
        <p:spPr>
          <a:xfrm>
            <a:off x="892080" y="746280"/>
            <a:ext cx="7772400" cy="615240"/>
          </a:xfrm>
          <a:prstGeom prst="rect">
            <a:avLst/>
          </a:prstGeom>
          <a:noFill/>
          <a:ln>
            <a:noFill/>
          </a:ln>
        </p:spPr>
        <p:style>
          <a:lnRef idx="0"/>
          <a:fillRef idx="0"/>
          <a:effectRef idx="0"/>
          <a:fontRef idx="minor"/>
        </p:style>
        <p:txBody>
          <a:bodyPr lIns="0" rIns="0" tIns="0" bIns="0">
            <a:noAutofit/>
          </a:bodyPr>
          <a:p>
            <a:pPr>
              <a:lnSpc>
                <a:spcPct val="100000"/>
              </a:lnSpc>
            </a:pPr>
            <a:r>
              <a:rPr b="1" lang="en-US" sz="4000" spc="-1" strike="noStrike">
                <a:solidFill>
                  <a:srgbClr val="727373"/>
                </a:solidFill>
                <a:latin typeface="Arial"/>
                <a:ea typeface="Arial"/>
              </a:rPr>
              <a:t>Tham số mặc định và keyword</a:t>
            </a:r>
            <a:endParaRPr b="0" lang="en-US" sz="4000" spc="-1" strike="noStrike">
              <a:latin typeface="Arial"/>
            </a:endParaRPr>
          </a:p>
        </p:txBody>
      </p:sp>
      <p:grpSp>
        <p:nvGrpSpPr>
          <p:cNvPr id="283" name="Group 5"/>
          <p:cNvGrpSpPr/>
          <p:nvPr/>
        </p:nvGrpSpPr>
        <p:grpSpPr>
          <a:xfrm>
            <a:off x="968400" y="412920"/>
            <a:ext cx="1025280" cy="253800"/>
            <a:chOff x="968400" y="412920"/>
            <a:chExt cx="1025280" cy="253800"/>
          </a:xfrm>
        </p:grpSpPr>
        <p:sp>
          <p:nvSpPr>
            <p:cNvPr id="284" name="CustomShape 6"/>
            <p:cNvSpPr/>
            <p:nvPr/>
          </p:nvSpPr>
          <p:spPr>
            <a:xfrm>
              <a:off x="1190520" y="449280"/>
              <a:ext cx="42480" cy="45720"/>
            </a:xfrm>
            <a:custGeom>
              <a:avLst/>
              <a:gdLst/>
              <a:ahLst/>
              <a:rect l="l" t="t" r="r" b="b"/>
              <a:pathLst>
                <a:path w="28" h="30">
                  <a:moveTo>
                    <a:pt x="0" y="15"/>
                  </a:moveTo>
                  <a:cubicBezTo>
                    <a:pt x="0" y="13"/>
                    <a:pt x="0" y="11"/>
                    <a:pt x="1" y="9"/>
                  </a:cubicBezTo>
                  <a:cubicBezTo>
                    <a:pt x="2" y="6"/>
                    <a:pt x="5" y="3"/>
                    <a:pt x="8" y="1"/>
                  </a:cubicBezTo>
                  <a:cubicBezTo>
                    <a:pt x="12" y="0"/>
                    <a:pt x="16" y="0"/>
                    <a:pt x="19" y="1"/>
                  </a:cubicBezTo>
                  <a:cubicBezTo>
                    <a:pt x="21" y="2"/>
                    <a:pt x="22" y="3"/>
                    <a:pt x="23" y="4"/>
                  </a:cubicBezTo>
                  <a:cubicBezTo>
                    <a:pt x="25" y="6"/>
                    <a:pt x="26" y="7"/>
                    <a:pt x="26" y="9"/>
                  </a:cubicBezTo>
                  <a:cubicBezTo>
                    <a:pt x="27" y="11"/>
                    <a:pt x="28" y="13"/>
                    <a:pt x="28" y="15"/>
                  </a:cubicBezTo>
                  <a:cubicBezTo>
                    <a:pt x="28" y="17"/>
                    <a:pt x="27" y="19"/>
                    <a:pt x="26" y="21"/>
                  </a:cubicBezTo>
                  <a:cubicBezTo>
                    <a:pt x="26" y="23"/>
                    <a:pt x="25" y="24"/>
                    <a:pt x="23" y="26"/>
                  </a:cubicBezTo>
                  <a:cubicBezTo>
                    <a:pt x="22" y="27"/>
                    <a:pt x="21" y="28"/>
                    <a:pt x="19" y="29"/>
                  </a:cubicBezTo>
                  <a:cubicBezTo>
                    <a:pt x="16" y="30"/>
                    <a:pt x="12" y="30"/>
                    <a:pt x="8" y="29"/>
                  </a:cubicBezTo>
                  <a:cubicBezTo>
                    <a:pt x="7" y="28"/>
                    <a:pt x="5" y="27"/>
                    <a:pt x="4" y="26"/>
                  </a:cubicBezTo>
                  <a:cubicBezTo>
                    <a:pt x="3" y="24"/>
                    <a:pt x="2" y="23"/>
                    <a:pt x="1" y="21"/>
                  </a:cubicBezTo>
                  <a:cubicBezTo>
                    <a:pt x="0" y="19"/>
                    <a:pt x="0" y="17"/>
                    <a:pt x="0" y="15"/>
                  </a:cubicBezTo>
                  <a:close/>
                </a:path>
              </a:pathLst>
            </a:custGeom>
            <a:solidFill>
              <a:srgbClr val="02b6c9"/>
            </a:solidFill>
            <a:ln>
              <a:noFill/>
            </a:ln>
          </p:spPr>
          <p:style>
            <a:lnRef idx="0"/>
            <a:fillRef idx="0"/>
            <a:effectRef idx="0"/>
            <a:fontRef idx="minor"/>
          </p:style>
        </p:sp>
        <p:sp>
          <p:nvSpPr>
            <p:cNvPr id="285" name="CustomShape 7"/>
            <p:cNvSpPr/>
            <p:nvPr/>
          </p:nvSpPr>
          <p:spPr>
            <a:xfrm>
              <a:off x="1192320" y="509760"/>
              <a:ext cx="39240" cy="153720"/>
            </a:xfrm>
            <a:custGeom>
              <a:avLst/>
              <a:gdLst/>
              <a:ahLst/>
              <a:rect l="l" t="t" r="r" b="b"/>
              <a:pathLst>
                <a:path w="26" h="101">
                  <a:moveTo>
                    <a:pt x="26" y="86"/>
                  </a:moveTo>
                  <a:cubicBezTo>
                    <a:pt x="26" y="88"/>
                    <a:pt x="25" y="90"/>
                    <a:pt x="25" y="92"/>
                  </a:cubicBezTo>
                  <a:cubicBezTo>
                    <a:pt x="24" y="94"/>
                    <a:pt x="23" y="95"/>
                    <a:pt x="22" y="96"/>
                  </a:cubicBezTo>
                  <a:cubicBezTo>
                    <a:pt x="21" y="98"/>
                    <a:pt x="19" y="99"/>
                    <a:pt x="18" y="99"/>
                  </a:cubicBezTo>
                  <a:cubicBezTo>
                    <a:pt x="15" y="101"/>
                    <a:pt x="11" y="101"/>
                    <a:pt x="8" y="99"/>
                  </a:cubicBezTo>
                  <a:cubicBezTo>
                    <a:pt x="6" y="99"/>
                    <a:pt x="5" y="98"/>
                    <a:pt x="4" y="96"/>
                  </a:cubicBezTo>
                  <a:cubicBezTo>
                    <a:pt x="1" y="94"/>
                    <a:pt x="0" y="90"/>
                    <a:pt x="0" y="86"/>
                  </a:cubicBezTo>
                  <a:cubicBezTo>
                    <a:pt x="0" y="14"/>
                    <a:pt x="0" y="14"/>
                    <a:pt x="0" y="14"/>
                  </a:cubicBezTo>
                  <a:cubicBezTo>
                    <a:pt x="0" y="11"/>
                    <a:pt x="1" y="7"/>
                    <a:pt x="4" y="4"/>
                  </a:cubicBezTo>
                  <a:cubicBezTo>
                    <a:pt x="5" y="3"/>
                    <a:pt x="6" y="2"/>
                    <a:pt x="8" y="1"/>
                  </a:cubicBezTo>
                  <a:cubicBezTo>
                    <a:pt x="10" y="1"/>
                    <a:pt x="11" y="0"/>
                    <a:pt x="13" y="0"/>
                  </a:cubicBezTo>
                  <a:cubicBezTo>
                    <a:pt x="15" y="0"/>
                    <a:pt x="16" y="1"/>
                    <a:pt x="18" y="1"/>
                  </a:cubicBezTo>
                  <a:cubicBezTo>
                    <a:pt x="20" y="2"/>
                    <a:pt x="21" y="3"/>
                    <a:pt x="22" y="4"/>
                  </a:cubicBezTo>
                  <a:cubicBezTo>
                    <a:pt x="23" y="6"/>
                    <a:pt x="24" y="7"/>
                    <a:pt x="25" y="9"/>
                  </a:cubicBezTo>
                  <a:cubicBezTo>
                    <a:pt x="25" y="10"/>
                    <a:pt x="26" y="12"/>
                    <a:pt x="26" y="14"/>
                  </a:cubicBezTo>
                  <a:lnTo>
                    <a:pt x="26" y="86"/>
                  </a:lnTo>
                  <a:close/>
                </a:path>
              </a:pathLst>
            </a:custGeom>
            <a:solidFill>
              <a:srgbClr val="02b6c9"/>
            </a:solidFill>
            <a:ln>
              <a:noFill/>
            </a:ln>
          </p:spPr>
          <p:style>
            <a:lnRef idx="0"/>
            <a:fillRef idx="0"/>
            <a:effectRef idx="0"/>
            <a:fontRef idx="minor"/>
          </p:style>
        </p:sp>
        <p:sp>
          <p:nvSpPr>
            <p:cNvPr id="286" name="CustomShape 8"/>
            <p:cNvSpPr/>
            <p:nvPr/>
          </p:nvSpPr>
          <p:spPr>
            <a:xfrm>
              <a:off x="1265400" y="449280"/>
              <a:ext cx="42480" cy="45720"/>
            </a:xfrm>
            <a:custGeom>
              <a:avLst/>
              <a:gdLst/>
              <a:ahLst/>
              <a:rect l="l" t="t" r="r" b="b"/>
              <a:pathLst>
                <a:path w="28" h="30">
                  <a:moveTo>
                    <a:pt x="0" y="15"/>
                  </a:moveTo>
                  <a:cubicBezTo>
                    <a:pt x="0" y="13"/>
                    <a:pt x="0" y="11"/>
                    <a:pt x="1" y="9"/>
                  </a:cubicBezTo>
                  <a:cubicBezTo>
                    <a:pt x="3" y="6"/>
                    <a:pt x="5" y="3"/>
                    <a:pt x="9" y="1"/>
                  </a:cubicBezTo>
                  <a:cubicBezTo>
                    <a:pt x="12" y="0"/>
                    <a:pt x="16" y="0"/>
                    <a:pt x="19" y="1"/>
                  </a:cubicBezTo>
                  <a:cubicBezTo>
                    <a:pt x="21" y="2"/>
                    <a:pt x="22" y="3"/>
                    <a:pt x="24" y="4"/>
                  </a:cubicBezTo>
                  <a:cubicBezTo>
                    <a:pt x="25" y="6"/>
                    <a:pt x="26" y="7"/>
                    <a:pt x="27" y="9"/>
                  </a:cubicBezTo>
                  <a:cubicBezTo>
                    <a:pt x="27" y="11"/>
                    <a:pt x="28" y="13"/>
                    <a:pt x="28" y="15"/>
                  </a:cubicBezTo>
                  <a:cubicBezTo>
                    <a:pt x="28" y="17"/>
                    <a:pt x="27" y="19"/>
                    <a:pt x="27" y="21"/>
                  </a:cubicBezTo>
                  <a:cubicBezTo>
                    <a:pt x="26" y="23"/>
                    <a:pt x="25" y="24"/>
                    <a:pt x="24" y="26"/>
                  </a:cubicBezTo>
                  <a:cubicBezTo>
                    <a:pt x="22" y="27"/>
                    <a:pt x="21" y="28"/>
                    <a:pt x="19" y="29"/>
                  </a:cubicBezTo>
                  <a:cubicBezTo>
                    <a:pt x="16" y="30"/>
                    <a:pt x="12" y="30"/>
                    <a:pt x="9" y="29"/>
                  </a:cubicBezTo>
                  <a:cubicBezTo>
                    <a:pt x="7" y="28"/>
                    <a:pt x="5" y="27"/>
                    <a:pt x="4" y="26"/>
                  </a:cubicBezTo>
                  <a:cubicBezTo>
                    <a:pt x="3" y="24"/>
                    <a:pt x="2" y="23"/>
                    <a:pt x="1" y="21"/>
                  </a:cubicBezTo>
                  <a:cubicBezTo>
                    <a:pt x="0" y="19"/>
                    <a:pt x="0" y="17"/>
                    <a:pt x="0" y="15"/>
                  </a:cubicBezTo>
                  <a:close/>
                </a:path>
              </a:pathLst>
            </a:custGeom>
            <a:solidFill>
              <a:srgbClr val="02b6c9"/>
            </a:solidFill>
            <a:ln>
              <a:noFill/>
            </a:ln>
          </p:spPr>
          <p:style>
            <a:lnRef idx="0"/>
            <a:fillRef idx="0"/>
            <a:effectRef idx="0"/>
            <a:fontRef idx="minor"/>
          </p:style>
        </p:sp>
        <p:sp>
          <p:nvSpPr>
            <p:cNvPr id="287" name="CustomShape 9"/>
            <p:cNvSpPr/>
            <p:nvPr/>
          </p:nvSpPr>
          <p:spPr>
            <a:xfrm>
              <a:off x="1266840" y="509760"/>
              <a:ext cx="39240" cy="153720"/>
            </a:xfrm>
            <a:custGeom>
              <a:avLst/>
              <a:gdLst/>
              <a:ahLst/>
              <a:rect l="l" t="t" r="r" b="b"/>
              <a:pathLst>
                <a:path w="26" h="101">
                  <a:moveTo>
                    <a:pt x="26" y="86"/>
                  </a:moveTo>
                  <a:cubicBezTo>
                    <a:pt x="26" y="88"/>
                    <a:pt x="26" y="90"/>
                    <a:pt x="25" y="92"/>
                  </a:cubicBezTo>
                  <a:cubicBezTo>
                    <a:pt x="24" y="94"/>
                    <a:pt x="23" y="95"/>
                    <a:pt x="22" y="96"/>
                  </a:cubicBezTo>
                  <a:cubicBezTo>
                    <a:pt x="21" y="98"/>
                    <a:pt x="20" y="99"/>
                    <a:pt x="18" y="99"/>
                  </a:cubicBezTo>
                  <a:cubicBezTo>
                    <a:pt x="15" y="101"/>
                    <a:pt x="11" y="101"/>
                    <a:pt x="8" y="99"/>
                  </a:cubicBezTo>
                  <a:cubicBezTo>
                    <a:pt x="7" y="99"/>
                    <a:pt x="5" y="98"/>
                    <a:pt x="4" y="96"/>
                  </a:cubicBezTo>
                  <a:cubicBezTo>
                    <a:pt x="1" y="94"/>
                    <a:pt x="0" y="90"/>
                    <a:pt x="0" y="86"/>
                  </a:cubicBezTo>
                  <a:cubicBezTo>
                    <a:pt x="0" y="14"/>
                    <a:pt x="0" y="14"/>
                    <a:pt x="0" y="14"/>
                  </a:cubicBezTo>
                  <a:cubicBezTo>
                    <a:pt x="0" y="11"/>
                    <a:pt x="1" y="7"/>
                    <a:pt x="4" y="4"/>
                  </a:cubicBezTo>
                  <a:cubicBezTo>
                    <a:pt x="5" y="3"/>
                    <a:pt x="7" y="2"/>
                    <a:pt x="8" y="1"/>
                  </a:cubicBezTo>
                  <a:cubicBezTo>
                    <a:pt x="10" y="1"/>
                    <a:pt x="12" y="0"/>
                    <a:pt x="13" y="0"/>
                  </a:cubicBezTo>
                  <a:cubicBezTo>
                    <a:pt x="15" y="0"/>
                    <a:pt x="17" y="1"/>
                    <a:pt x="18" y="1"/>
                  </a:cubicBezTo>
                  <a:cubicBezTo>
                    <a:pt x="21" y="3"/>
                    <a:pt x="24" y="6"/>
                    <a:pt x="25" y="9"/>
                  </a:cubicBezTo>
                  <a:cubicBezTo>
                    <a:pt x="26" y="10"/>
                    <a:pt x="26" y="12"/>
                    <a:pt x="26" y="14"/>
                  </a:cubicBezTo>
                  <a:lnTo>
                    <a:pt x="26" y="86"/>
                  </a:lnTo>
                  <a:close/>
                </a:path>
              </a:pathLst>
            </a:custGeom>
            <a:solidFill>
              <a:srgbClr val="02b6c9"/>
            </a:solidFill>
            <a:ln>
              <a:noFill/>
            </a:ln>
          </p:spPr>
          <p:style>
            <a:lnRef idx="0"/>
            <a:fillRef idx="0"/>
            <a:effectRef idx="0"/>
            <a:fontRef idx="minor"/>
          </p:style>
        </p:sp>
        <p:sp>
          <p:nvSpPr>
            <p:cNvPr id="288" name="CustomShape 10"/>
            <p:cNvSpPr/>
            <p:nvPr/>
          </p:nvSpPr>
          <p:spPr>
            <a:xfrm>
              <a:off x="1339920" y="506520"/>
              <a:ext cx="139320" cy="156960"/>
            </a:xfrm>
            <a:custGeom>
              <a:avLst/>
              <a:gdLst/>
              <a:ahLst/>
              <a:rect l="l" t="t" r="r" b="b"/>
              <a:pathLst>
                <a:path w="91" h="103">
                  <a:moveTo>
                    <a:pt x="91" y="89"/>
                  </a:moveTo>
                  <a:cubicBezTo>
                    <a:pt x="91" y="91"/>
                    <a:pt x="90" y="93"/>
                    <a:pt x="90" y="94"/>
                  </a:cubicBezTo>
                  <a:cubicBezTo>
                    <a:pt x="89" y="96"/>
                    <a:pt x="88" y="97"/>
                    <a:pt x="87" y="99"/>
                  </a:cubicBezTo>
                  <a:cubicBezTo>
                    <a:pt x="86" y="100"/>
                    <a:pt x="85" y="101"/>
                    <a:pt x="83" y="102"/>
                  </a:cubicBezTo>
                  <a:cubicBezTo>
                    <a:pt x="82" y="102"/>
                    <a:pt x="80" y="103"/>
                    <a:pt x="78" y="103"/>
                  </a:cubicBezTo>
                  <a:cubicBezTo>
                    <a:pt x="76" y="103"/>
                    <a:pt x="75" y="102"/>
                    <a:pt x="73" y="102"/>
                  </a:cubicBezTo>
                  <a:cubicBezTo>
                    <a:pt x="71" y="101"/>
                    <a:pt x="70" y="100"/>
                    <a:pt x="69" y="99"/>
                  </a:cubicBezTo>
                  <a:cubicBezTo>
                    <a:pt x="66" y="96"/>
                    <a:pt x="65" y="93"/>
                    <a:pt x="65" y="89"/>
                  </a:cubicBezTo>
                  <a:cubicBezTo>
                    <a:pt x="65" y="51"/>
                    <a:pt x="65" y="51"/>
                    <a:pt x="65" y="51"/>
                  </a:cubicBezTo>
                  <a:cubicBezTo>
                    <a:pt x="65" y="50"/>
                    <a:pt x="65" y="50"/>
                    <a:pt x="65" y="50"/>
                  </a:cubicBezTo>
                  <a:cubicBezTo>
                    <a:pt x="65" y="47"/>
                    <a:pt x="64" y="44"/>
                    <a:pt x="63" y="42"/>
                  </a:cubicBezTo>
                  <a:cubicBezTo>
                    <a:pt x="62" y="39"/>
                    <a:pt x="61" y="37"/>
                    <a:pt x="59" y="35"/>
                  </a:cubicBezTo>
                  <a:cubicBezTo>
                    <a:pt x="57" y="33"/>
                    <a:pt x="55" y="32"/>
                    <a:pt x="53" y="31"/>
                  </a:cubicBezTo>
                  <a:cubicBezTo>
                    <a:pt x="51" y="30"/>
                    <a:pt x="48" y="29"/>
                    <a:pt x="46" y="29"/>
                  </a:cubicBezTo>
                  <a:cubicBezTo>
                    <a:pt x="43" y="29"/>
                    <a:pt x="40" y="30"/>
                    <a:pt x="38" y="31"/>
                  </a:cubicBezTo>
                  <a:cubicBezTo>
                    <a:pt x="35" y="32"/>
                    <a:pt x="33" y="33"/>
                    <a:pt x="32" y="35"/>
                  </a:cubicBezTo>
                  <a:cubicBezTo>
                    <a:pt x="30" y="37"/>
                    <a:pt x="29" y="40"/>
                    <a:pt x="28" y="42"/>
                  </a:cubicBezTo>
                  <a:cubicBezTo>
                    <a:pt x="27" y="45"/>
                    <a:pt x="26" y="48"/>
                    <a:pt x="26" y="51"/>
                  </a:cubicBezTo>
                  <a:cubicBezTo>
                    <a:pt x="26" y="89"/>
                    <a:pt x="26" y="89"/>
                    <a:pt x="26" y="89"/>
                  </a:cubicBezTo>
                  <a:cubicBezTo>
                    <a:pt x="26" y="91"/>
                    <a:pt x="26" y="93"/>
                    <a:pt x="25" y="94"/>
                  </a:cubicBezTo>
                  <a:cubicBezTo>
                    <a:pt x="25" y="96"/>
                    <a:pt x="24" y="97"/>
                    <a:pt x="23" y="99"/>
                  </a:cubicBezTo>
                  <a:cubicBezTo>
                    <a:pt x="22" y="100"/>
                    <a:pt x="20" y="101"/>
                    <a:pt x="19" y="102"/>
                  </a:cubicBezTo>
                  <a:cubicBezTo>
                    <a:pt x="17" y="102"/>
                    <a:pt x="15" y="103"/>
                    <a:pt x="14" y="103"/>
                  </a:cubicBezTo>
                  <a:cubicBezTo>
                    <a:pt x="12" y="103"/>
                    <a:pt x="10" y="102"/>
                    <a:pt x="9" y="102"/>
                  </a:cubicBezTo>
                  <a:cubicBezTo>
                    <a:pt x="7" y="101"/>
                    <a:pt x="6" y="100"/>
                    <a:pt x="5" y="99"/>
                  </a:cubicBezTo>
                  <a:cubicBezTo>
                    <a:pt x="3" y="97"/>
                    <a:pt x="2" y="96"/>
                    <a:pt x="2" y="94"/>
                  </a:cubicBezTo>
                  <a:cubicBezTo>
                    <a:pt x="1" y="93"/>
                    <a:pt x="1" y="91"/>
                    <a:pt x="1" y="89"/>
                  </a:cubicBezTo>
                  <a:cubicBezTo>
                    <a:pt x="1" y="51"/>
                    <a:pt x="1" y="51"/>
                    <a:pt x="1" y="51"/>
                  </a:cubicBezTo>
                  <a:cubicBezTo>
                    <a:pt x="0" y="44"/>
                    <a:pt x="2" y="37"/>
                    <a:pt x="4" y="31"/>
                  </a:cubicBezTo>
                  <a:cubicBezTo>
                    <a:pt x="6" y="25"/>
                    <a:pt x="9" y="20"/>
                    <a:pt x="14" y="15"/>
                  </a:cubicBezTo>
                  <a:cubicBezTo>
                    <a:pt x="18" y="11"/>
                    <a:pt x="22" y="7"/>
                    <a:pt x="28" y="5"/>
                  </a:cubicBezTo>
                  <a:cubicBezTo>
                    <a:pt x="39" y="0"/>
                    <a:pt x="52" y="0"/>
                    <a:pt x="63" y="5"/>
                  </a:cubicBezTo>
                  <a:cubicBezTo>
                    <a:pt x="69" y="7"/>
                    <a:pt x="74" y="11"/>
                    <a:pt x="78" y="15"/>
                  </a:cubicBezTo>
                  <a:cubicBezTo>
                    <a:pt x="82" y="20"/>
                    <a:pt x="85" y="25"/>
                    <a:pt x="87" y="31"/>
                  </a:cubicBezTo>
                  <a:cubicBezTo>
                    <a:pt x="90" y="37"/>
                    <a:pt x="91" y="44"/>
                    <a:pt x="91" y="51"/>
                  </a:cubicBezTo>
                  <a:cubicBezTo>
                    <a:pt x="91" y="89"/>
                    <a:pt x="91" y="89"/>
                    <a:pt x="91" y="89"/>
                  </a:cubicBezTo>
                  <a:close/>
                </a:path>
              </a:pathLst>
            </a:custGeom>
            <a:solidFill>
              <a:srgbClr val="02b6c9"/>
            </a:solidFill>
            <a:ln>
              <a:noFill/>
            </a:ln>
          </p:spPr>
          <p:style>
            <a:lnRef idx="0"/>
            <a:fillRef idx="0"/>
            <a:effectRef idx="0"/>
            <a:fontRef idx="minor"/>
          </p:style>
        </p:sp>
        <p:sp>
          <p:nvSpPr>
            <p:cNvPr id="289" name="CustomShape 11"/>
            <p:cNvSpPr/>
            <p:nvPr/>
          </p:nvSpPr>
          <p:spPr>
            <a:xfrm>
              <a:off x="1677960" y="506520"/>
              <a:ext cx="151920" cy="159840"/>
            </a:xfrm>
            <a:custGeom>
              <a:avLst/>
              <a:gdLst/>
              <a:ahLst/>
              <a:rect l="l" t="t" r="r" b="b"/>
              <a:pathLst>
                <a:path w="99" h="105">
                  <a:moveTo>
                    <a:pt x="0" y="52"/>
                  </a:moveTo>
                  <a:cubicBezTo>
                    <a:pt x="0" y="46"/>
                    <a:pt x="1" y="39"/>
                    <a:pt x="3" y="32"/>
                  </a:cubicBezTo>
                  <a:cubicBezTo>
                    <a:pt x="6" y="26"/>
                    <a:pt x="9" y="21"/>
                    <a:pt x="14" y="16"/>
                  </a:cubicBezTo>
                  <a:cubicBezTo>
                    <a:pt x="18" y="11"/>
                    <a:pt x="23" y="8"/>
                    <a:pt x="29" y="5"/>
                  </a:cubicBezTo>
                  <a:cubicBezTo>
                    <a:pt x="40" y="0"/>
                    <a:pt x="54" y="0"/>
                    <a:pt x="65" y="5"/>
                  </a:cubicBezTo>
                  <a:cubicBezTo>
                    <a:pt x="71" y="8"/>
                    <a:pt x="76" y="11"/>
                    <a:pt x="80" y="16"/>
                  </a:cubicBezTo>
                  <a:cubicBezTo>
                    <a:pt x="99" y="37"/>
                    <a:pt x="99" y="68"/>
                    <a:pt x="80" y="89"/>
                  </a:cubicBezTo>
                  <a:cubicBezTo>
                    <a:pt x="76" y="93"/>
                    <a:pt x="71" y="97"/>
                    <a:pt x="65" y="100"/>
                  </a:cubicBezTo>
                  <a:cubicBezTo>
                    <a:pt x="54" y="105"/>
                    <a:pt x="40" y="105"/>
                    <a:pt x="29" y="100"/>
                  </a:cubicBezTo>
                  <a:cubicBezTo>
                    <a:pt x="23" y="97"/>
                    <a:pt x="18" y="93"/>
                    <a:pt x="14" y="89"/>
                  </a:cubicBezTo>
                  <a:cubicBezTo>
                    <a:pt x="5" y="79"/>
                    <a:pt x="0" y="66"/>
                    <a:pt x="0" y="52"/>
                  </a:cubicBezTo>
                  <a:close/>
                  <a:moveTo>
                    <a:pt x="26" y="52"/>
                  </a:moveTo>
                  <a:cubicBezTo>
                    <a:pt x="26" y="55"/>
                    <a:pt x="26" y="59"/>
                    <a:pt x="27" y="61"/>
                  </a:cubicBezTo>
                  <a:cubicBezTo>
                    <a:pt x="28" y="64"/>
                    <a:pt x="30" y="67"/>
                    <a:pt x="32" y="69"/>
                  </a:cubicBezTo>
                  <a:cubicBezTo>
                    <a:pt x="34" y="71"/>
                    <a:pt x="36" y="73"/>
                    <a:pt x="39" y="74"/>
                  </a:cubicBezTo>
                  <a:cubicBezTo>
                    <a:pt x="41" y="75"/>
                    <a:pt x="44" y="76"/>
                    <a:pt x="47" y="76"/>
                  </a:cubicBezTo>
                  <a:cubicBezTo>
                    <a:pt x="50" y="76"/>
                    <a:pt x="53" y="75"/>
                    <a:pt x="55" y="74"/>
                  </a:cubicBezTo>
                  <a:cubicBezTo>
                    <a:pt x="58" y="73"/>
                    <a:pt x="60" y="71"/>
                    <a:pt x="62" y="69"/>
                  </a:cubicBezTo>
                  <a:cubicBezTo>
                    <a:pt x="71" y="59"/>
                    <a:pt x="71" y="45"/>
                    <a:pt x="62" y="36"/>
                  </a:cubicBezTo>
                  <a:cubicBezTo>
                    <a:pt x="60" y="34"/>
                    <a:pt x="58" y="32"/>
                    <a:pt x="55" y="31"/>
                  </a:cubicBezTo>
                  <a:cubicBezTo>
                    <a:pt x="53" y="30"/>
                    <a:pt x="50" y="29"/>
                    <a:pt x="47" y="29"/>
                  </a:cubicBezTo>
                  <a:cubicBezTo>
                    <a:pt x="44" y="29"/>
                    <a:pt x="41" y="30"/>
                    <a:pt x="39" y="31"/>
                  </a:cubicBezTo>
                  <a:cubicBezTo>
                    <a:pt x="36" y="32"/>
                    <a:pt x="34" y="34"/>
                    <a:pt x="32" y="36"/>
                  </a:cubicBezTo>
                  <a:cubicBezTo>
                    <a:pt x="30" y="38"/>
                    <a:pt x="28" y="41"/>
                    <a:pt x="27" y="43"/>
                  </a:cubicBezTo>
                  <a:cubicBezTo>
                    <a:pt x="26" y="46"/>
                    <a:pt x="26" y="49"/>
                    <a:pt x="26" y="52"/>
                  </a:cubicBezTo>
                  <a:close/>
                </a:path>
              </a:pathLst>
            </a:custGeom>
            <a:solidFill>
              <a:srgbClr val="7c4182"/>
            </a:solidFill>
            <a:ln>
              <a:noFill/>
            </a:ln>
          </p:spPr>
          <p:style>
            <a:lnRef idx="0"/>
            <a:fillRef idx="0"/>
            <a:effectRef idx="0"/>
            <a:fontRef idx="minor"/>
          </p:style>
        </p:sp>
        <p:sp>
          <p:nvSpPr>
            <p:cNvPr id="290" name="CustomShape 12"/>
            <p:cNvSpPr/>
            <p:nvPr/>
          </p:nvSpPr>
          <p:spPr>
            <a:xfrm>
              <a:off x="1839960" y="506520"/>
              <a:ext cx="153720" cy="159840"/>
            </a:xfrm>
            <a:custGeom>
              <a:avLst/>
              <a:gdLst/>
              <a:ahLst/>
              <a:rect l="l" t="t" r="r" b="b"/>
              <a:pathLst>
                <a:path w="100" h="105">
                  <a:moveTo>
                    <a:pt x="0" y="52"/>
                  </a:moveTo>
                  <a:cubicBezTo>
                    <a:pt x="0" y="46"/>
                    <a:pt x="2" y="39"/>
                    <a:pt x="4" y="32"/>
                  </a:cubicBezTo>
                  <a:cubicBezTo>
                    <a:pt x="7" y="26"/>
                    <a:pt x="10" y="21"/>
                    <a:pt x="14" y="16"/>
                  </a:cubicBezTo>
                  <a:cubicBezTo>
                    <a:pt x="19" y="11"/>
                    <a:pt x="24" y="8"/>
                    <a:pt x="29" y="5"/>
                  </a:cubicBezTo>
                  <a:cubicBezTo>
                    <a:pt x="41" y="0"/>
                    <a:pt x="55" y="0"/>
                    <a:pt x="66" y="5"/>
                  </a:cubicBezTo>
                  <a:cubicBezTo>
                    <a:pt x="72" y="8"/>
                    <a:pt x="77" y="11"/>
                    <a:pt x="81" y="16"/>
                  </a:cubicBezTo>
                  <a:cubicBezTo>
                    <a:pt x="100" y="37"/>
                    <a:pt x="100" y="68"/>
                    <a:pt x="81" y="89"/>
                  </a:cubicBezTo>
                  <a:cubicBezTo>
                    <a:pt x="77" y="93"/>
                    <a:pt x="72" y="97"/>
                    <a:pt x="66" y="100"/>
                  </a:cubicBezTo>
                  <a:cubicBezTo>
                    <a:pt x="55" y="105"/>
                    <a:pt x="41" y="105"/>
                    <a:pt x="29" y="100"/>
                  </a:cubicBezTo>
                  <a:cubicBezTo>
                    <a:pt x="24" y="97"/>
                    <a:pt x="19" y="93"/>
                    <a:pt x="14" y="89"/>
                  </a:cubicBezTo>
                  <a:cubicBezTo>
                    <a:pt x="10" y="84"/>
                    <a:pt x="7" y="78"/>
                    <a:pt x="4" y="72"/>
                  </a:cubicBezTo>
                  <a:cubicBezTo>
                    <a:pt x="2" y="66"/>
                    <a:pt x="0" y="59"/>
                    <a:pt x="0" y="52"/>
                  </a:cubicBezTo>
                  <a:close/>
                  <a:moveTo>
                    <a:pt x="26" y="52"/>
                  </a:moveTo>
                  <a:cubicBezTo>
                    <a:pt x="26" y="55"/>
                    <a:pt x="27" y="59"/>
                    <a:pt x="28" y="61"/>
                  </a:cubicBezTo>
                  <a:cubicBezTo>
                    <a:pt x="29" y="64"/>
                    <a:pt x="31" y="67"/>
                    <a:pt x="33" y="69"/>
                  </a:cubicBezTo>
                  <a:cubicBezTo>
                    <a:pt x="35" y="71"/>
                    <a:pt x="37" y="73"/>
                    <a:pt x="40" y="74"/>
                  </a:cubicBezTo>
                  <a:cubicBezTo>
                    <a:pt x="42" y="75"/>
                    <a:pt x="45" y="76"/>
                    <a:pt x="48" y="76"/>
                  </a:cubicBezTo>
                  <a:cubicBezTo>
                    <a:pt x="51" y="76"/>
                    <a:pt x="54" y="75"/>
                    <a:pt x="56" y="74"/>
                  </a:cubicBezTo>
                  <a:cubicBezTo>
                    <a:pt x="59" y="73"/>
                    <a:pt x="61" y="71"/>
                    <a:pt x="63" y="69"/>
                  </a:cubicBezTo>
                  <a:cubicBezTo>
                    <a:pt x="65" y="67"/>
                    <a:pt x="67" y="64"/>
                    <a:pt x="68" y="61"/>
                  </a:cubicBezTo>
                  <a:cubicBezTo>
                    <a:pt x="70" y="56"/>
                    <a:pt x="70" y="49"/>
                    <a:pt x="68" y="43"/>
                  </a:cubicBezTo>
                  <a:cubicBezTo>
                    <a:pt x="67" y="41"/>
                    <a:pt x="65" y="38"/>
                    <a:pt x="63" y="36"/>
                  </a:cubicBezTo>
                  <a:cubicBezTo>
                    <a:pt x="61" y="34"/>
                    <a:pt x="59" y="32"/>
                    <a:pt x="56" y="31"/>
                  </a:cubicBezTo>
                  <a:cubicBezTo>
                    <a:pt x="54" y="30"/>
                    <a:pt x="51" y="29"/>
                    <a:pt x="48" y="29"/>
                  </a:cubicBezTo>
                  <a:cubicBezTo>
                    <a:pt x="45" y="29"/>
                    <a:pt x="42" y="30"/>
                    <a:pt x="40" y="31"/>
                  </a:cubicBezTo>
                  <a:cubicBezTo>
                    <a:pt x="37" y="32"/>
                    <a:pt x="35" y="34"/>
                    <a:pt x="33" y="36"/>
                  </a:cubicBezTo>
                  <a:cubicBezTo>
                    <a:pt x="31" y="38"/>
                    <a:pt x="29" y="41"/>
                    <a:pt x="28" y="43"/>
                  </a:cubicBezTo>
                  <a:cubicBezTo>
                    <a:pt x="27" y="46"/>
                    <a:pt x="26" y="49"/>
                    <a:pt x="26" y="52"/>
                  </a:cubicBezTo>
                  <a:close/>
                </a:path>
              </a:pathLst>
            </a:custGeom>
            <a:solidFill>
              <a:srgbClr val="7c4182"/>
            </a:solidFill>
            <a:ln>
              <a:noFill/>
            </a:ln>
          </p:spPr>
          <p:style>
            <a:lnRef idx="0"/>
            <a:fillRef idx="0"/>
            <a:effectRef idx="0"/>
            <a:fontRef idx="minor"/>
          </p:style>
        </p:sp>
        <p:sp>
          <p:nvSpPr>
            <p:cNvPr id="291" name="CustomShape 13"/>
            <p:cNvSpPr/>
            <p:nvPr/>
          </p:nvSpPr>
          <p:spPr>
            <a:xfrm>
              <a:off x="968400" y="412920"/>
              <a:ext cx="205920" cy="250560"/>
            </a:xfrm>
            <a:custGeom>
              <a:avLst/>
              <a:gdLst/>
              <a:ahLst/>
              <a:rect l="l" t="t" r="r" b="b"/>
              <a:pathLst>
                <a:path w="134" h="164">
                  <a:moveTo>
                    <a:pt x="1" y="23"/>
                  </a:moveTo>
                  <a:cubicBezTo>
                    <a:pt x="0" y="21"/>
                    <a:pt x="0" y="18"/>
                    <a:pt x="0" y="16"/>
                  </a:cubicBezTo>
                  <a:cubicBezTo>
                    <a:pt x="0" y="14"/>
                    <a:pt x="0" y="12"/>
                    <a:pt x="1" y="10"/>
                  </a:cubicBezTo>
                  <a:cubicBezTo>
                    <a:pt x="2" y="8"/>
                    <a:pt x="3" y="6"/>
                    <a:pt x="4" y="5"/>
                  </a:cubicBezTo>
                  <a:cubicBezTo>
                    <a:pt x="6" y="3"/>
                    <a:pt x="8" y="2"/>
                    <a:pt x="10" y="1"/>
                  </a:cubicBezTo>
                  <a:cubicBezTo>
                    <a:pt x="11" y="0"/>
                    <a:pt x="13" y="0"/>
                    <a:pt x="15" y="0"/>
                  </a:cubicBezTo>
                  <a:cubicBezTo>
                    <a:pt x="17" y="0"/>
                    <a:pt x="19" y="0"/>
                    <a:pt x="21" y="1"/>
                  </a:cubicBezTo>
                  <a:cubicBezTo>
                    <a:pt x="23" y="2"/>
                    <a:pt x="24" y="3"/>
                    <a:pt x="26" y="5"/>
                  </a:cubicBezTo>
                  <a:cubicBezTo>
                    <a:pt x="27" y="6"/>
                    <a:pt x="28" y="8"/>
                    <a:pt x="29" y="10"/>
                  </a:cubicBezTo>
                  <a:cubicBezTo>
                    <a:pt x="29" y="10"/>
                    <a:pt x="63" y="97"/>
                    <a:pt x="64" y="99"/>
                  </a:cubicBezTo>
                  <a:cubicBezTo>
                    <a:pt x="65" y="100"/>
                    <a:pt x="67" y="101"/>
                    <a:pt x="68" y="100"/>
                  </a:cubicBezTo>
                  <a:cubicBezTo>
                    <a:pt x="69" y="100"/>
                    <a:pt x="69" y="99"/>
                    <a:pt x="70" y="99"/>
                  </a:cubicBezTo>
                  <a:cubicBezTo>
                    <a:pt x="70" y="97"/>
                    <a:pt x="105" y="10"/>
                    <a:pt x="105" y="10"/>
                  </a:cubicBezTo>
                  <a:cubicBezTo>
                    <a:pt x="105" y="8"/>
                    <a:pt x="106" y="6"/>
                    <a:pt x="108" y="5"/>
                  </a:cubicBezTo>
                  <a:cubicBezTo>
                    <a:pt x="109" y="3"/>
                    <a:pt x="111" y="2"/>
                    <a:pt x="113" y="1"/>
                  </a:cubicBezTo>
                  <a:cubicBezTo>
                    <a:pt x="115" y="0"/>
                    <a:pt x="116" y="0"/>
                    <a:pt x="118" y="0"/>
                  </a:cubicBezTo>
                  <a:cubicBezTo>
                    <a:pt x="120" y="0"/>
                    <a:pt x="122" y="0"/>
                    <a:pt x="124" y="1"/>
                  </a:cubicBezTo>
                  <a:cubicBezTo>
                    <a:pt x="126" y="2"/>
                    <a:pt x="128" y="3"/>
                    <a:pt x="129" y="5"/>
                  </a:cubicBezTo>
                  <a:cubicBezTo>
                    <a:pt x="131" y="6"/>
                    <a:pt x="132" y="8"/>
                    <a:pt x="133" y="10"/>
                  </a:cubicBezTo>
                  <a:cubicBezTo>
                    <a:pt x="133" y="12"/>
                    <a:pt x="134" y="14"/>
                    <a:pt x="134" y="16"/>
                  </a:cubicBezTo>
                  <a:cubicBezTo>
                    <a:pt x="134" y="18"/>
                    <a:pt x="133" y="21"/>
                    <a:pt x="133" y="23"/>
                  </a:cubicBezTo>
                  <a:cubicBezTo>
                    <a:pt x="81" y="153"/>
                    <a:pt x="81" y="153"/>
                    <a:pt x="81" y="153"/>
                  </a:cubicBezTo>
                  <a:cubicBezTo>
                    <a:pt x="80" y="157"/>
                    <a:pt x="78" y="159"/>
                    <a:pt x="75" y="161"/>
                  </a:cubicBezTo>
                  <a:cubicBezTo>
                    <a:pt x="73" y="163"/>
                    <a:pt x="70" y="164"/>
                    <a:pt x="67" y="164"/>
                  </a:cubicBezTo>
                  <a:cubicBezTo>
                    <a:pt x="66" y="164"/>
                    <a:pt x="66" y="164"/>
                    <a:pt x="66" y="164"/>
                  </a:cubicBezTo>
                  <a:cubicBezTo>
                    <a:pt x="64" y="163"/>
                    <a:pt x="64" y="163"/>
                    <a:pt x="64" y="163"/>
                  </a:cubicBezTo>
                  <a:cubicBezTo>
                    <a:pt x="62" y="163"/>
                    <a:pt x="59" y="162"/>
                    <a:pt x="57" y="160"/>
                  </a:cubicBezTo>
                  <a:cubicBezTo>
                    <a:pt x="55" y="158"/>
                    <a:pt x="54" y="156"/>
                    <a:pt x="53" y="153"/>
                  </a:cubicBezTo>
                  <a:lnTo>
                    <a:pt x="1" y="23"/>
                  </a:lnTo>
                  <a:close/>
                </a:path>
              </a:pathLst>
            </a:custGeom>
            <a:solidFill>
              <a:srgbClr val="02b6c9"/>
            </a:solidFill>
            <a:ln>
              <a:noFill/>
            </a:ln>
          </p:spPr>
          <p:style>
            <a:lnRef idx="0"/>
            <a:fillRef idx="0"/>
            <a:effectRef idx="0"/>
            <a:fontRef idx="minor"/>
          </p:style>
        </p:sp>
        <p:sp>
          <p:nvSpPr>
            <p:cNvPr id="292" name="CustomShape 14"/>
            <p:cNvSpPr/>
            <p:nvPr/>
          </p:nvSpPr>
          <p:spPr>
            <a:xfrm>
              <a:off x="1494000" y="412920"/>
              <a:ext cx="153720" cy="253800"/>
            </a:xfrm>
            <a:custGeom>
              <a:avLst/>
              <a:gdLst/>
              <a:ahLst/>
              <a:rect l="l" t="t" r="r" b="b"/>
              <a:pathLst>
                <a:path w="100" h="166">
                  <a:moveTo>
                    <a:pt x="100" y="20"/>
                  </a:moveTo>
                  <a:cubicBezTo>
                    <a:pt x="100" y="15"/>
                    <a:pt x="100" y="15"/>
                    <a:pt x="100" y="15"/>
                  </a:cubicBezTo>
                  <a:cubicBezTo>
                    <a:pt x="100" y="13"/>
                    <a:pt x="99" y="11"/>
                    <a:pt x="99" y="9"/>
                  </a:cubicBezTo>
                  <a:cubicBezTo>
                    <a:pt x="98" y="7"/>
                    <a:pt x="97" y="6"/>
                    <a:pt x="96" y="4"/>
                  </a:cubicBezTo>
                  <a:cubicBezTo>
                    <a:pt x="95" y="3"/>
                    <a:pt x="93" y="2"/>
                    <a:pt x="92" y="1"/>
                  </a:cubicBezTo>
                  <a:cubicBezTo>
                    <a:pt x="90" y="0"/>
                    <a:pt x="88" y="0"/>
                    <a:pt x="87" y="0"/>
                  </a:cubicBezTo>
                  <a:cubicBezTo>
                    <a:pt x="85" y="0"/>
                    <a:pt x="83" y="0"/>
                    <a:pt x="82" y="1"/>
                  </a:cubicBezTo>
                  <a:cubicBezTo>
                    <a:pt x="78" y="3"/>
                    <a:pt x="76" y="5"/>
                    <a:pt x="75" y="9"/>
                  </a:cubicBezTo>
                  <a:cubicBezTo>
                    <a:pt x="74" y="11"/>
                    <a:pt x="74" y="13"/>
                    <a:pt x="74" y="15"/>
                  </a:cubicBezTo>
                  <a:cubicBezTo>
                    <a:pt x="74" y="68"/>
                    <a:pt x="74" y="68"/>
                    <a:pt x="74" y="68"/>
                  </a:cubicBezTo>
                  <a:cubicBezTo>
                    <a:pt x="71" y="66"/>
                    <a:pt x="67" y="65"/>
                    <a:pt x="64" y="64"/>
                  </a:cubicBezTo>
                  <a:cubicBezTo>
                    <a:pt x="60" y="63"/>
                    <a:pt x="56" y="62"/>
                    <a:pt x="52" y="62"/>
                  </a:cubicBezTo>
                  <a:cubicBezTo>
                    <a:pt x="46" y="62"/>
                    <a:pt x="40" y="63"/>
                    <a:pt x="34" y="66"/>
                  </a:cubicBezTo>
                  <a:cubicBezTo>
                    <a:pt x="28" y="69"/>
                    <a:pt x="23" y="72"/>
                    <a:pt x="19" y="77"/>
                  </a:cubicBezTo>
                  <a:cubicBezTo>
                    <a:pt x="0" y="98"/>
                    <a:pt x="0" y="129"/>
                    <a:pt x="19" y="150"/>
                  </a:cubicBezTo>
                  <a:cubicBezTo>
                    <a:pt x="23" y="154"/>
                    <a:pt x="28" y="158"/>
                    <a:pt x="34" y="161"/>
                  </a:cubicBezTo>
                  <a:cubicBezTo>
                    <a:pt x="46" y="166"/>
                    <a:pt x="59" y="166"/>
                    <a:pt x="71" y="161"/>
                  </a:cubicBezTo>
                  <a:cubicBezTo>
                    <a:pt x="76" y="158"/>
                    <a:pt x="81" y="154"/>
                    <a:pt x="86" y="150"/>
                  </a:cubicBezTo>
                  <a:cubicBezTo>
                    <a:pt x="90" y="145"/>
                    <a:pt x="93" y="140"/>
                    <a:pt x="96" y="134"/>
                  </a:cubicBezTo>
                  <a:cubicBezTo>
                    <a:pt x="98" y="127"/>
                    <a:pt x="100" y="121"/>
                    <a:pt x="100" y="114"/>
                  </a:cubicBezTo>
                  <a:cubicBezTo>
                    <a:pt x="100" y="20"/>
                    <a:pt x="100" y="20"/>
                    <a:pt x="100" y="20"/>
                  </a:cubicBezTo>
                  <a:close/>
                  <a:moveTo>
                    <a:pt x="72" y="122"/>
                  </a:moveTo>
                  <a:cubicBezTo>
                    <a:pt x="71" y="125"/>
                    <a:pt x="70" y="128"/>
                    <a:pt x="68" y="130"/>
                  </a:cubicBezTo>
                  <a:cubicBezTo>
                    <a:pt x="66" y="132"/>
                    <a:pt x="63" y="134"/>
                    <a:pt x="61" y="135"/>
                  </a:cubicBezTo>
                  <a:cubicBezTo>
                    <a:pt x="58" y="136"/>
                    <a:pt x="55" y="137"/>
                    <a:pt x="52" y="137"/>
                  </a:cubicBezTo>
                  <a:cubicBezTo>
                    <a:pt x="49" y="137"/>
                    <a:pt x="47" y="136"/>
                    <a:pt x="44" y="135"/>
                  </a:cubicBezTo>
                  <a:cubicBezTo>
                    <a:pt x="41" y="134"/>
                    <a:pt x="39" y="132"/>
                    <a:pt x="37" y="130"/>
                  </a:cubicBezTo>
                  <a:cubicBezTo>
                    <a:pt x="35" y="128"/>
                    <a:pt x="34" y="125"/>
                    <a:pt x="33" y="122"/>
                  </a:cubicBezTo>
                  <a:cubicBezTo>
                    <a:pt x="29" y="114"/>
                    <a:pt x="31" y="104"/>
                    <a:pt x="37" y="97"/>
                  </a:cubicBezTo>
                  <a:cubicBezTo>
                    <a:pt x="39" y="95"/>
                    <a:pt x="41" y="93"/>
                    <a:pt x="44" y="92"/>
                  </a:cubicBezTo>
                  <a:cubicBezTo>
                    <a:pt x="47" y="91"/>
                    <a:pt x="49" y="90"/>
                    <a:pt x="52" y="90"/>
                  </a:cubicBezTo>
                  <a:cubicBezTo>
                    <a:pt x="55" y="90"/>
                    <a:pt x="58" y="91"/>
                    <a:pt x="61" y="92"/>
                  </a:cubicBezTo>
                  <a:cubicBezTo>
                    <a:pt x="63" y="93"/>
                    <a:pt x="66" y="95"/>
                    <a:pt x="68" y="97"/>
                  </a:cubicBezTo>
                  <a:cubicBezTo>
                    <a:pt x="69" y="99"/>
                    <a:pt x="71" y="102"/>
                    <a:pt x="72" y="104"/>
                  </a:cubicBezTo>
                  <a:cubicBezTo>
                    <a:pt x="74" y="110"/>
                    <a:pt x="74" y="117"/>
                    <a:pt x="72" y="122"/>
                  </a:cubicBezTo>
                  <a:close/>
                </a:path>
              </a:pathLst>
            </a:custGeom>
            <a:solidFill>
              <a:srgbClr val="7c4182"/>
            </a:solidFill>
            <a:ln>
              <a:noFill/>
            </a:ln>
          </p:spPr>
          <p:style>
            <a:lnRef idx="0"/>
            <a:fillRef idx="0"/>
            <a:effectRef idx="0"/>
            <a:fontRef idx="minor"/>
          </p:style>
        </p:sp>
      </p:grpSp>
      <p:sp>
        <p:nvSpPr>
          <p:cNvPr id="293" name="CustomShape 15"/>
          <p:cNvSpPr/>
          <p:nvPr/>
        </p:nvSpPr>
        <p:spPr>
          <a:xfrm>
            <a:off x="1409760" y="1431720"/>
            <a:ext cx="1131480" cy="61560"/>
          </a:xfrm>
          <a:prstGeom prst="rect">
            <a:avLst/>
          </a:prstGeom>
          <a:solidFill>
            <a:srgbClr val="7c4182"/>
          </a:solidFill>
          <a:ln>
            <a:noFill/>
          </a:ln>
        </p:spPr>
        <p:style>
          <a:lnRef idx="0"/>
          <a:fillRef idx="0"/>
          <a:effectRef idx="0"/>
          <a:fontRef idx="minor"/>
        </p:style>
      </p:sp>
      <p:grpSp>
        <p:nvGrpSpPr>
          <p:cNvPr id="294" name="Group 16"/>
          <p:cNvGrpSpPr/>
          <p:nvPr/>
        </p:nvGrpSpPr>
        <p:grpSpPr>
          <a:xfrm>
            <a:off x="8589960" y="-7920"/>
            <a:ext cx="3727080" cy="6865560"/>
            <a:chOff x="8589960" y="-7920"/>
            <a:chExt cx="3727080" cy="6865560"/>
          </a:xfrm>
        </p:grpSpPr>
        <p:pic>
          <p:nvPicPr>
            <p:cNvPr id="295" name="Google Shape;153;p15_16" descr=""/>
            <p:cNvPicPr/>
            <p:nvPr/>
          </p:nvPicPr>
          <p:blipFill>
            <a:blip r:embed="rId1"/>
            <a:srcRect l="0" t="0" r="0" b="7408"/>
            <a:stretch/>
          </p:blipFill>
          <p:spPr>
            <a:xfrm>
              <a:off x="8589960" y="-7920"/>
              <a:ext cx="3727080" cy="6865560"/>
            </a:xfrm>
            <a:prstGeom prst="rect">
              <a:avLst/>
            </a:prstGeom>
            <a:ln>
              <a:noFill/>
            </a:ln>
          </p:spPr>
        </p:pic>
        <p:pic>
          <p:nvPicPr>
            <p:cNvPr id="296" name="Google Shape;154;p15_16" descr=""/>
            <p:cNvPicPr/>
            <p:nvPr/>
          </p:nvPicPr>
          <p:blipFill>
            <a:blip r:embed="rId2"/>
            <a:stretch/>
          </p:blipFill>
          <p:spPr>
            <a:xfrm>
              <a:off x="11523600" y="995400"/>
              <a:ext cx="791640" cy="1780920"/>
            </a:xfrm>
            <a:prstGeom prst="rect">
              <a:avLst/>
            </a:prstGeom>
            <a:ln>
              <a:noFill/>
            </a:ln>
          </p:spPr>
        </p:pic>
      </p:grpSp>
      <p:sp>
        <p:nvSpPr>
          <p:cNvPr id="297" name="CustomShape 17"/>
          <p:cNvSpPr/>
          <p:nvPr/>
        </p:nvSpPr>
        <p:spPr>
          <a:xfrm>
            <a:off x="411120" y="5653080"/>
            <a:ext cx="1339560" cy="987120"/>
          </a:xfrm>
          <a:custGeom>
            <a:avLst/>
            <a:gdLst/>
            <a:ahLst/>
            <a:rect l="l" t="t" r="r" b="b"/>
            <a:pathLst>
              <a:path w="872" h="642">
                <a:moveTo>
                  <a:pt x="872" y="642"/>
                </a:moveTo>
                <a:cubicBezTo>
                  <a:pt x="673" y="642"/>
                  <a:pt x="673" y="642"/>
                  <a:pt x="673" y="642"/>
                </a:cubicBezTo>
                <a:cubicBezTo>
                  <a:pt x="673" y="642"/>
                  <a:pt x="673" y="642"/>
                  <a:pt x="673" y="642"/>
                </a:cubicBezTo>
                <a:cubicBezTo>
                  <a:pt x="872" y="642"/>
                  <a:pt x="872" y="642"/>
                  <a:pt x="872" y="642"/>
                </a:cubicBezTo>
                <a:cubicBezTo>
                  <a:pt x="872" y="642"/>
                  <a:pt x="872" y="642"/>
                  <a:pt x="872" y="642"/>
                </a:cubicBezTo>
                <a:moveTo>
                  <a:pt x="1" y="0"/>
                </a:moveTo>
                <a:cubicBezTo>
                  <a:pt x="1" y="0"/>
                  <a:pt x="0" y="1"/>
                  <a:pt x="0" y="1"/>
                </a:cubicBezTo>
                <a:cubicBezTo>
                  <a:pt x="0" y="253"/>
                  <a:pt x="0" y="253"/>
                  <a:pt x="0" y="253"/>
                </a:cubicBezTo>
                <a:cubicBezTo>
                  <a:pt x="0" y="252"/>
                  <a:pt x="1" y="252"/>
                  <a:pt x="1" y="251"/>
                </a:cubicBezTo>
                <a:cubicBezTo>
                  <a:pt x="1" y="0"/>
                  <a:pt x="1" y="0"/>
                  <a:pt x="1" y="0"/>
                </a:cubicBezTo>
              </a:path>
            </a:pathLst>
          </a:custGeom>
          <a:solidFill>
            <a:srgbClr val="d2e5e6"/>
          </a:solidFill>
          <a:ln>
            <a:noFill/>
          </a:ln>
        </p:spPr>
        <p:style>
          <a:lnRef idx="0"/>
          <a:fillRef idx="0"/>
          <a:effectRef idx="0"/>
          <a:fontRef idx="minor"/>
        </p:style>
      </p:sp>
      <p:sp>
        <p:nvSpPr>
          <p:cNvPr id="298" name="CustomShape 18"/>
          <p:cNvSpPr/>
          <p:nvPr/>
        </p:nvSpPr>
        <p:spPr>
          <a:xfrm>
            <a:off x="-664200" y="5816520"/>
            <a:ext cx="1740960" cy="1740960"/>
          </a:xfrm>
          <a:prstGeom prst="ellipse">
            <a:avLst/>
          </a:prstGeom>
          <a:noFill/>
          <a:ln w="282600">
            <a:solidFill>
              <a:srgbClr val="02b6c9">
                <a:alpha val="27000"/>
              </a:srgbClr>
            </a:solidFill>
            <a:miter/>
          </a:ln>
        </p:spPr>
        <p:style>
          <a:lnRef idx="0"/>
          <a:fillRef idx="0"/>
          <a:effectRef idx="0"/>
          <a:fontRef idx="minor"/>
        </p:style>
      </p:sp>
      <p:sp>
        <p:nvSpPr>
          <p:cNvPr id="299" name="CustomShape 19"/>
          <p:cNvSpPr/>
          <p:nvPr/>
        </p:nvSpPr>
        <p:spPr>
          <a:xfrm>
            <a:off x="345240" y="1468800"/>
            <a:ext cx="8890200" cy="4663440"/>
          </a:xfrm>
          <a:prstGeom prst="rect">
            <a:avLst/>
          </a:prstGeom>
          <a:noFill/>
          <a:ln>
            <a:noFill/>
          </a:ln>
        </p:spPr>
        <p:style>
          <a:lnRef idx="0"/>
          <a:fillRef idx="0"/>
          <a:effectRef idx="0"/>
          <a:fontRef idx="minor"/>
        </p:style>
        <p:txBody>
          <a:bodyPr>
            <a:noAutofit/>
          </a:bodyPr>
          <a:p>
            <a:pPr>
              <a:lnSpc>
                <a:spcPct val="150000"/>
              </a:lnSpc>
            </a:pPr>
            <a:r>
              <a:rPr b="0" lang="en-US" sz="2400" spc="-1" strike="noStrike">
                <a:solidFill>
                  <a:srgbClr val="727373"/>
                </a:solidFill>
                <a:latin typeface="Roboto"/>
                <a:ea typeface="Roboto"/>
              </a:rPr>
              <a:t>- Các tham số không có giá trị mặc định gọi là positional</a:t>
            </a:r>
            <a:endParaRPr b="0" lang="en-US" sz="2400" spc="-1" strike="noStrike">
              <a:latin typeface="Arial"/>
            </a:endParaRPr>
          </a:p>
          <a:p>
            <a:pPr>
              <a:lnSpc>
                <a:spcPct val="150000"/>
              </a:lnSpc>
            </a:pPr>
            <a:r>
              <a:rPr b="0" lang="en-US" sz="2400" spc="-1" strike="noStrike">
                <a:solidFill>
                  <a:srgbClr val="727373"/>
                </a:solidFill>
                <a:latin typeface="Roboto"/>
                <a:ea typeface="Roboto"/>
              </a:rPr>
              <a:t>- Các tham số có giá trị mặc định gọi là keyword</a:t>
            </a:r>
            <a:endParaRPr b="0" lang="en-US" sz="2400" spc="-1" strike="noStrike">
              <a:latin typeface="Arial"/>
            </a:endParaRPr>
          </a:p>
          <a:p>
            <a:pPr>
              <a:lnSpc>
                <a:spcPct val="150000"/>
              </a:lnSpc>
            </a:pPr>
            <a:r>
              <a:rPr b="0" lang="en-US" sz="2400" spc="-1" strike="noStrike">
                <a:solidFill>
                  <a:srgbClr val="727373"/>
                </a:solidFill>
                <a:latin typeface="Roboto"/>
                <a:ea typeface="Roboto"/>
              </a:rPr>
              <a:t>- Bắt buộc các tham số phải theo quy tắc:</a:t>
            </a:r>
            <a:endParaRPr b="0" lang="en-US" sz="2400" spc="-1" strike="noStrike">
              <a:latin typeface="Arial"/>
            </a:endParaRPr>
          </a:p>
          <a:p>
            <a:pPr>
              <a:lnSpc>
                <a:spcPct val="150000"/>
              </a:lnSpc>
            </a:pPr>
            <a:r>
              <a:rPr b="0" lang="en-US" sz="2400" spc="-1" strike="noStrike">
                <a:solidFill>
                  <a:srgbClr val="727373"/>
                </a:solidFill>
                <a:latin typeface="Roboto"/>
                <a:ea typeface="Roboto"/>
              </a:rPr>
              <a:t>Tham số positional trước và đến tham số keyword</a:t>
            </a:r>
            <a:endParaRPr b="0" lang="en-US" sz="2400" spc="-1" strike="noStrike">
              <a:latin typeface="Arial"/>
            </a:endParaRPr>
          </a:p>
          <a:p>
            <a:pPr>
              <a:lnSpc>
                <a:spcPct val="150000"/>
              </a:lnSpc>
            </a:pPr>
            <a:r>
              <a:rPr b="0" lang="en-US" sz="2400" spc="-1" strike="noStrike">
                <a:solidFill>
                  <a:srgbClr val="727373"/>
                </a:solidFill>
                <a:latin typeface="Roboto"/>
                <a:ea typeface="Roboto"/>
              </a:rPr>
              <a:t>- Tham số positional là bắt buộc phải nhập khi gọi hàm, còn tham số keyword thì là tùy chọn và nhập khi cần thiết.</a:t>
            </a:r>
            <a:endParaRPr b="0" lang="en-US" sz="2400" spc="-1" strike="noStrike">
              <a:latin typeface="Arial"/>
            </a:endParaRPr>
          </a:p>
        </p:txBody>
      </p:sp>
    </p:spTree>
  </p:cSld>
  <mc:AlternateContent>
    <mc:Choice Requires="p14">
      <p:transition spd="slow" p14:dur="2000"/>
    </mc:Choice>
    <mc:Fallback>
      <p:transition spd="slow"/>
    </mc:Fallback>
  </mc:AlternateContent>
  <p:timing>
    <p:tnLst>
      <p:par>
        <p:cTn id="67" dur="indefinite" restart="never" nodeType="tmRoot">
          <p:childTnLst>
            <p:seq>
              <p:cTn id="68" dur="indefinite" nodeType="mainSeq">
                <p:childTnLst>
                  <p:par>
                    <p:cTn id="69" fill="hold">
                      <p:stCondLst>
                        <p:cond delay="indefinite"/>
                      </p:stCondLst>
                      <p:childTnLst>
                        <p:par>
                          <p:cTn id="70" fill="hold">
                            <p:stCondLst>
                              <p:cond delay="0"/>
                            </p:stCondLst>
                            <p:childTnLst>
                              <p:par>
                                <p:cTn id="71" nodeType="clickEffect" fill="hold" presetClass="entr" presetID="1">
                                  <p:stCondLst>
                                    <p:cond delay="0"/>
                                  </p:stCondLst>
                                  <p:childTnLst>
                                    <p:set>
                                      <p:cBhvr>
                                        <p:cTn id="72" dur="1" fill="hold">
                                          <p:stCondLst>
                                            <p:cond delay="0"/>
                                          </p:stCondLst>
                                        </p:cTn>
                                        <p:tgtEl>
                                          <p:spTgt spid="282"/>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nodeType="clickEffect" fill="hold" presetClass="entr" presetID="1">
                                  <p:stCondLst>
                                    <p:cond delay="0"/>
                                  </p:stCondLst>
                                  <p:childTnLst>
                                    <p:set>
                                      <p:cBhvr>
                                        <p:cTn id="76" dur="1" fill="hold">
                                          <p:stCondLst>
                                            <p:cond delay="0"/>
                                          </p:stCondLst>
                                        </p:cTn>
                                        <p:tgtEl>
                                          <p:spTgt spid="29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0" name="CustomShape 1"/>
          <p:cNvSpPr/>
          <p:nvPr/>
        </p:nvSpPr>
        <p:spPr>
          <a:xfrm>
            <a:off x="0" y="71280"/>
            <a:ext cx="13312440" cy="7414920"/>
          </a:xfrm>
          <a:prstGeom prst="rect">
            <a:avLst/>
          </a:prstGeom>
          <a:noFill/>
          <a:ln>
            <a:noFill/>
          </a:ln>
        </p:spPr>
        <p:style>
          <a:lnRef idx="0"/>
          <a:fillRef idx="0"/>
          <a:effectRef idx="0"/>
          <a:fontRef idx="minor"/>
        </p:style>
      </p:sp>
      <p:sp>
        <p:nvSpPr>
          <p:cNvPr id="301" name="CustomShape 2"/>
          <p:cNvSpPr/>
          <p:nvPr/>
        </p:nvSpPr>
        <p:spPr>
          <a:xfrm>
            <a:off x="411120" y="-4680"/>
            <a:ext cx="11807640" cy="6644880"/>
          </a:xfrm>
          <a:prstGeom prst="rect">
            <a:avLst/>
          </a:prstGeom>
          <a:noFill/>
          <a:ln>
            <a:noFill/>
          </a:ln>
        </p:spPr>
        <p:style>
          <a:lnRef idx="0"/>
          <a:fillRef idx="0"/>
          <a:effectRef idx="0"/>
          <a:fontRef idx="minor"/>
        </p:style>
      </p:sp>
      <p:sp>
        <p:nvSpPr>
          <p:cNvPr id="302" name="CustomShape 3"/>
          <p:cNvSpPr/>
          <p:nvPr/>
        </p:nvSpPr>
        <p:spPr>
          <a:xfrm>
            <a:off x="412920" y="-3240"/>
            <a:ext cx="11874240" cy="6643440"/>
          </a:xfrm>
          <a:prstGeom prst="rect">
            <a:avLst/>
          </a:prstGeom>
          <a:noFill/>
          <a:ln>
            <a:noFill/>
          </a:ln>
        </p:spPr>
        <p:style>
          <a:lnRef idx="0"/>
          <a:fillRef idx="0"/>
          <a:effectRef idx="0"/>
          <a:fontRef idx="minor"/>
        </p:style>
      </p:sp>
      <p:sp>
        <p:nvSpPr>
          <p:cNvPr id="303" name="CustomShape 4"/>
          <p:cNvSpPr/>
          <p:nvPr/>
        </p:nvSpPr>
        <p:spPr>
          <a:xfrm>
            <a:off x="892080" y="746280"/>
            <a:ext cx="7772400" cy="615240"/>
          </a:xfrm>
          <a:prstGeom prst="rect">
            <a:avLst/>
          </a:prstGeom>
          <a:noFill/>
          <a:ln>
            <a:noFill/>
          </a:ln>
        </p:spPr>
        <p:style>
          <a:lnRef idx="0"/>
          <a:fillRef idx="0"/>
          <a:effectRef idx="0"/>
          <a:fontRef idx="minor"/>
        </p:style>
        <p:txBody>
          <a:bodyPr lIns="0" rIns="0" tIns="0" bIns="0">
            <a:noAutofit/>
          </a:bodyPr>
          <a:p>
            <a:pPr>
              <a:lnSpc>
                <a:spcPct val="100000"/>
              </a:lnSpc>
            </a:pPr>
            <a:r>
              <a:rPr b="1" lang="en-US" sz="4000" spc="-1" strike="noStrike">
                <a:solidFill>
                  <a:srgbClr val="727373"/>
                </a:solidFill>
                <a:latin typeface="Arial"/>
                <a:ea typeface="Arial"/>
              </a:rPr>
              <a:t>Tham số mặc định và keyword</a:t>
            </a:r>
            <a:endParaRPr b="0" lang="en-US" sz="4000" spc="-1" strike="noStrike">
              <a:latin typeface="Arial"/>
            </a:endParaRPr>
          </a:p>
        </p:txBody>
      </p:sp>
      <p:grpSp>
        <p:nvGrpSpPr>
          <p:cNvPr id="304" name="Group 5"/>
          <p:cNvGrpSpPr/>
          <p:nvPr/>
        </p:nvGrpSpPr>
        <p:grpSpPr>
          <a:xfrm>
            <a:off x="968400" y="412920"/>
            <a:ext cx="1025280" cy="253800"/>
            <a:chOff x="968400" y="412920"/>
            <a:chExt cx="1025280" cy="253800"/>
          </a:xfrm>
        </p:grpSpPr>
        <p:sp>
          <p:nvSpPr>
            <p:cNvPr id="305" name="CustomShape 6"/>
            <p:cNvSpPr/>
            <p:nvPr/>
          </p:nvSpPr>
          <p:spPr>
            <a:xfrm>
              <a:off x="1190520" y="449280"/>
              <a:ext cx="42480" cy="45720"/>
            </a:xfrm>
            <a:custGeom>
              <a:avLst/>
              <a:gdLst/>
              <a:ahLst/>
              <a:rect l="l" t="t" r="r" b="b"/>
              <a:pathLst>
                <a:path w="28" h="30">
                  <a:moveTo>
                    <a:pt x="0" y="15"/>
                  </a:moveTo>
                  <a:cubicBezTo>
                    <a:pt x="0" y="13"/>
                    <a:pt x="0" y="11"/>
                    <a:pt x="1" y="9"/>
                  </a:cubicBezTo>
                  <a:cubicBezTo>
                    <a:pt x="2" y="6"/>
                    <a:pt x="5" y="3"/>
                    <a:pt x="8" y="1"/>
                  </a:cubicBezTo>
                  <a:cubicBezTo>
                    <a:pt x="12" y="0"/>
                    <a:pt x="16" y="0"/>
                    <a:pt x="19" y="1"/>
                  </a:cubicBezTo>
                  <a:cubicBezTo>
                    <a:pt x="21" y="2"/>
                    <a:pt x="22" y="3"/>
                    <a:pt x="23" y="4"/>
                  </a:cubicBezTo>
                  <a:cubicBezTo>
                    <a:pt x="25" y="6"/>
                    <a:pt x="26" y="7"/>
                    <a:pt x="26" y="9"/>
                  </a:cubicBezTo>
                  <a:cubicBezTo>
                    <a:pt x="27" y="11"/>
                    <a:pt x="28" y="13"/>
                    <a:pt x="28" y="15"/>
                  </a:cubicBezTo>
                  <a:cubicBezTo>
                    <a:pt x="28" y="17"/>
                    <a:pt x="27" y="19"/>
                    <a:pt x="26" y="21"/>
                  </a:cubicBezTo>
                  <a:cubicBezTo>
                    <a:pt x="26" y="23"/>
                    <a:pt x="25" y="24"/>
                    <a:pt x="23" y="26"/>
                  </a:cubicBezTo>
                  <a:cubicBezTo>
                    <a:pt x="22" y="27"/>
                    <a:pt x="21" y="28"/>
                    <a:pt x="19" y="29"/>
                  </a:cubicBezTo>
                  <a:cubicBezTo>
                    <a:pt x="16" y="30"/>
                    <a:pt x="12" y="30"/>
                    <a:pt x="8" y="29"/>
                  </a:cubicBezTo>
                  <a:cubicBezTo>
                    <a:pt x="7" y="28"/>
                    <a:pt x="5" y="27"/>
                    <a:pt x="4" y="26"/>
                  </a:cubicBezTo>
                  <a:cubicBezTo>
                    <a:pt x="3" y="24"/>
                    <a:pt x="2" y="23"/>
                    <a:pt x="1" y="21"/>
                  </a:cubicBezTo>
                  <a:cubicBezTo>
                    <a:pt x="0" y="19"/>
                    <a:pt x="0" y="17"/>
                    <a:pt x="0" y="15"/>
                  </a:cubicBezTo>
                  <a:close/>
                </a:path>
              </a:pathLst>
            </a:custGeom>
            <a:solidFill>
              <a:srgbClr val="02b6c9"/>
            </a:solidFill>
            <a:ln>
              <a:noFill/>
            </a:ln>
          </p:spPr>
          <p:style>
            <a:lnRef idx="0"/>
            <a:fillRef idx="0"/>
            <a:effectRef idx="0"/>
            <a:fontRef idx="minor"/>
          </p:style>
        </p:sp>
        <p:sp>
          <p:nvSpPr>
            <p:cNvPr id="306" name="CustomShape 7"/>
            <p:cNvSpPr/>
            <p:nvPr/>
          </p:nvSpPr>
          <p:spPr>
            <a:xfrm>
              <a:off x="1192320" y="509760"/>
              <a:ext cx="39240" cy="153720"/>
            </a:xfrm>
            <a:custGeom>
              <a:avLst/>
              <a:gdLst/>
              <a:ahLst/>
              <a:rect l="l" t="t" r="r" b="b"/>
              <a:pathLst>
                <a:path w="26" h="101">
                  <a:moveTo>
                    <a:pt x="26" y="86"/>
                  </a:moveTo>
                  <a:cubicBezTo>
                    <a:pt x="26" y="88"/>
                    <a:pt x="25" y="90"/>
                    <a:pt x="25" y="92"/>
                  </a:cubicBezTo>
                  <a:cubicBezTo>
                    <a:pt x="24" y="94"/>
                    <a:pt x="23" y="95"/>
                    <a:pt x="22" y="96"/>
                  </a:cubicBezTo>
                  <a:cubicBezTo>
                    <a:pt x="21" y="98"/>
                    <a:pt x="19" y="99"/>
                    <a:pt x="18" y="99"/>
                  </a:cubicBezTo>
                  <a:cubicBezTo>
                    <a:pt x="15" y="101"/>
                    <a:pt x="11" y="101"/>
                    <a:pt x="8" y="99"/>
                  </a:cubicBezTo>
                  <a:cubicBezTo>
                    <a:pt x="6" y="99"/>
                    <a:pt x="5" y="98"/>
                    <a:pt x="4" y="96"/>
                  </a:cubicBezTo>
                  <a:cubicBezTo>
                    <a:pt x="1" y="94"/>
                    <a:pt x="0" y="90"/>
                    <a:pt x="0" y="86"/>
                  </a:cubicBezTo>
                  <a:cubicBezTo>
                    <a:pt x="0" y="14"/>
                    <a:pt x="0" y="14"/>
                    <a:pt x="0" y="14"/>
                  </a:cubicBezTo>
                  <a:cubicBezTo>
                    <a:pt x="0" y="11"/>
                    <a:pt x="1" y="7"/>
                    <a:pt x="4" y="4"/>
                  </a:cubicBezTo>
                  <a:cubicBezTo>
                    <a:pt x="5" y="3"/>
                    <a:pt x="6" y="2"/>
                    <a:pt x="8" y="1"/>
                  </a:cubicBezTo>
                  <a:cubicBezTo>
                    <a:pt x="10" y="1"/>
                    <a:pt x="11" y="0"/>
                    <a:pt x="13" y="0"/>
                  </a:cubicBezTo>
                  <a:cubicBezTo>
                    <a:pt x="15" y="0"/>
                    <a:pt x="16" y="1"/>
                    <a:pt x="18" y="1"/>
                  </a:cubicBezTo>
                  <a:cubicBezTo>
                    <a:pt x="20" y="2"/>
                    <a:pt x="21" y="3"/>
                    <a:pt x="22" y="4"/>
                  </a:cubicBezTo>
                  <a:cubicBezTo>
                    <a:pt x="23" y="6"/>
                    <a:pt x="24" y="7"/>
                    <a:pt x="25" y="9"/>
                  </a:cubicBezTo>
                  <a:cubicBezTo>
                    <a:pt x="25" y="10"/>
                    <a:pt x="26" y="12"/>
                    <a:pt x="26" y="14"/>
                  </a:cubicBezTo>
                  <a:lnTo>
                    <a:pt x="26" y="86"/>
                  </a:lnTo>
                  <a:close/>
                </a:path>
              </a:pathLst>
            </a:custGeom>
            <a:solidFill>
              <a:srgbClr val="02b6c9"/>
            </a:solidFill>
            <a:ln>
              <a:noFill/>
            </a:ln>
          </p:spPr>
          <p:style>
            <a:lnRef idx="0"/>
            <a:fillRef idx="0"/>
            <a:effectRef idx="0"/>
            <a:fontRef idx="minor"/>
          </p:style>
        </p:sp>
        <p:sp>
          <p:nvSpPr>
            <p:cNvPr id="307" name="CustomShape 8"/>
            <p:cNvSpPr/>
            <p:nvPr/>
          </p:nvSpPr>
          <p:spPr>
            <a:xfrm>
              <a:off x="1265400" y="449280"/>
              <a:ext cx="42480" cy="45720"/>
            </a:xfrm>
            <a:custGeom>
              <a:avLst/>
              <a:gdLst/>
              <a:ahLst/>
              <a:rect l="l" t="t" r="r" b="b"/>
              <a:pathLst>
                <a:path w="28" h="30">
                  <a:moveTo>
                    <a:pt x="0" y="15"/>
                  </a:moveTo>
                  <a:cubicBezTo>
                    <a:pt x="0" y="13"/>
                    <a:pt x="0" y="11"/>
                    <a:pt x="1" y="9"/>
                  </a:cubicBezTo>
                  <a:cubicBezTo>
                    <a:pt x="3" y="6"/>
                    <a:pt x="5" y="3"/>
                    <a:pt x="9" y="1"/>
                  </a:cubicBezTo>
                  <a:cubicBezTo>
                    <a:pt x="12" y="0"/>
                    <a:pt x="16" y="0"/>
                    <a:pt x="19" y="1"/>
                  </a:cubicBezTo>
                  <a:cubicBezTo>
                    <a:pt x="21" y="2"/>
                    <a:pt x="22" y="3"/>
                    <a:pt x="24" y="4"/>
                  </a:cubicBezTo>
                  <a:cubicBezTo>
                    <a:pt x="25" y="6"/>
                    <a:pt x="26" y="7"/>
                    <a:pt x="27" y="9"/>
                  </a:cubicBezTo>
                  <a:cubicBezTo>
                    <a:pt x="27" y="11"/>
                    <a:pt x="28" y="13"/>
                    <a:pt x="28" y="15"/>
                  </a:cubicBezTo>
                  <a:cubicBezTo>
                    <a:pt x="28" y="17"/>
                    <a:pt x="27" y="19"/>
                    <a:pt x="27" y="21"/>
                  </a:cubicBezTo>
                  <a:cubicBezTo>
                    <a:pt x="26" y="23"/>
                    <a:pt x="25" y="24"/>
                    <a:pt x="24" y="26"/>
                  </a:cubicBezTo>
                  <a:cubicBezTo>
                    <a:pt x="22" y="27"/>
                    <a:pt x="21" y="28"/>
                    <a:pt x="19" y="29"/>
                  </a:cubicBezTo>
                  <a:cubicBezTo>
                    <a:pt x="16" y="30"/>
                    <a:pt x="12" y="30"/>
                    <a:pt x="9" y="29"/>
                  </a:cubicBezTo>
                  <a:cubicBezTo>
                    <a:pt x="7" y="28"/>
                    <a:pt x="5" y="27"/>
                    <a:pt x="4" y="26"/>
                  </a:cubicBezTo>
                  <a:cubicBezTo>
                    <a:pt x="3" y="24"/>
                    <a:pt x="2" y="23"/>
                    <a:pt x="1" y="21"/>
                  </a:cubicBezTo>
                  <a:cubicBezTo>
                    <a:pt x="0" y="19"/>
                    <a:pt x="0" y="17"/>
                    <a:pt x="0" y="15"/>
                  </a:cubicBezTo>
                  <a:close/>
                </a:path>
              </a:pathLst>
            </a:custGeom>
            <a:solidFill>
              <a:srgbClr val="02b6c9"/>
            </a:solidFill>
            <a:ln>
              <a:noFill/>
            </a:ln>
          </p:spPr>
          <p:style>
            <a:lnRef idx="0"/>
            <a:fillRef idx="0"/>
            <a:effectRef idx="0"/>
            <a:fontRef idx="minor"/>
          </p:style>
        </p:sp>
        <p:sp>
          <p:nvSpPr>
            <p:cNvPr id="308" name="CustomShape 9"/>
            <p:cNvSpPr/>
            <p:nvPr/>
          </p:nvSpPr>
          <p:spPr>
            <a:xfrm>
              <a:off x="1266840" y="509760"/>
              <a:ext cx="39240" cy="153720"/>
            </a:xfrm>
            <a:custGeom>
              <a:avLst/>
              <a:gdLst/>
              <a:ahLst/>
              <a:rect l="l" t="t" r="r" b="b"/>
              <a:pathLst>
                <a:path w="26" h="101">
                  <a:moveTo>
                    <a:pt x="26" y="86"/>
                  </a:moveTo>
                  <a:cubicBezTo>
                    <a:pt x="26" y="88"/>
                    <a:pt x="26" y="90"/>
                    <a:pt x="25" y="92"/>
                  </a:cubicBezTo>
                  <a:cubicBezTo>
                    <a:pt x="24" y="94"/>
                    <a:pt x="23" y="95"/>
                    <a:pt x="22" y="96"/>
                  </a:cubicBezTo>
                  <a:cubicBezTo>
                    <a:pt x="21" y="98"/>
                    <a:pt x="20" y="99"/>
                    <a:pt x="18" y="99"/>
                  </a:cubicBezTo>
                  <a:cubicBezTo>
                    <a:pt x="15" y="101"/>
                    <a:pt x="11" y="101"/>
                    <a:pt x="8" y="99"/>
                  </a:cubicBezTo>
                  <a:cubicBezTo>
                    <a:pt x="7" y="99"/>
                    <a:pt x="5" y="98"/>
                    <a:pt x="4" y="96"/>
                  </a:cubicBezTo>
                  <a:cubicBezTo>
                    <a:pt x="1" y="94"/>
                    <a:pt x="0" y="90"/>
                    <a:pt x="0" y="86"/>
                  </a:cubicBezTo>
                  <a:cubicBezTo>
                    <a:pt x="0" y="14"/>
                    <a:pt x="0" y="14"/>
                    <a:pt x="0" y="14"/>
                  </a:cubicBezTo>
                  <a:cubicBezTo>
                    <a:pt x="0" y="11"/>
                    <a:pt x="1" y="7"/>
                    <a:pt x="4" y="4"/>
                  </a:cubicBezTo>
                  <a:cubicBezTo>
                    <a:pt x="5" y="3"/>
                    <a:pt x="7" y="2"/>
                    <a:pt x="8" y="1"/>
                  </a:cubicBezTo>
                  <a:cubicBezTo>
                    <a:pt x="10" y="1"/>
                    <a:pt x="12" y="0"/>
                    <a:pt x="13" y="0"/>
                  </a:cubicBezTo>
                  <a:cubicBezTo>
                    <a:pt x="15" y="0"/>
                    <a:pt x="17" y="1"/>
                    <a:pt x="18" y="1"/>
                  </a:cubicBezTo>
                  <a:cubicBezTo>
                    <a:pt x="21" y="3"/>
                    <a:pt x="24" y="6"/>
                    <a:pt x="25" y="9"/>
                  </a:cubicBezTo>
                  <a:cubicBezTo>
                    <a:pt x="26" y="10"/>
                    <a:pt x="26" y="12"/>
                    <a:pt x="26" y="14"/>
                  </a:cubicBezTo>
                  <a:lnTo>
                    <a:pt x="26" y="86"/>
                  </a:lnTo>
                  <a:close/>
                </a:path>
              </a:pathLst>
            </a:custGeom>
            <a:solidFill>
              <a:srgbClr val="02b6c9"/>
            </a:solidFill>
            <a:ln>
              <a:noFill/>
            </a:ln>
          </p:spPr>
          <p:style>
            <a:lnRef idx="0"/>
            <a:fillRef idx="0"/>
            <a:effectRef idx="0"/>
            <a:fontRef idx="minor"/>
          </p:style>
        </p:sp>
        <p:sp>
          <p:nvSpPr>
            <p:cNvPr id="309" name="CustomShape 10"/>
            <p:cNvSpPr/>
            <p:nvPr/>
          </p:nvSpPr>
          <p:spPr>
            <a:xfrm>
              <a:off x="1339920" y="506520"/>
              <a:ext cx="139320" cy="156960"/>
            </a:xfrm>
            <a:custGeom>
              <a:avLst/>
              <a:gdLst/>
              <a:ahLst/>
              <a:rect l="l" t="t" r="r" b="b"/>
              <a:pathLst>
                <a:path w="91" h="103">
                  <a:moveTo>
                    <a:pt x="91" y="89"/>
                  </a:moveTo>
                  <a:cubicBezTo>
                    <a:pt x="91" y="91"/>
                    <a:pt x="90" y="93"/>
                    <a:pt x="90" y="94"/>
                  </a:cubicBezTo>
                  <a:cubicBezTo>
                    <a:pt x="89" y="96"/>
                    <a:pt x="88" y="97"/>
                    <a:pt x="87" y="99"/>
                  </a:cubicBezTo>
                  <a:cubicBezTo>
                    <a:pt x="86" y="100"/>
                    <a:pt x="85" y="101"/>
                    <a:pt x="83" y="102"/>
                  </a:cubicBezTo>
                  <a:cubicBezTo>
                    <a:pt x="82" y="102"/>
                    <a:pt x="80" y="103"/>
                    <a:pt x="78" y="103"/>
                  </a:cubicBezTo>
                  <a:cubicBezTo>
                    <a:pt x="76" y="103"/>
                    <a:pt x="75" y="102"/>
                    <a:pt x="73" y="102"/>
                  </a:cubicBezTo>
                  <a:cubicBezTo>
                    <a:pt x="71" y="101"/>
                    <a:pt x="70" y="100"/>
                    <a:pt x="69" y="99"/>
                  </a:cubicBezTo>
                  <a:cubicBezTo>
                    <a:pt x="66" y="96"/>
                    <a:pt x="65" y="93"/>
                    <a:pt x="65" y="89"/>
                  </a:cubicBezTo>
                  <a:cubicBezTo>
                    <a:pt x="65" y="51"/>
                    <a:pt x="65" y="51"/>
                    <a:pt x="65" y="51"/>
                  </a:cubicBezTo>
                  <a:cubicBezTo>
                    <a:pt x="65" y="50"/>
                    <a:pt x="65" y="50"/>
                    <a:pt x="65" y="50"/>
                  </a:cubicBezTo>
                  <a:cubicBezTo>
                    <a:pt x="65" y="47"/>
                    <a:pt x="64" y="44"/>
                    <a:pt x="63" y="42"/>
                  </a:cubicBezTo>
                  <a:cubicBezTo>
                    <a:pt x="62" y="39"/>
                    <a:pt x="61" y="37"/>
                    <a:pt x="59" y="35"/>
                  </a:cubicBezTo>
                  <a:cubicBezTo>
                    <a:pt x="57" y="33"/>
                    <a:pt x="55" y="32"/>
                    <a:pt x="53" y="31"/>
                  </a:cubicBezTo>
                  <a:cubicBezTo>
                    <a:pt x="51" y="30"/>
                    <a:pt x="48" y="29"/>
                    <a:pt x="46" y="29"/>
                  </a:cubicBezTo>
                  <a:cubicBezTo>
                    <a:pt x="43" y="29"/>
                    <a:pt x="40" y="30"/>
                    <a:pt x="38" y="31"/>
                  </a:cubicBezTo>
                  <a:cubicBezTo>
                    <a:pt x="35" y="32"/>
                    <a:pt x="33" y="33"/>
                    <a:pt x="32" y="35"/>
                  </a:cubicBezTo>
                  <a:cubicBezTo>
                    <a:pt x="30" y="37"/>
                    <a:pt x="29" y="40"/>
                    <a:pt x="28" y="42"/>
                  </a:cubicBezTo>
                  <a:cubicBezTo>
                    <a:pt x="27" y="45"/>
                    <a:pt x="26" y="48"/>
                    <a:pt x="26" y="51"/>
                  </a:cubicBezTo>
                  <a:cubicBezTo>
                    <a:pt x="26" y="89"/>
                    <a:pt x="26" y="89"/>
                    <a:pt x="26" y="89"/>
                  </a:cubicBezTo>
                  <a:cubicBezTo>
                    <a:pt x="26" y="91"/>
                    <a:pt x="26" y="93"/>
                    <a:pt x="25" y="94"/>
                  </a:cubicBezTo>
                  <a:cubicBezTo>
                    <a:pt x="25" y="96"/>
                    <a:pt x="24" y="97"/>
                    <a:pt x="23" y="99"/>
                  </a:cubicBezTo>
                  <a:cubicBezTo>
                    <a:pt x="22" y="100"/>
                    <a:pt x="20" y="101"/>
                    <a:pt x="19" y="102"/>
                  </a:cubicBezTo>
                  <a:cubicBezTo>
                    <a:pt x="17" y="102"/>
                    <a:pt x="15" y="103"/>
                    <a:pt x="14" y="103"/>
                  </a:cubicBezTo>
                  <a:cubicBezTo>
                    <a:pt x="12" y="103"/>
                    <a:pt x="10" y="102"/>
                    <a:pt x="9" y="102"/>
                  </a:cubicBezTo>
                  <a:cubicBezTo>
                    <a:pt x="7" y="101"/>
                    <a:pt x="6" y="100"/>
                    <a:pt x="5" y="99"/>
                  </a:cubicBezTo>
                  <a:cubicBezTo>
                    <a:pt x="3" y="97"/>
                    <a:pt x="2" y="96"/>
                    <a:pt x="2" y="94"/>
                  </a:cubicBezTo>
                  <a:cubicBezTo>
                    <a:pt x="1" y="93"/>
                    <a:pt x="1" y="91"/>
                    <a:pt x="1" y="89"/>
                  </a:cubicBezTo>
                  <a:cubicBezTo>
                    <a:pt x="1" y="51"/>
                    <a:pt x="1" y="51"/>
                    <a:pt x="1" y="51"/>
                  </a:cubicBezTo>
                  <a:cubicBezTo>
                    <a:pt x="0" y="44"/>
                    <a:pt x="2" y="37"/>
                    <a:pt x="4" y="31"/>
                  </a:cubicBezTo>
                  <a:cubicBezTo>
                    <a:pt x="6" y="25"/>
                    <a:pt x="9" y="20"/>
                    <a:pt x="14" y="15"/>
                  </a:cubicBezTo>
                  <a:cubicBezTo>
                    <a:pt x="18" y="11"/>
                    <a:pt x="22" y="7"/>
                    <a:pt x="28" y="5"/>
                  </a:cubicBezTo>
                  <a:cubicBezTo>
                    <a:pt x="39" y="0"/>
                    <a:pt x="52" y="0"/>
                    <a:pt x="63" y="5"/>
                  </a:cubicBezTo>
                  <a:cubicBezTo>
                    <a:pt x="69" y="7"/>
                    <a:pt x="74" y="11"/>
                    <a:pt x="78" y="15"/>
                  </a:cubicBezTo>
                  <a:cubicBezTo>
                    <a:pt x="82" y="20"/>
                    <a:pt x="85" y="25"/>
                    <a:pt x="87" y="31"/>
                  </a:cubicBezTo>
                  <a:cubicBezTo>
                    <a:pt x="90" y="37"/>
                    <a:pt x="91" y="44"/>
                    <a:pt x="91" y="51"/>
                  </a:cubicBezTo>
                  <a:cubicBezTo>
                    <a:pt x="91" y="89"/>
                    <a:pt x="91" y="89"/>
                    <a:pt x="91" y="89"/>
                  </a:cubicBezTo>
                  <a:close/>
                </a:path>
              </a:pathLst>
            </a:custGeom>
            <a:solidFill>
              <a:srgbClr val="02b6c9"/>
            </a:solidFill>
            <a:ln>
              <a:noFill/>
            </a:ln>
          </p:spPr>
          <p:style>
            <a:lnRef idx="0"/>
            <a:fillRef idx="0"/>
            <a:effectRef idx="0"/>
            <a:fontRef idx="minor"/>
          </p:style>
        </p:sp>
        <p:sp>
          <p:nvSpPr>
            <p:cNvPr id="310" name="CustomShape 11"/>
            <p:cNvSpPr/>
            <p:nvPr/>
          </p:nvSpPr>
          <p:spPr>
            <a:xfrm>
              <a:off x="1677960" y="506520"/>
              <a:ext cx="151920" cy="159840"/>
            </a:xfrm>
            <a:custGeom>
              <a:avLst/>
              <a:gdLst/>
              <a:ahLst/>
              <a:rect l="l" t="t" r="r" b="b"/>
              <a:pathLst>
                <a:path w="99" h="105">
                  <a:moveTo>
                    <a:pt x="0" y="52"/>
                  </a:moveTo>
                  <a:cubicBezTo>
                    <a:pt x="0" y="46"/>
                    <a:pt x="1" y="39"/>
                    <a:pt x="3" y="32"/>
                  </a:cubicBezTo>
                  <a:cubicBezTo>
                    <a:pt x="6" y="26"/>
                    <a:pt x="9" y="21"/>
                    <a:pt x="14" y="16"/>
                  </a:cubicBezTo>
                  <a:cubicBezTo>
                    <a:pt x="18" y="11"/>
                    <a:pt x="23" y="8"/>
                    <a:pt x="29" y="5"/>
                  </a:cubicBezTo>
                  <a:cubicBezTo>
                    <a:pt x="40" y="0"/>
                    <a:pt x="54" y="0"/>
                    <a:pt x="65" y="5"/>
                  </a:cubicBezTo>
                  <a:cubicBezTo>
                    <a:pt x="71" y="8"/>
                    <a:pt x="76" y="11"/>
                    <a:pt x="80" y="16"/>
                  </a:cubicBezTo>
                  <a:cubicBezTo>
                    <a:pt x="99" y="37"/>
                    <a:pt x="99" y="68"/>
                    <a:pt x="80" y="89"/>
                  </a:cubicBezTo>
                  <a:cubicBezTo>
                    <a:pt x="76" y="93"/>
                    <a:pt x="71" y="97"/>
                    <a:pt x="65" y="100"/>
                  </a:cubicBezTo>
                  <a:cubicBezTo>
                    <a:pt x="54" y="105"/>
                    <a:pt x="40" y="105"/>
                    <a:pt x="29" y="100"/>
                  </a:cubicBezTo>
                  <a:cubicBezTo>
                    <a:pt x="23" y="97"/>
                    <a:pt x="18" y="93"/>
                    <a:pt x="14" y="89"/>
                  </a:cubicBezTo>
                  <a:cubicBezTo>
                    <a:pt x="5" y="79"/>
                    <a:pt x="0" y="66"/>
                    <a:pt x="0" y="52"/>
                  </a:cubicBezTo>
                  <a:close/>
                  <a:moveTo>
                    <a:pt x="26" y="52"/>
                  </a:moveTo>
                  <a:cubicBezTo>
                    <a:pt x="26" y="55"/>
                    <a:pt x="26" y="59"/>
                    <a:pt x="27" y="61"/>
                  </a:cubicBezTo>
                  <a:cubicBezTo>
                    <a:pt x="28" y="64"/>
                    <a:pt x="30" y="67"/>
                    <a:pt x="32" y="69"/>
                  </a:cubicBezTo>
                  <a:cubicBezTo>
                    <a:pt x="34" y="71"/>
                    <a:pt x="36" y="73"/>
                    <a:pt x="39" y="74"/>
                  </a:cubicBezTo>
                  <a:cubicBezTo>
                    <a:pt x="41" y="75"/>
                    <a:pt x="44" y="76"/>
                    <a:pt x="47" y="76"/>
                  </a:cubicBezTo>
                  <a:cubicBezTo>
                    <a:pt x="50" y="76"/>
                    <a:pt x="53" y="75"/>
                    <a:pt x="55" y="74"/>
                  </a:cubicBezTo>
                  <a:cubicBezTo>
                    <a:pt x="58" y="73"/>
                    <a:pt x="60" y="71"/>
                    <a:pt x="62" y="69"/>
                  </a:cubicBezTo>
                  <a:cubicBezTo>
                    <a:pt x="71" y="59"/>
                    <a:pt x="71" y="45"/>
                    <a:pt x="62" y="36"/>
                  </a:cubicBezTo>
                  <a:cubicBezTo>
                    <a:pt x="60" y="34"/>
                    <a:pt x="58" y="32"/>
                    <a:pt x="55" y="31"/>
                  </a:cubicBezTo>
                  <a:cubicBezTo>
                    <a:pt x="53" y="30"/>
                    <a:pt x="50" y="29"/>
                    <a:pt x="47" y="29"/>
                  </a:cubicBezTo>
                  <a:cubicBezTo>
                    <a:pt x="44" y="29"/>
                    <a:pt x="41" y="30"/>
                    <a:pt x="39" y="31"/>
                  </a:cubicBezTo>
                  <a:cubicBezTo>
                    <a:pt x="36" y="32"/>
                    <a:pt x="34" y="34"/>
                    <a:pt x="32" y="36"/>
                  </a:cubicBezTo>
                  <a:cubicBezTo>
                    <a:pt x="30" y="38"/>
                    <a:pt x="28" y="41"/>
                    <a:pt x="27" y="43"/>
                  </a:cubicBezTo>
                  <a:cubicBezTo>
                    <a:pt x="26" y="46"/>
                    <a:pt x="26" y="49"/>
                    <a:pt x="26" y="52"/>
                  </a:cubicBezTo>
                  <a:close/>
                </a:path>
              </a:pathLst>
            </a:custGeom>
            <a:solidFill>
              <a:srgbClr val="7c4182"/>
            </a:solidFill>
            <a:ln>
              <a:noFill/>
            </a:ln>
          </p:spPr>
          <p:style>
            <a:lnRef idx="0"/>
            <a:fillRef idx="0"/>
            <a:effectRef idx="0"/>
            <a:fontRef idx="minor"/>
          </p:style>
        </p:sp>
        <p:sp>
          <p:nvSpPr>
            <p:cNvPr id="311" name="CustomShape 12"/>
            <p:cNvSpPr/>
            <p:nvPr/>
          </p:nvSpPr>
          <p:spPr>
            <a:xfrm>
              <a:off x="1839960" y="506520"/>
              <a:ext cx="153720" cy="159840"/>
            </a:xfrm>
            <a:custGeom>
              <a:avLst/>
              <a:gdLst/>
              <a:ahLst/>
              <a:rect l="l" t="t" r="r" b="b"/>
              <a:pathLst>
                <a:path w="100" h="105">
                  <a:moveTo>
                    <a:pt x="0" y="52"/>
                  </a:moveTo>
                  <a:cubicBezTo>
                    <a:pt x="0" y="46"/>
                    <a:pt x="2" y="39"/>
                    <a:pt x="4" y="32"/>
                  </a:cubicBezTo>
                  <a:cubicBezTo>
                    <a:pt x="7" y="26"/>
                    <a:pt x="10" y="21"/>
                    <a:pt x="14" y="16"/>
                  </a:cubicBezTo>
                  <a:cubicBezTo>
                    <a:pt x="19" y="11"/>
                    <a:pt x="24" y="8"/>
                    <a:pt x="29" y="5"/>
                  </a:cubicBezTo>
                  <a:cubicBezTo>
                    <a:pt x="41" y="0"/>
                    <a:pt x="55" y="0"/>
                    <a:pt x="66" y="5"/>
                  </a:cubicBezTo>
                  <a:cubicBezTo>
                    <a:pt x="72" y="8"/>
                    <a:pt x="77" y="11"/>
                    <a:pt x="81" y="16"/>
                  </a:cubicBezTo>
                  <a:cubicBezTo>
                    <a:pt x="100" y="37"/>
                    <a:pt x="100" y="68"/>
                    <a:pt x="81" y="89"/>
                  </a:cubicBezTo>
                  <a:cubicBezTo>
                    <a:pt x="77" y="93"/>
                    <a:pt x="72" y="97"/>
                    <a:pt x="66" y="100"/>
                  </a:cubicBezTo>
                  <a:cubicBezTo>
                    <a:pt x="55" y="105"/>
                    <a:pt x="41" y="105"/>
                    <a:pt x="29" y="100"/>
                  </a:cubicBezTo>
                  <a:cubicBezTo>
                    <a:pt x="24" y="97"/>
                    <a:pt x="19" y="93"/>
                    <a:pt x="14" y="89"/>
                  </a:cubicBezTo>
                  <a:cubicBezTo>
                    <a:pt x="10" y="84"/>
                    <a:pt x="7" y="78"/>
                    <a:pt x="4" y="72"/>
                  </a:cubicBezTo>
                  <a:cubicBezTo>
                    <a:pt x="2" y="66"/>
                    <a:pt x="0" y="59"/>
                    <a:pt x="0" y="52"/>
                  </a:cubicBezTo>
                  <a:close/>
                  <a:moveTo>
                    <a:pt x="26" y="52"/>
                  </a:moveTo>
                  <a:cubicBezTo>
                    <a:pt x="26" y="55"/>
                    <a:pt x="27" y="59"/>
                    <a:pt x="28" y="61"/>
                  </a:cubicBezTo>
                  <a:cubicBezTo>
                    <a:pt x="29" y="64"/>
                    <a:pt x="31" y="67"/>
                    <a:pt x="33" y="69"/>
                  </a:cubicBezTo>
                  <a:cubicBezTo>
                    <a:pt x="35" y="71"/>
                    <a:pt x="37" y="73"/>
                    <a:pt x="40" y="74"/>
                  </a:cubicBezTo>
                  <a:cubicBezTo>
                    <a:pt x="42" y="75"/>
                    <a:pt x="45" y="76"/>
                    <a:pt x="48" y="76"/>
                  </a:cubicBezTo>
                  <a:cubicBezTo>
                    <a:pt x="51" y="76"/>
                    <a:pt x="54" y="75"/>
                    <a:pt x="56" y="74"/>
                  </a:cubicBezTo>
                  <a:cubicBezTo>
                    <a:pt x="59" y="73"/>
                    <a:pt x="61" y="71"/>
                    <a:pt x="63" y="69"/>
                  </a:cubicBezTo>
                  <a:cubicBezTo>
                    <a:pt x="65" y="67"/>
                    <a:pt x="67" y="64"/>
                    <a:pt x="68" y="61"/>
                  </a:cubicBezTo>
                  <a:cubicBezTo>
                    <a:pt x="70" y="56"/>
                    <a:pt x="70" y="49"/>
                    <a:pt x="68" y="43"/>
                  </a:cubicBezTo>
                  <a:cubicBezTo>
                    <a:pt x="67" y="41"/>
                    <a:pt x="65" y="38"/>
                    <a:pt x="63" y="36"/>
                  </a:cubicBezTo>
                  <a:cubicBezTo>
                    <a:pt x="61" y="34"/>
                    <a:pt x="59" y="32"/>
                    <a:pt x="56" y="31"/>
                  </a:cubicBezTo>
                  <a:cubicBezTo>
                    <a:pt x="54" y="30"/>
                    <a:pt x="51" y="29"/>
                    <a:pt x="48" y="29"/>
                  </a:cubicBezTo>
                  <a:cubicBezTo>
                    <a:pt x="45" y="29"/>
                    <a:pt x="42" y="30"/>
                    <a:pt x="40" y="31"/>
                  </a:cubicBezTo>
                  <a:cubicBezTo>
                    <a:pt x="37" y="32"/>
                    <a:pt x="35" y="34"/>
                    <a:pt x="33" y="36"/>
                  </a:cubicBezTo>
                  <a:cubicBezTo>
                    <a:pt x="31" y="38"/>
                    <a:pt x="29" y="41"/>
                    <a:pt x="28" y="43"/>
                  </a:cubicBezTo>
                  <a:cubicBezTo>
                    <a:pt x="27" y="46"/>
                    <a:pt x="26" y="49"/>
                    <a:pt x="26" y="52"/>
                  </a:cubicBezTo>
                  <a:close/>
                </a:path>
              </a:pathLst>
            </a:custGeom>
            <a:solidFill>
              <a:srgbClr val="7c4182"/>
            </a:solidFill>
            <a:ln>
              <a:noFill/>
            </a:ln>
          </p:spPr>
          <p:style>
            <a:lnRef idx="0"/>
            <a:fillRef idx="0"/>
            <a:effectRef idx="0"/>
            <a:fontRef idx="minor"/>
          </p:style>
        </p:sp>
        <p:sp>
          <p:nvSpPr>
            <p:cNvPr id="312" name="CustomShape 13"/>
            <p:cNvSpPr/>
            <p:nvPr/>
          </p:nvSpPr>
          <p:spPr>
            <a:xfrm>
              <a:off x="968400" y="412920"/>
              <a:ext cx="205920" cy="250560"/>
            </a:xfrm>
            <a:custGeom>
              <a:avLst/>
              <a:gdLst/>
              <a:ahLst/>
              <a:rect l="l" t="t" r="r" b="b"/>
              <a:pathLst>
                <a:path w="134" h="164">
                  <a:moveTo>
                    <a:pt x="1" y="23"/>
                  </a:moveTo>
                  <a:cubicBezTo>
                    <a:pt x="0" y="21"/>
                    <a:pt x="0" y="18"/>
                    <a:pt x="0" y="16"/>
                  </a:cubicBezTo>
                  <a:cubicBezTo>
                    <a:pt x="0" y="14"/>
                    <a:pt x="0" y="12"/>
                    <a:pt x="1" y="10"/>
                  </a:cubicBezTo>
                  <a:cubicBezTo>
                    <a:pt x="2" y="8"/>
                    <a:pt x="3" y="6"/>
                    <a:pt x="4" y="5"/>
                  </a:cubicBezTo>
                  <a:cubicBezTo>
                    <a:pt x="6" y="3"/>
                    <a:pt x="8" y="2"/>
                    <a:pt x="10" y="1"/>
                  </a:cubicBezTo>
                  <a:cubicBezTo>
                    <a:pt x="11" y="0"/>
                    <a:pt x="13" y="0"/>
                    <a:pt x="15" y="0"/>
                  </a:cubicBezTo>
                  <a:cubicBezTo>
                    <a:pt x="17" y="0"/>
                    <a:pt x="19" y="0"/>
                    <a:pt x="21" y="1"/>
                  </a:cubicBezTo>
                  <a:cubicBezTo>
                    <a:pt x="23" y="2"/>
                    <a:pt x="24" y="3"/>
                    <a:pt x="26" y="5"/>
                  </a:cubicBezTo>
                  <a:cubicBezTo>
                    <a:pt x="27" y="6"/>
                    <a:pt x="28" y="8"/>
                    <a:pt x="29" y="10"/>
                  </a:cubicBezTo>
                  <a:cubicBezTo>
                    <a:pt x="29" y="10"/>
                    <a:pt x="63" y="97"/>
                    <a:pt x="64" y="99"/>
                  </a:cubicBezTo>
                  <a:cubicBezTo>
                    <a:pt x="65" y="100"/>
                    <a:pt x="67" y="101"/>
                    <a:pt x="68" y="100"/>
                  </a:cubicBezTo>
                  <a:cubicBezTo>
                    <a:pt x="69" y="100"/>
                    <a:pt x="69" y="99"/>
                    <a:pt x="70" y="99"/>
                  </a:cubicBezTo>
                  <a:cubicBezTo>
                    <a:pt x="70" y="97"/>
                    <a:pt x="105" y="10"/>
                    <a:pt x="105" y="10"/>
                  </a:cubicBezTo>
                  <a:cubicBezTo>
                    <a:pt x="105" y="8"/>
                    <a:pt x="106" y="6"/>
                    <a:pt x="108" y="5"/>
                  </a:cubicBezTo>
                  <a:cubicBezTo>
                    <a:pt x="109" y="3"/>
                    <a:pt x="111" y="2"/>
                    <a:pt x="113" y="1"/>
                  </a:cubicBezTo>
                  <a:cubicBezTo>
                    <a:pt x="115" y="0"/>
                    <a:pt x="116" y="0"/>
                    <a:pt x="118" y="0"/>
                  </a:cubicBezTo>
                  <a:cubicBezTo>
                    <a:pt x="120" y="0"/>
                    <a:pt x="122" y="0"/>
                    <a:pt x="124" y="1"/>
                  </a:cubicBezTo>
                  <a:cubicBezTo>
                    <a:pt x="126" y="2"/>
                    <a:pt x="128" y="3"/>
                    <a:pt x="129" y="5"/>
                  </a:cubicBezTo>
                  <a:cubicBezTo>
                    <a:pt x="131" y="6"/>
                    <a:pt x="132" y="8"/>
                    <a:pt x="133" y="10"/>
                  </a:cubicBezTo>
                  <a:cubicBezTo>
                    <a:pt x="133" y="12"/>
                    <a:pt x="134" y="14"/>
                    <a:pt x="134" y="16"/>
                  </a:cubicBezTo>
                  <a:cubicBezTo>
                    <a:pt x="134" y="18"/>
                    <a:pt x="133" y="21"/>
                    <a:pt x="133" y="23"/>
                  </a:cubicBezTo>
                  <a:cubicBezTo>
                    <a:pt x="81" y="153"/>
                    <a:pt x="81" y="153"/>
                    <a:pt x="81" y="153"/>
                  </a:cubicBezTo>
                  <a:cubicBezTo>
                    <a:pt x="80" y="157"/>
                    <a:pt x="78" y="159"/>
                    <a:pt x="75" y="161"/>
                  </a:cubicBezTo>
                  <a:cubicBezTo>
                    <a:pt x="73" y="163"/>
                    <a:pt x="70" y="164"/>
                    <a:pt x="67" y="164"/>
                  </a:cubicBezTo>
                  <a:cubicBezTo>
                    <a:pt x="66" y="164"/>
                    <a:pt x="66" y="164"/>
                    <a:pt x="66" y="164"/>
                  </a:cubicBezTo>
                  <a:cubicBezTo>
                    <a:pt x="64" y="163"/>
                    <a:pt x="64" y="163"/>
                    <a:pt x="64" y="163"/>
                  </a:cubicBezTo>
                  <a:cubicBezTo>
                    <a:pt x="62" y="163"/>
                    <a:pt x="59" y="162"/>
                    <a:pt x="57" y="160"/>
                  </a:cubicBezTo>
                  <a:cubicBezTo>
                    <a:pt x="55" y="158"/>
                    <a:pt x="54" y="156"/>
                    <a:pt x="53" y="153"/>
                  </a:cubicBezTo>
                  <a:lnTo>
                    <a:pt x="1" y="23"/>
                  </a:lnTo>
                  <a:close/>
                </a:path>
              </a:pathLst>
            </a:custGeom>
            <a:solidFill>
              <a:srgbClr val="02b6c9"/>
            </a:solidFill>
            <a:ln>
              <a:noFill/>
            </a:ln>
          </p:spPr>
          <p:style>
            <a:lnRef idx="0"/>
            <a:fillRef idx="0"/>
            <a:effectRef idx="0"/>
            <a:fontRef idx="minor"/>
          </p:style>
        </p:sp>
        <p:sp>
          <p:nvSpPr>
            <p:cNvPr id="313" name="CustomShape 14"/>
            <p:cNvSpPr/>
            <p:nvPr/>
          </p:nvSpPr>
          <p:spPr>
            <a:xfrm>
              <a:off x="1494000" y="412920"/>
              <a:ext cx="153720" cy="253800"/>
            </a:xfrm>
            <a:custGeom>
              <a:avLst/>
              <a:gdLst/>
              <a:ahLst/>
              <a:rect l="l" t="t" r="r" b="b"/>
              <a:pathLst>
                <a:path w="100" h="166">
                  <a:moveTo>
                    <a:pt x="100" y="20"/>
                  </a:moveTo>
                  <a:cubicBezTo>
                    <a:pt x="100" y="15"/>
                    <a:pt x="100" y="15"/>
                    <a:pt x="100" y="15"/>
                  </a:cubicBezTo>
                  <a:cubicBezTo>
                    <a:pt x="100" y="13"/>
                    <a:pt x="99" y="11"/>
                    <a:pt x="99" y="9"/>
                  </a:cubicBezTo>
                  <a:cubicBezTo>
                    <a:pt x="98" y="7"/>
                    <a:pt x="97" y="6"/>
                    <a:pt x="96" y="4"/>
                  </a:cubicBezTo>
                  <a:cubicBezTo>
                    <a:pt x="95" y="3"/>
                    <a:pt x="93" y="2"/>
                    <a:pt x="92" y="1"/>
                  </a:cubicBezTo>
                  <a:cubicBezTo>
                    <a:pt x="90" y="0"/>
                    <a:pt x="88" y="0"/>
                    <a:pt x="87" y="0"/>
                  </a:cubicBezTo>
                  <a:cubicBezTo>
                    <a:pt x="85" y="0"/>
                    <a:pt x="83" y="0"/>
                    <a:pt x="82" y="1"/>
                  </a:cubicBezTo>
                  <a:cubicBezTo>
                    <a:pt x="78" y="3"/>
                    <a:pt x="76" y="5"/>
                    <a:pt x="75" y="9"/>
                  </a:cubicBezTo>
                  <a:cubicBezTo>
                    <a:pt x="74" y="11"/>
                    <a:pt x="74" y="13"/>
                    <a:pt x="74" y="15"/>
                  </a:cubicBezTo>
                  <a:cubicBezTo>
                    <a:pt x="74" y="68"/>
                    <a:pt x="74" y="68"/>
                    <a:pt x="74" y="68"/>
                  </a:cubicBezTo>
                  <a:cubicBezTo>
                    <a:pt x="71" y="66"/>
                    <a:pt x="67" y="65"/>
                    <a:pt x="64" y="64"/>
                  </a:cubicBezTo>
                  <a:cubicBezTo>
                    <a:pt x="60" y="63"/>
                    <a:pt x="56" y="62"/>
                    <a:pt x="52" y="62"/>
                  </a:cubicBezTo>
                  <a:cubicBezTo>
                    <a:pt x="46" y="62"/>
                    <a:pt x="40" y="63"/>
                    <a:pt x="34" y="66"/>
                  </a:cubicBezTo>
                  <a:cubicBezTo>
                    <a:pt x="28" y="69"/>
                    <a:pt x="23" y="72"/>
                    <a:pt x="19" y="77"/>
                  </a:cubicBezTo>
                  <a:cubicBezTo>
                    <a:pt x="0" y="98"/>
                    <a:pt x="0" y="129"/>
                    <a:pt x="19" y="150"/>
                  </a:cubicBezTo>
                  <a:cubicBezTo>
                    <a:pt x="23" y="154"/>
                    <a:pt x="28" y="158"/>
                    <a:pt x="34" y="161"/>
                  </a:cubicBezTo>
                  <a:cubicBezTo>
                    <a:pt x="46" y="166"/>
                    <a:pt x="59" y="166"/>
                    <a:pt x="71" y="161"/>
                  </a:cubicBezTo>
                  <a:cubicBezTo>
                    <a:pt x="76" y="158"/>
                    <a:pt x="81" y="154"/>
                    <a:pt x="86" y="150"/>
                  </a:cubicBezTo>
                  <a:cubicBezTo>
                    <a:pt x="90" y="145"/>
                    <a:pt x="93" y="140"/>
                    <a:pt x="96" y="134"/>
                  </a:cubicBezTo>
                  <a:cubicBezTo>
                    <a:pt x="98" y="127"/>
                    <a:pt x="100" y="121"/>
                    <a:pt x="100" y="114"/>
                  </a:cubicBezTo>
                  <a:cubicBezTo>
                    <a:pt x="100" y="20"/>
                    <a:pt x="100" y="20"/>
                    <a:pt x="100" y="20"/>
                  </a:cubicBezTo>
                  <a:close/>
                  <a:moveTo>
                    <a:pt x="72" y="122"/>
                  </a:moveTo>
                  <a:cubicBezTo>
                    <a:pt x="71" y="125"/>
                    <a:pt x="70" y="128"/>
                    <a:pt x="68" y="130"/>
                  </a:cubicBezTo>
                  <a:cubicBezTo>
                    <a:pt x="66" y="132"/>
                    <a:pt x="63" y="134"/>
                    <a:pt x="61" y="135"/>
                  </a:cubicBezTo>
                  <a:cubicBezTo>
                    <a:pt x="58" y="136"/>
                    <a:pt x="55" y="137"/>
                    <a:pt x="52" y="137"/>
                  </a:cubicBezTo>
                  <a:cubicBezTo>
                    <a:pt x="49" y="137"/>
                    <a:pt x="47" y="136"/>
                    <a:pt x="44" y="135"/>
                  </a:cubicBezTo>
                  <a:cubicBezTo>
                    <a:pt x="41" y="134"/>
                    <a:pt x="39" y="132"/>
                    <a:pt x="37" y="130"/>
                  </a:cubicBezTo>
                  <a:cubicBezTo>
                    <a:pt x="35" y="128"/>
                    <a:pt x="34" y="125"/>
                    <a:pt x="33" y="122"/>
                  </a:cubicBezTo>
                  <a:cubicBezTo>
                    <a:pt x="29" y="114"/>
                    <a:pt x="31" y="104"/>
                    <a:pt x="37" y="97"/>
                  </a:cubicBezTo>
                  <a:cubicBezTo>
                    <a:pt x="39" y="95"/>
                    <a:pt x="41" y="93"/>
                    <a:pt x="44" y="92"/>
                  </a:cubicBezTo>
                  <a:cubicBezTo>
                    <a:pt x="47" y="91"/>
                    <a:pt x="49" y="90"/>
                    <a:pt x="52" y="90"/>
                  </a:cubicBezTo>
                  <a:cubicBezTo>
                    <a:pt x="55" y="90"/>
                    <a:pt x="58" y="91"/>
                    <a:pt x="61" y="92"/>
                  </a:cubicBezTo>
                  <a:cubicBezTo>
                    <a:pt x="63" y="93"/>
                    <a:pt x="66" y="95"/>
                    <a:pt x="68" y="97"/>
                  </a:cubicBezTo>
                  <a:cubicBezTo>
                    <a:pt x="69" y="99"/>
                    <a:pt x="71" y="102"/>
                    <a:pt x="72" y="104"/>
                  </a:cubicBezTo>
                  <a:cubicBezTo>
                    <a:pt x="74" y="110"/>
                    <a:pt x="74" y="117"/>
                    <a:pt x="72" y="122"/>
                  </a:cubicBezTo>
                  <a:close/>
                </a:path>
              </a:pathLst>
            </a:custGeom>
            <a:solidFill>
              <a:srgbClr val="7c4182"/>
            </a:solidFill>
            <a:ln>
              <a:noFill/>
            </a:ln>
          </p:spPr>
          <p:style>
            <a:lnRef idx="0"/>
            <a:fillRef idx="0"/>
            <a:effectRef idx="0"/>
            <a:fontRef idx="minor"/>
          </p:style>
        </p:sp>
      </p:grpSp>
      <p:sp>
        <p:nvSpPr>
          <p:cNvPr id="314" name="CustomShape 15"/>
          <p:cNvSpPr/>
          <p:nvPr/>
        </p:nvSpPr>
        <p:spPr>
          <a:xfrm>
            <a:off x="1409760" y="1431720"/>
            <a:ext cx="1131480" cy="61560"/>
          </a:xfrm>
          <a:prstGeom prst="rect">
            <a:avLst/>
          </a:prstGeom>
          <a:solidFill>
            <a:srgbClr val="7c4182"/>
          </a:solidFill>
          <a:ln>
            <a:noFill/>
          </a:ln>
        </p:spPr>
        <p:style>
          <a:lnRef idx="0"/>
          <a:fillRef idx="0"/>
          <a:effectRef idx="0"/>
          <a:fontRef idx="minor"/>
        </p:style>
      </p:sp>
      <p:grpSp>
        <p:nvGrpSpPr>
          <p:cNvPr id="315" name="Group 16"/>
          <p:cNvGrpSpPr/>
          <p:nvPr/>
        </p:nvGrpSpPr>
        <p:grpSpPr>
          <a:xfrm>
            <a:off x="8589960" y="-7920"/>
            <a:ext cx="3727080" cy="6865560"/>
            <a:chOff x="8589960" y="-7920"/>
            <a:chExt cx="3727080" cy="6865560"/>
          </a:xfrm>
        </p:grpSpPr>
        <p:pic>
          <p:nvPicPr>
            <p:cNvPr id="316" name="Google Shape;153;p15_17" descr=""/>
            <p:cNvPicPr/>
            <p:nvPr/>
          </p:nvPicPr>
          <p:blipFill>
            <a:blip r:embed="rId1"/>
            <a:srcRect l="0" t="0" r="0" b="7408"/>
            <a:stretch/>
          </p:blipFill>
          <p:spPr>
            <a:xfrm>
              <a:off x="8589960" y="-7920"/>
              <a:ext cx="3727080" cy="6865560"/>
            </a:xfrm>
            <a:prstGeom prst="rect">
              <a:avLst/>
            </a:prstGeom>
            <a:ln>
              <a:noFill/>
            </a:ln>
          </p:spPr>
        </p:pic>
        <p:pic>
          <p:nvPicPr>
            <p:cNvPr id="317" name="Google Shape;154;p15_17" descr=""/>
            <p:cNvPicPr/>
            <p:nvPr/>
          </p:nvPicPr>
          <p:blipFill>
            <a:blip r:embed="rId2"/>
            <a:stretch/>
          </p:blipFill>
          <p:spPr>
            <a:xfrm>
              <a:off x="11523600" y="995400"/>
              <a:ext cx="791640" cy="1780920"/>
            </a:xfrm>
            <a:prstGeom prst="rect">
              <a:avLst/>
            </a:prstGeom>
            <a:ln>
              <a:noFill/>
            </a:ln>
          </p:spPr>
        </p:pic>
      </p:grpSp>
      <p:sp>
        <p:nvSpPr>
          <p:cNvPr id="318" name="CustomShape 17"/>
          <p:cNvSpPr/>
          <p:nvPr/>
        </p:nvSpPr>
        <p:spPr>
          <a:xfrm>
            <a:off x="411120" y="5653080"/>
            <a:ext cx="1339560" cy="987120"/>
          </a:xfrm>
          <a:custGeom>
            <a:avLst/>
            <a:gdLst/>
            <a:ahLst/>
            <a:rect l="l" t="t" r="r" b="b"/>
            <a:pathLst>
              <a:path w="872" h="642">
                <a:moveTo>
                  <a:pt x="872" y="642"/>
                </a:moveTo>
                <a:cubicBezTo>
                  <a:pt x="673" y="642"/>
                  <a:pt x="673" y="642"/>
                  <a:pt x="673" y="642"/>
                </a:cubicBezTo>
                <a:cubicBezTo>
                  <a:pt x="673" y="642"/>
                  <a:pt x="673" y="642"/>
                  <a:pt x="673" y="642"/>
                </a:cubicBezTo>
                <a:cubicBezTo>
                  <a:pt x="872" y="642"/>
                  <a:pt x="872" y="642"/>
                  <a:pt x="872" y="642"/>
                </a:cubicBezTo>
                <a:cubicBezTo>
                  <a:pt x="872" y="642"/>
                  <a:pt x="872" y="642"/>
                  <a:pt x="872" y="642"/>
                </a:cubicBezTo>
                <a:moveTo>
                  <a:pt x="1" y="0"/>
                </a:moveTo>
                <a:cubicBezTo>
                  <a:pt x="1" y="0"/>
                  <a:pt x="0" y="1"/>
                  <a:pt x="0" y="1"/>
                </a:cubicBezTo>
                <a:cubicBezTo>
                  <a:pt x="0" y="253"/>
                  <a:pt x="0" y="253"/>
                  <a:pt x="0" y="253"/>
                </a:cubicBezTo>
                <a:cubicBezTo>
                  <a:pt x="0" y="252"/>
                  <a:pt x="1" y="252"/>
                  <a:pt x="1" y="251"/>
                </a:cubicBezTo>
                <a:cubicBezTo>
                  <a:pt x="1" y="0"/>
                  <a:pt x="1" y="0"/>
                  <a:pt x="1" y="0"/>
                </a:cubicBezTo>
              </a:path>
            </a:pathLst>
          </a:custGeom>
          <a:solidFill>
            <a:srgbClr val="d2e5e6"/>
          </a:solidFill>
          <a:ln>
            <a:noFill/>
          </a:ln>
        </p:spPr>
        <p:style>
          <a:lnRef idx="0"/>
          <a:fillRef idx="0"/>
          <a:effectRef idx="0"/>
          <a:fontRef idx="minor"/>
        </p:style>
      </p:sp>
      <p:sp>
        <p:nvSpPr>
          <p:cNvPr id="319" name="CustomShape 18"/>
          <p:cNvSpPr/>
          <p:nvPr/>
        </p:nvSpPr>
        <p:spPr>
          <a:xfrm>
            <a:off x="-664200" y="5816520"/>
            <a:ext cx="1740960" cy="1740960"/>
          </a:xfrm>
          <a:prstGeom prst="ellipse">
            <a:avLst/>
          </a:prstGeom>
          <a:noFill/>
          <a:ln w="282600">
            <a:solidFill>
              <a:srgbClr val="02b6c9">
                <a:alpha val="27000"/>
              </a:srgbClr>
            </a:solidFill>
            <a:miter/>
          </a:ln>
        </p:spPr>
        <p:style>
          <a:lnRef idx="0"/>
          <a:fillRef idx="0"/>
          <a:effectRef idx="0"/>
          <a:fontRef idx="minor"/>
        </p:style>
      </p:sp>
      <p:sp>
        <p:nvSpPr>
          <p:cNvPr id="320" name="CustomShape 19"/>
          <p:cNvSpPr/>
          <p:nvPr/>
        </p:nvSpPr>
        <p:spPr>
          <a:xfrm>
            <a:off x="345240" y="1468800"/>
            <a:ext cx="8890200" cy="4663440"/>
          </a:xfrm>
          <a:prstGeom prst="rect">
            <a:avLst/>
          </a:prstGeom>
          <a:noFill/>
          <a:ln>
            <a:noFill/>
          </a:ln>
        </p:spPr>
        <p:style>
          <a:lnRef idx="0"/>
          <a:fillRef idx="0"/>
          <a:effectRef idx="0"/>
          <a:fontRef idx="minor"/>
        </p:style>
        <p:txBody>
          <a:bodyPr>
            <a:noAutofit/>
          </a:bodyPr>
          <a:p>
            <a:pPr>
              <a:lnSpc>
                <a:spcPct val="150000"/>
              </a:lnSpc>
            </a:pPr>
            <a:r>
              <a:rPr b="0" lang="en-US" sz="2400" spc="-1" strike="noStrike">
                <a:solidFill>
                  <a:srgbClr val="727373"/>
                </a:solidFill>
                <a:latin typeface="Roboto"/>
                <a:ea typeface="Roboto"/>
              </a:rPr>
              <a:t>- Các tham số keyword cần thỏa mãn kiểu từ giá </a:t>
            </a:r>
            <a:r>
              <a:rPr b="0" lang="en-US" sz="2400" spc="-1" strike="noStrike">
                <a:solidFill>
                  <a:srgbClr val="727373"/>
                </a:solidFill>
                <a:latin typeface="Roboto"/>
                <a:ea typeface="Roboto"/>
              </a:rPr>
              <a:t>trị mặc định</a:t>
            </a:r>
            <a:endParaRPr b="0" lang="en-US" sz="2400" spc="-1" strike="noStrike">
              <a:latin typeface="Arial"/>
            </a:endParaRPr>
          </a:p>
          <a:p>
            <a:pPr>
              <a:lnSpc>
                <a:spcPct val="150000"/>
              </a:lnSpc>
            </a:pPr>
            <a:endParaRPr b="0" lang="en-US" sz="2400" spc="-1" strike="noStrike">
              <a:latin typeface="Arial"/>
            </a:endParaRPr>
          </a:p>
          <a:p>
            <a:pPr>
              <a:lnSpc>
                <a:spcPct val="150000"/>
              </a:lnSpc>
            </a:pPr>
            <a:endParaRPr b="0" lang="en-US" sz="2400" spc="-1" strike="noStrike">
              <a:latin typeface="Arial"/>
            </a:endParaRPr>
          </a:p>
          <a:p>
            <a:pPr>
              <a:lnSpc>
                <a:spcPct val="150000"/>
              </a:lnSpc>
            </a:pPr>
            <a:endParaRPr b="0" lang="en-US" sz="2400" spc="-1" strike="noStrike">
              <a:latin typeface="Arial"/>
            </a:endParaRPr>
          </a:p>
          <a:p>
            <a:pPr>
              <a:lnSpc>
                <a:spcPct val="150000"/>
              </a:lnSpc>
            </a:pPr>
            <a:endParaRPr b="0" lang="en-US" sz="2400" spc="-1" strike="noStrike">
              <a:latin typeface="Arial"/>
            </a:endParaRPr>
          </a:p>
          <a:p>
            <a:pPr>
              <a:lnSpc>
                <a:spcPct val="150000"/>
              </a:lnSpc>
            </a:pPr>
            <a:endParaRPr b="0" lang="en-US" sz="2400" spc="-1" strike="noStrike">
              <a:latin typeface="Arial"/>
            </a:endParaRPr>
          </a:p>
          <a:p>
            <a:pPr>
              <a:lnSpc>
                <a:spcPct val="150000"/>
              </a:lnSpc>
            </a:pPr>
            <a:r>
              <a:rPr b="0" lang="en-US" sz="2400" spc="-1" strike="noStrike">
                <a:solidFill>
                  <a:srgbClr val="727373"/>
                </a:solidFill>
                <a:latin typeface="Roboto"/>
                <a:ea typeface="Roboto"/>
              </a:rPr>
              <a:t>Ví dụ `kwd1` phải là kiểu chuỗi. `kwd2` là kiểu số</a:t>
            </a:r>
            <a:endParaRPr b="0" lang="en-US" sz="2400" spc="-1" strike="noStrike">
              <a:latin typeface="Arial"/>
            </a:endParaRPr>
          </a:p>
          <a:p>
            <a:pPr>
              <a:lnSpc>
                <a:spcPct val="150000"/>
              </a:lnSpc>
            </a:pPr>
            <a:r>
              <a:rPr b="0" lang="en-US" sz="2400" spc="-1" strike="noStrike">
                <a:solidFill>
                  <a:srgbClr val="727373"/>
                </a:solidFill>
                <a:latin typeface="Roboto"/>
                <a:ea typeface="Roboto"/>
              </a:rPr>
              <a:t>Ngoại trừ trường hợp giá trị mặc định là </a:t>
            </a:r>
            <a:r>
              <a:rPr b="0" lang="en-US" sz="2400" spc="-1" strike="noStrike">
                <a:solidFill>
                  <a:srgbClr val="727373"/>
                </a:solidFill>
                <a:highlight>
                  <a:srgbClr val="ffff00"/>
                </a:highlight>
                <a:latin typeface="Roboto"/>
                <a:ea typeface="Roboto"/>
              </a:rPr>
              <a:t>None</a:t>
            </a:r>
            <a:r>
              <a:rPr b="0" lang="en-US" sz="2400" spc="-1" strike="noStrike">
                <a:solidFill>
                  <a:srgbClr val="727373"/>
                </a:solidFill>
                <a:latin typeface="Roboto"/>
                <a:ea typeface="Roboto"/>
              </a:rPr>
              <a:t> </a:t>
            </a:r>
            <a:r>
              <a:rPr b="0" lang="en-US" sz="2400" spc="-1" strike="noStrike">
                <a:solidFill>
                  <a:srgbClr val="727373"/>
                </a:solidFill>
                <a:latin typeface="Roboto"/>
                <a:ea typeface="Roboto"/>
              </a:rPr>
              <a:t>hoặc </a:t>
            </a:r>
            <a:r>
              <a:rPr b="0" lang="en-US" sz="2400" spc="-1" strike="noStrike">
                <a:solidFill>
                  <a:srgbClr val="727373"/>
                </a:solidFill>
                <a:highlight>
                  <a:srgbClr val="ffff00"/>
                </a:highlight>
                <a:latin typeface="Roboto"/>
                <a:ea typeface="Roboto"/>
              </a:rPr>
              <a:t>False</a:t>
            </a:r>
            <a:endParaRPr b="0" lang="en-US" sz="2400" spc="-1" strike="noStrike">
              <a:latin typeface="Arial"/>
            </a:endParaRPr>
          </a:p>
          <a:p>
            <a:pPr>
              <a:lnSpc>
                <a:spcPct val="150000"/>
              </a:lnSpc>
            </a:pPr>
            <a:endParaRPr b="0" lang="en-US" sz="2400" spc="-1" strike="noStrike">
              <a:latin typeface="Arial"/>
            </a:endParaRPr>
          </a:p>
        </p:txBody>
      </p:sp>
      <p:pic>
        <p:nvPicPr>
          <p:cNvPr id="321" name="" descr=""/>
          <p:cNvPicPr/>
          <p:nvPr/>
        </p:nvPicPr>
        <p:blipFill>
          <a:blip r:embed="rId3"/>
          <a:stretch/>
        </p:blipFill>
        <p:spPr>
          <a:xfrm>
            <a:off x="914400" y="2795760"/>
            <a:ext cx="7494120" cy="2468880"/>
          </a:xfrm>
          <a:prstGeom prst="rect">
            <a:avLst/>
          </a:prstGeom>
          <a:ln>
            <a:noFill/>
          </a:ln>
        </p:spPr>
      </p:pic>
    </p:spTree>
  </p:cSld>
  <mc:AlternateContent>
    <mc:Choice Requires="p14">
      <p:transition spd="slow" p14:dur="2000"/>
    </mc:Choice>
    <mc:Fallback>
      <p:transition spd="slow"/>
    </mc:Fallback>
  </mc:AlternateContent>
  <p:timing>
    <p:tnLst>
      <p:par>
        <p:cTn id="77" dur="indefinite" restart="never" nodeType="tmRoot">
          <p:childTnLst>
            <p:seq>
              <p:cTn id="78" dur="indefinite" nodeType="mainSeq">
                <p:childTnLst>
                  <p:par>
                    <p:cTn id="79" fill="hold">
                      <p:stCondLst>
                        <p:cond delay="indefinite"/>
                      </p:stCondLst>
                      <p:childTnLst>
                        <p:par>
                          <p:cTn id="80" fill="hold">
                            <p:stCondLst>
                              <p:cond delay="0"/>
                            </p:stCondLst>
                            <p:childTnLst>
                              <p:par>
                                <p:cTn id="81" nodeType="clickEffect" fill="hold" presetClass="entr" presetID="1">
                                  <p:stCondLst>
                                    <p:cond delay="0"/>
                                  </p:stCondLst>
                                  <p:childTnLst>
                                    <p:set>
                                      <p:cBhvr>
                                        <p:cTn id="82" dur="1" fill="hold">
                                          <p:stCondLst>
                                            <p:cond delay="0"/>
                                          </p:stCondLst>
                                        </p:cTn>
                                        <p:tgtEl>
                                          <p:spTgt spid="303"/>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nodeType="clickEffect" fill="hold" presetClass="entr" presetID="1">
                                  <p:stCondLst>
                                    <p:cond delay="0"/>
                                  </p:stCondLst>
                                  <p:childTnLst>
                                    <p:set>
                                      <p:cBhvr>
                                        <p:cTn id="86" dur="1" fill="hold">
                                          <p:stCondLst>
                                            <p:cond delay="0"/>
                                          </p:stCondLst>
                                        </p:cTn>
                                        <p:tgtEl>
                                          <p:spTgt spid="32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2" name="CustomShape 1"/>
          <p:cNvSpPr/>
          <p:nvPr/>
        </p:nvSpPr>
        <p:spPr>
          <a:xfrm>
            <a:off x="0" y="71280"/>
            <a:ext cx="13312440" cy="7414920"/>
          </a:xfrm>
          <a:prstGeom prst="rect">
            <a:avLst/>
          </a:prstGeom>
          <a:noFill/>
          <a:ln>
            <a:noFill/>
          </a:ln>
        </p:spPr>
        <p:style>
          <a:lnRef idx="0"/>
          <a:fillRef idx="0"/>
          <a:effectRef idx="0"/>
          <a:fontRef idx="minor"/>
        </p:style>
      </p:sp>
      <p:sp>
        <p:nvSpPr>
          <p:cNvPr id="323" name="CustomShape 2"/>
          <p:cNvSpPr/>
          <p:nvPr/>
        </p:nvSpPr>
        <p:spPr>
          <a:xfrm>
            <a:off x="411120" y="-4680"/>
            <a:ext cx="11807640" cy="6644880"/>
          </a:xfrm>
          <a:prstGeom prst="rect">
            <a:avLst/>
          </a:prstGeom>
          <a:noFill/>
          <a:ln>
            <a:noFill/>
          </a:ln>
        </p:spPr>
        <p:style>
          <a:lnRef idx="0"/>
          <a:fillRef idx="0"/>
          <a:effectRef idx="0"/>
          <a:fontRef idx="minor"/>
        </p:style>
      </p:sp>
      <p:sp>
        <p:nvSpPr>
          <p:cNvPr id="324" name="CustomShape 3"/>
          <p:cNvSpPr/>
          <p:nvPr/>
        </p:nvSpPr>
        <p:spPr>
          <a:xfrm>
            <a:off x="412920" y="-3240"/>
            <a:ext cx="11874240" cy="6643440"/>
          </a:xfrm>
          <a:prstGeom prst="rect">
            <a:avLst/>
          </a:prstGeom>
          <a:noFill/>
          <a:ln>
            <a:noFill/>
          </a:ln>
        </p:spPr>
        <p:style>
          <a:lnRef idx="0"/>
          <a:fillRef idx="0"/>
          <a:effectRef idx="0"/>
          <a:fontRef idx="minor"/>
        </p:style>
      </p:sp>
      <p:sp>
        <p:nvSpPr>
          <p:cNvPr id="325" name="CustomShape 4"/>
          <p:cNvSpPr/>
          <p:nvPr/>
        </p:nvSpPr>
        <p:spPr>
          <a:xfrm>
            <a:off x="1036080" y="746280"/>
            <a:ext cx="7772400" cy="615240"/>
          </a:xfrm>
          <a:prstGeom prst="rect">
            <a:avLst/>
          </a:prstGeom>
          <a:noFill/>
          <a:ln>
            <a:noFill/>
          </a:ln>
        </p:spPr>
        <p:style>
          <a:lnRef idx="0"/>
          <a:fillRef idx="0"/>
          <a:effectRef idx="0"/>
          <a:fontRef idx="minor"/>
        </p:style>
        <p:txBody>
          <a:bodyPr lIns="0" rIns="0" tIns="0" bIns="0">
            <a:noAutofit/>
          </a:bodyPr>
          <a:p>
            <a:pPr>
              <a:lnSpc>
                <a:spcPct val="100000"/>
              </a:lnSpc>
            </a:pPr>
            <a:r>
              <a:rPr b="1" lang="en-US" sz="4000" spc="-1" strike="noStrike">
                <a:solidFill>
                  <a:srgbClr val="727373"/>
                </a:solidFill>
                <a:latin typeface="Arial"/>
                <a:ea typeface="Arial"/>
              </a:rPr>
              <a:t>Tham số tùy ý</a:t>
            </a:r>
            <a:endParaRPr b="0" lang="en-US" sz="4000" spc="-1" strike="noStrike">
              <a:latin typeface="Arial"/>
            </a:endParaRPr>
          </a:p>
        </p:txBody>
      </p:sp>
      <p:grpSp>
        <p:nvGrpSpPr>
          <p:cNvPr id="326" name="Group 5"/>
          <p:cNvGrpSpPr/>
          <p:nvPr/>
        </p:nvGrpSpPr>
        <p:grpSpPr>
          <a:xfrm>
            <a:off x="968400" y="412920"/>
            <a:ext cx="1025280" cy="253800"/>
            <a:chOff x="968400" y="412920"/>
            <a:chExt cx="1025280" cy="253800"/>
          </a:xfrm>
        </p:grpSpPr>
        <p:sp>
          <p:nvSpPr>
            <p:cNvPr id="327" name="CustomShape 6"/>
            <p:cNvSpPr/>
            <p:nvPr/>
          </p:nvSpPr>
          <p:spPr>
            <a:xfrm>
              <a:off x="1190520" y="449280"/>
              <a:ext cx="42480" cy="45720"/>
            </a:xfrm>
            <a:custGeom>
              <a:avLst/>
              <a:gdLst/>
              <a:ahLst/>
              <a:rect l="l" t="t" r="r" b="b"/>
              <a:pathLst>
                <a:path w="28" h="30">
                  <a:moveTo>
                    <a:pt x="0" y="15"/>
                  </a:moveTo>
                  <a:cubicBezTo>
                    <a:pt x="0" y="13"/>
                    <a:pt x="0" y="11"/>
                    <a:pt x="1" y="9"/>
                  </a:cubicBezTo>
                  <a:cubicBezTo>
                    <a:pt x="2" y="6"/>
                    <a:pt x="5" y="3"/>
                    <a:pt x="8" y="1"/>
                  </a:cubicBezTo>
                  <a:cubicBezTo>
                    <a:pt x="12" y="0"/>
                    <a:pt x="16" y="0"/>
                    <a:pt x="19" y="1"/>
                  </a:cubicBezTo>
                  <a:cubicBezTo>
                    <a:pt x="21" y="2"/>
                    <a:pt x="22" y="3"/>
                    <a:pt x="23" y="4"/>
                  </a:cubicBezTo>
                  <a:cubicBezTo>
                    <a:pt x="25" y="6"/>
                    <a:pt x="26" y="7"/>
                    <a:pt x="26" y="9"/>
                  </a:cubicBezTo>
                  <a:cubicBezTo>
                    <a:pt x="27" y="11"/>
                    <a:pt x="28" y="13"/>
                    <a:pt x="28" y="15"/>
                  </a:cubicBezTo>
                  <a:cubicBezTo>
                    <a:pt x="28" y="17"/>
                    <a:pt x="27" y="19"/>
                    <a:pt x="26" y="21"/>
                  </a:cubicBezTo>
                  <a:cubicBezTo>
                    <a:pt x="26" y="23"/>
                    <a:pt x="25" y="24"/>
                    <a:pt x="23" y="26"/>
                  </a:cubicBezTo>
                  <a:cubicBezTo>
                    <a:pt x="22" y="27"/>
                    <a:pt x="21" y="28"/>
                    <a:pt x="19" y="29"/>
                  </a:cubicBezTo>
                  <a:cubicBezTo>
                    <a:pt x="16" y="30"/>
                    <a:pt x="12" y="30"/>
                    <a:pt x="8" y="29"/>
                  </a:cubicBezTo>
                  <a:cubicBezTo>
                    <a:pt x="7" y="28"/>
                    <a:pt x="5" y="27"/>
                    <a:pt x="4" y="26"/>
                  </a:cubicBezTo>
                  <a:cubicBezTo>
                    <a:pt x="3" y="24"/>
                    <a:pt x="2" y="23"/>
                    <a:pt x="1" y="21"/>
                  </a:cubicBezTo>
                  <a:cubicBezTo>
                    <a:pt x="0" y="19"/>
                    <a:pt x="0" y="17"/>
                    <a:pt x="0" y="15"/>
                  </a:cubicBezTo>
                  <a:close/>
                </a:path>
              </a:pathLst>
            </a:custGeom>
            <a:solidFill>
              <a:srgbClr val="02b6c9"/>
            </a:solidFill>
            <a:ln>
              <a:noFill/>
            </a:ln>
          </p:spPr>
          <p:style>
            <a:lnRef idx="0"/>
            <a:fillRef idx="0"/>
            <a:effectRef idx="0"/>
            <a:fontRef idx="minor"/>
          </p:style>
        </p:sp>
        <p:sp>
          <p:nvSpPr>
            <p:cNvPr id="328" name="CustomShape 7"/>
            <p:cNvSpPr/>
            <p:nvPr/>
          </p:nvSpPr>
          <p:spPr>
            <a:xfrm>
              <a:off x="1192320" y="509760"/>
              <a:ext cx="39240" cy="153720"/>
            </a:xfrm>
            <a:custGeom>
              <a:avLst/>
              <a:gdLst/>
              <a:ahLst/>
              <a:rect l="l" t="t" r="r" b="b"/>
              <a:pathLst>
                <a:path w="26" h="101">
                  <a:moveTo>
                    <a:pt x="26" y="86"/>
                  </a:moveTo>
                  <a:cubicBezTo>
                    <a:pt x="26" y="88"/>
                    <a:pt x="25" y="90"/>
                    <a:pt x="25" y="92"/>
                  </a:cubicBezTo>
                  <a:cubicBezTo>
                    <a:pt x="24" y="94"/>
                    <a:pt x="23" y="95"/>
                    <a:pt x="22" y="96"/>
                  </a:cubicBezTo>
                  <a:cubicBezTo>
                    <a:pt x="21" y="98"/>
                    <a:pt x="19" y="99"/>
                    <a:pt x="18" y="99"/>
                  </a:cubicBezTo>
                  <a:cubicBezTo>
                    <a:pt x="15" y="101"/>
                    <a:pt x="11" y="101"/>
                    <a:pt x="8" y="99"/>
                  </a:cubicBezTo>
                  <a:cubicBezTo>
                    <a:pt x="6" y="99"/>
                    <a:pt x="5" y="98"/>
                    <a:pt x="4" y="96"/>
                  </a:cubicBezTo>
                  <a:cubicBezTo>
                    <a:pt x="1" y="94"/>
                    <a:pt x="0" y="90"/>
                    <a:pt x="0" y="86"/>
                  </a:cubicBezTo>
                  <a:cubicBezTo>
                    <a:pt x="0" y="14"/>
                    <a:pt x="0" y="14"/>
                    <a:pt x="0" y="14"/>
                  </a:cubicBezTo>
                  <a:cubicBezTo>
                    <a:pt x="0" y="11"/>
                    <a:pt x="1" y="7"/>
                    <a:pt x="4" y="4"/>
                  </a:cubicBezTo>
                  <a:cubicBezTo>
                    <a:pt x="5" y="3"/>
                    <a:pt x="6" y="2"/>
                    <a:pt x="8" y="1"/>
                  </a:cubicBezTo>
                  <a:cubicBezTo>
                    <a:pt x="10" y="1"/>
                    <a:pt x="11" y="0"/>
                    <a:pt x="13" y="0"/>
                  </a:cubicBezTo>
                  <a:cubicBezTo>
                    <a:pt x="15" y="0"/>
                    <a:pt x="16" y="1"/>
                    <a:pt x="18" y="1"/>
                  </a:cubicBezTo>
                  <a:cubicBezTo>
                    <a:pt x="20" y="2"/>
                    <a:pt x="21" y="3"/>
                    <a:pt x="22" y="4"/>
                  </a:cubicBezTo>
                  <a:cubicBezTo>
                    <a:pt x="23" y="6"/>
                    <a:pt x="24" y="7"/>
                    <a:pt x="25" y="9"/>
                  </a:cubicBezTo>
                  <a:cubicBezTo>
                    <a:pt x="25" y="10"/>
                    <a:pt x="26" y="12"/>
                    <a:pt x="26" y="14"/>
                  </a:cubicBezTo>
                  <a:lnTo>
                    <a:pt x="26" y="86"/>
                  </a:lnTo>
                  <a:close/>
                </a:path>
              </a:pathLst>
            </a:custGeom>
            <a:solidFill>
              <a:srgbClr val="02b6c9"/>
            </a:solidFill>
            <a:ln>
              <a:noFill/>
            </a:ln>
          </p:spPr>
          <p:style>
            <a:lnRef idx="0"/>
            <a:fillRef idx="0"/>
            <a:effectRef idx="0"/>
            <a:fontRef idx="minor"/>
          </p:style>
        </p:sp>
        <p:sp>
          <p:nvSpPr>
            <p:cNvPr id="329" name="CustomShape 8"/>
            <p:cNvSpPr/>
            <p:nvPr/>
          </p:nvSpPr>
          <p:spPr>
            <a:xfrm>
              <a:off x="1265400" y="449280"/>
              <a:ext cx="42480" cy="45720"/>
            </a:xfrm>
            <a:custGeom>
              <a:avLst/>
              <a:gdLst/>
              <a:ahLst/>
              <a:rect l="l" t="t" r="r" b="b"/>
              <a:pathLst>
                <a:path w="28" h="30">
                  <a:moveTo>
                    <a:pt x="0" y="15"/>
                  </a:moveTo>
                  <a:cubicBezTo>
                    <a:pt x="0" y="13"/>
                    <a:pt x="0" y="11"/>
                    <a:pt x="1" y="9"/>
                  </a:cubicBezTo>
                  <a:cubicBezTo>
                    <a:pt x="3" y="6"/>
                    <a:pt x="5" y="3"/>
                    <a:pt x="9" y="1"/>
                  </a:cubicBezTo>
                  <a:cubicBezTo>
                    <a:pt x="12" y="0"/>
                    <a:pt x="16" y="0"/>
                    <a:pt x="19" y="1"/>
                  </a:cubicBezTo>
                  <a:cubicBezTo>
                    <a:pt x="21" y="2"/>
                    <a:pt x="22" y="3"/>
                    <a:pt x="24" y="4"/>
                  </a:cubicBezTo>
                  <a:cubicBezTo>
                    <a:pt x="25" y="6"/>
                    <a:pt x="26" y="7"/>
                    <a:pt x="27" y="9"/>
                  </a:cubicBezTo>
                  <a:cubicBezTo>
                    <a:pt x="27" y="11"/>
                    <a:pt x="28" y="13"/>
                    <a:pt x="28" y="15"/>
                  </a:cubicBezTo>
                  <a:cubicBezTo>
                    <a:pt x="28" y="17"/>
                    <a:pt x="27" y="19"/>
                    <a:pt x="27" y="21"/>
                  </a:cubicBezTo>
                  <a:cubicBezTo>
                    <a:pt x="26" y="23"/>
                    <a:pt x="25" y="24"/>
                    <a:pt x="24" y="26"/>
                  </a:cubicBezTo>
                  <a:cubicBezTo>
                    <a:pt x="22" y="27"/>
                    <a:pt x="21" y="28"/>
                    <a:pt x="19" y="29"/>
                  </a:cubicBezTo>
                  <a:cubicBezTo>
                    <a:pt x="16" y="30"/>
                    <a:pt x="12" y="30"/>
                    <a:pt x="9" y="29"/>
                  </a:cubicBezTo>
                  <a:cubicBezTo>
                    <a:pt x="7" y="28"/>
                    <a:pt x="5" y="27"/>
                    <a:pt x="4" y="26"/>
                  </a:cubicBezTo>
                  <a:cubicBezTo>
                    <a:pt x="3" y="24"/>
                    <a:pt x="2" y="23"/>
                    <a:pt x="1" y="21"/>
                  </a:cubicBezTo>
                  <a:cubicBezTo>
                    <a:pt x="0" y="19"/>
                    <a:pt x="0" y="17"/>
                    <a:pt x="0" y="15"/>
                  </a:cubicBezTo>
                  <a:close/>
                </a:path>
              </a:pathLst>
            </a:custGeom>
            <a:solidFill>
              <a:srgbClr val="02b6c9"/>
            </a:solidFill>
            <a:ln>
              <a:noFill/>
            </a:ln>
          </p:spPr>
          <p:style>
            <a:lnRef idx="0"/>
            <a:fillRef idx="0"/>
            <a:effectRef idx="0"/>
            <a:fontRef idx="minor"/>
          </p:style>
        </p:sp>
        <p:sp>
          <p:nvSpPr>
            <p:cNvPr id="330" name="CustomShape 9"/>
            <p:cNvSpPr/>
            <p:nvPr/>
          </p:nvSpPr>
          <p:spPr>
            <a:xfrm>
              <a:off x="1266840" y="509760"/>
              <a:ext cx="39240" cy="153720"/>
            </a:xfrm>
            <a:custGeom>
              <a:avLst/>
              <a:gdLst/>
              <a:ahLst/>
              <a:rect l="l" t="t" r="r" b="b"/>
              <a:pathLst>
                <a:path w="26" h="101">
                  <a:moveTo>
                    <a:pt x="26" y="86"/>
                  </a:moveTo>
                  <a:cubicBezTo>
                    <a:pt x="26" y="88"/>
                    <a:pt x="26" y="90"/>
                    <a:pt x="25" y="92"/>
                  </a:cubicBezTo>
                  <a:cubicBezTo>
                    <a:pt x="24" y="94"/>
                    <a:pt x="23" y="95"/>
                    <a:pt x="22" y="96"/>
                  </a:cubicBezTo>
                  <a:cubicBezTo>
                    <a:pt x="21" y="98"/>
                    <a:pt x="20" y="99"/>
                    <a:pt x="18" y="99"/>
                  </a:cubicBezTo>
                  <a:cubicBezTo>
                    <a:pt x="15" y="101"/>
                    <a:pt x="11" y="101"/>
                    <a:pt x="8" y="99"/>
                  </a:cubicBezTo>
                  <a:cubicBezTo>
                    <a:pt x="7" y="99"/>
                    <a:pt x="5" y="98"/>
                    <a:pt x="4" y="96"/>
                  </a:cubicBezTo>
                  <a:cubicBezTo>
                    <a:pt x="1" y="94"/>
                    <a:pt x="0" y="90"/>
                    <a:pt x="0" y="86"/>
                  </a:cubicBezTo>
                  <a:cubicBezTo>
                    <a:pt x="0" y="14"/>
                    <a:pt x="0" y="14"/>
                    <a:pt x="0" y="14"/>
                  </a:cubicBezTo>
                  <a:cubicBezTo>
                    <a:pt x="0" y="11"/>
                    <a:pt x="1" y="7"/>
                    <a:pt x="4" y="4"/>
                  </a:cubicBezTo>
                  <a:cubicBezTo>
                    <a:pt x="5" y="3"/>
                    <a:pt x="7" y="2"/>
                    <a:pt x="8" y="1"/>
                  </a:cubicBezTo>
                  <a:cubicBezTo>
                    <a:pt x="10" y="1"/>
                    <a:pt x="12" y="0"/>
                    <a:pt x="13" y="0"/>
                  </a:cubicBezTo>
                  <a:cubicBezTo>
                    <a:pt x="15" y="0"/>
                    <a:pt x="17" y="1"/>
                    <a:pt x="18" y="1"/>
                  </a:cubicBezTo>
                  <a:cubicBezTo>
                    <a:pt x="21" y="3"/>
                    <a:pt x="24" y="6"/>
                    <a:pt x="25" y="9"/>
                  </a:cubicBezTo>
                  <a:cubicBezTo>
                    <a:pt x="26" y="10"/>
                    <a:pt x="26" y="12"/>
                    <a:pt x="26" y="14"/>
                  </a:cubicBezTo>
                  <a:lnTo>
                    <a:pt x="26" y="86"/>
                  </a:lnTo>
                  <a:close/>
                </a:path>
              </a:pathLst>
            </a:custGeom>
            <a:solidFill>
              <a:srgbClr val="02b6c9"/>
            </a:solidFill>
            <a:ln>
              <a:noFill/>
            </a:ln>
          </p:spPr>
          <p:style>
            <a:lnRef idx="0"/>
            <a:fillRef idx="0"/>
            <a:effectRef idx="0"/>
            <a:fontRef idx="minor"/>
          </p:style>
        </p:sp>
        <p:sp>
          <p:nvSpPr>
            <p:cNvPr id="331" name="CustomShape 10"/>
            <p:cNvSpPr/>
            <p:nvPr/>
          </p:nvSpPr>
          <p:spPr>
            <a:xfrm>
              <a:off x="1339920" y="506520"/>
              <a:ext cx="139320" cy="156960"/>
            </a:xfrm>
            <a:custGeom>
              <a:avLst/>
              <a:gdLst/>
              <a:ahLst/>
              <a:rect l="l" t="t" r="r" b="b"/>
              <a:pathLst>
                <a:path w="91" h="103">
                  <a:moveTo>
                    <a:pt x="91" y="89"/>
                  </a:moveTo>
                  <a:cubicBezTo>
                    <a:pt x="91" y="91"/>
                    <a:pt x="90" y="93"/>
                    <a:pt x="90" y="94"/>
                  </a:cubicBezTo>
                  <a:cubicBezTo>
                    <a:pt x="89" y="96"/>
                    <a:pt x="88" y="97"/>
                    <a:pt x="87" y="99"/>
                  </a:cubicBezTo>
                  <a:cubicBezTo>
                    <a:pt x="86" y="100"/>
                    <a:pt x="85" y="101"/>
                    <a:pt x="83" y="102"/>
                  </a:cubicBezTo>
                  <a:cubicBezTo>
                    <a:pt x="82" y="102"/>
                    <a:pt x="80" y="103"/>
                    <a:pt x="78" y="103"/>
                  </a:cubicBezTo>
                  <a:cubicBezTo>
                    <a:pt x="76" y="103"/>
                    <a:pt x="75" y="102"/>
                    <a:pt x="73" y="102"/>
                  </a:cubicBezTo>
                  <a:cubicBezTo>
                    <a:pt x="71" y="101"/>
                    <a:pt x="70" y="100"/>
                    <a:pt x="69" y="99"/>
                  </a:cubicBezTo>
                  <a:cubicBezTo>
                    <a:pt x="66" y="96"/>
                    <a:pt x="65" y="93"/>
                    <a:pt x="65" y="89"/>
                  </a:cubicBezTo>
                  <a:cubicBezTo>
                    <a:pt x="65" y="51"/>
                    <a:pt x="65" y="51"/>
                    <a:pt x="65" y="51"/>
                  </a:cubicBezTo>
                  <a:cubicBezTo>
                    <a:pt x="65" y="50"/>
                    <a:pt x="65" y="50"/>
                    <a:pt x="65" y="50"/>
                  </a:cubicBezTo>
                  <a:cubicBezTo>
                    <a:pt x="65" y="47"/>
                    <a:pt x="64" y="44"/>
                    <a:pt x="63" y="42"/>
                  </a:cubicBezTo>
                  <a:cubicBezTo>
                    <a:pt x="62" y="39"/>
                    <a:pt x="61" y="37"/>
                    <a:pt x="59" y="35"/>
                  </a:cubicBezTo>
                  <a:cubicBezTo>
                    <a:pt x="57" y="33"/>
                    <a:pt x="55" y="32"/>
                    <a:pt x="53" y="31"/>
                  </a:cubicBezTo>
                  <a:cubicBezTo>
                    <a:pt x="51" y="30"/>
                    <a:pt x="48" y="29"/>
                    <a:pt x="46" y="29"/>
                  </a:cubicBezTo>
                  <a:cubicBezTo>
                    <a:pt x="43" y="29"/>
                    <a:pt x="40" y="30"/>
                    <a:pt x="38" y="31"/>
                  </a:cubicBezTo>
                  <a:cubicBezTo>
                    <a:pt x="35" y="32"/>
                    <a:pt x="33" y="33"/>
                    <a:pt x="32" y="35"/>
                  </a:cubicBezTo>
                  <a:cubicBezTo>
                    <a:pt x="30" y="37"/>
                    <a:pt x="29" y="40"/>
                    <a:pt x="28" y="42"/>
                  </a:cubicBezTo>
                  <a:cubicBezTo>
                    <a:pt x="27" y="45"/>
                    <a:pt x="26" y="48"/>
                    <a:pt x="26" y="51"/>
                  </a:cubicBezTo>
                  <a:cubicBezTo>
                    <a:pt x="26" y="89"/>
                    <a:pt x="26" y="89"/>
                    <a:pt x="26" y="89"/>
                  </a:cubicBezTo>
                  <a:cubicBezTo>
                    <a:pt x="26" y="91"/>
                    <a:pt x="26" y="93"/>
                    <a:pt x="25" y="94"/>
                  </a:cubicBezTo>
                  <a:cubicBezTo>
                    <a:pt x="25" y="96"/>
                    <a:pt x="24" y="97"/>
                    <a:pt x="23" y="99"/>
                  </a:cubicBezTo>
                  <a:cubicBezTo>
                    <a:pt x="22" y="100"/>
                    <a:pt x="20" y="101"/>
                    <a:pt x="19" y="102"/>
                  </a:cubicBezTo>
                  <a:cubicBezTo>
                    <a:pt x="17" y="102"/>
                    <a:pt x="15" y="103"/>
                    <a:pt x="14" y="103"/>
                  </a:cubicBezTo>
                  <a:cubicBezTo>
                    <a:pt x="12" y="103"/>
                    <a:pt x="10" y="102"/>
                    <a:pt x="9" y="102"/>
                  </a:cubicBezTo>
                  <a:cubicBezTo>
                    <a:pt x="7" y="101"/>
                    <a:pt x="6" y="100"/>
                    <a:pt x="5" y="99"/>
                  </a:cubicBezTo>
                  <a:cubicBezTo>
                    <a:pt x="3" y="97"/>
                    <a:pt x="2" y="96"/>
                    <a:pt x="2" y="94"/>
                  </a:cubicBezTo>
                  <a:cubicBezTo>
                    <a:pt x="1" y="93"/>
                    <a:pt x="1" y="91"/>
                    <a:pt x="1" y="89"/>
                  </a:cubicBezTo>
                  <a:cubicBezTo>
                    <a:pt x="1" y="51"/>
                    <a:pt x="1" y="51"/>
                    <a:pt x="1" y="51"/>
                  </a:cubicBezTo>
                  <a:cubicBezTo>
                    <a:pt x="0" y="44"/>
                    <a:pt x="2" y="37"/>
                    <a:pt x="4" y="31"/>
                  </a:cubicBezTo>
                  <a:cubicBezTo>
                    <a:pt x="6" y="25"/>
                    <a:pt x="9" y="20"/>
                    <a:pt x="14" y="15"/>
                  </a:cubicBezTo>
                  <a:cubicBezTo>
                    <a:pt x="18" y="11"/>
                    <a:pt x="22" y="7"/>
                    <a:pt x="28" y="5"/>
                  </a:cubicBezTo>
                  <a:cubicBezTo>
                    <a:pt x="39" y="0"/>
                    <a:pt x="52" y="0"/>
                    <a:pt x="63" y="5"/>
                  </a:cubicBezTo>
                  <a:cubicBezTo>
                    <a:pt x="69" y="7"/>
                    <a:pt x="74" y="11"/>
                    <a:pt x="78" y="15"/>
                  </a:cubicBezTo>
                  <a:cubicBezTo>
                    <a:pt x="82" y="20"/>
                    <a:pt x="85" y="25"/>
                    <a:pt x="87" y="31"/>
                  </a:cubicBezTo>
                  <a:cubicBezTo>
                    <a:pt x="90" y="37"/>
                    <a:pt x="91" y="44"/>
                    <a:pt x="91" y="51"/>
                  </a:cubicBezTo>
                  <a:cubicBezTo>
                    <a:pt x="91" y="89"/>
                    <a:pt x="91" y="89"/>
                    <a:pt x="91" y="89"/>
                  </a:cubicBezTo>
                  <a:close/>
                </a:path>
              </a:pathLst>
            </a:custGeom>
            <a:solidFill>
              <a:srgbClr val="02b6c9"/>
            </a:solidFill>
            <a:ln>
              <a:noFill/>
            </a:ln>
          </p:spPr>
          <p:style>
            <a:lnRef idx="0"/>
            <a:fillRef idx="0"/>
            <a:effectRef idx="0"/>
            <a:fontRef idx="minor"/>
          </p:style>
        </p:sp>
        <p:sp>
          <p:nvSpPr>
            <p:cNvPr id="332" name="CustomShape 11"/>
            <p:cNvSpPr/>
            <p:nvPr/>
          </p:nvSpPr>
          <p:spPr>
            <a:xfrm>
              <a:off x="1677960" y="506520"/>
              <a:ext cx="151920" cy="159840"/>
            </a:xfrm>
            <a:custGeom>
              <a:avLst/>
              <a:gdLst/>
              <a:ahLst/>
              <a:rect l="l" t="t" r="r" b="b"/>
              <a:pathLst>
                <a:path w="99" h="105">
                  <a:moveTo>
                    <a:pt x="0" y="52"/>
                  </a:moveTo>
                  <a:cubicBezTo>
                    <a:pt x="0" y="46"/>
                    <a:pt x="1" y="39"/>
                    <a:pt x="3" y="32"/>
                  </a:cubicBezTo>
                  <a:cubicBezTo>
                    <a:pt x="6" y="26"/>
                    <a:pt x="9" y="21"/>
                    <a:pt x="14" y="16"/>
                  </a:cubicBezTo>
                  <a:cubicBezTo>
                    <a:pt x="18" y="11"/>
                    <a:pt x="23" y="8"/>
                    <a:pt x="29" y="5"/>
                  </a:cubicBezTo>
                  <a:cubicBezTo>
                    <a:pt x="40" y="0"/>
                    <a:pt x="54" y="0"/>
                    <a:pt x="65" y="5"/>
                  </a:cubicBezTo>
                  <a:cubicBezTo>
                    <a:pt x="71" y="8"/>
                    <a:pt x="76" y="11"/>
                    <a:pt x="80" y="16"/>
                  </a:cubicBezTo>
                  <a:cubicBezTo>
                    <a:pt x="99" y="37"/>
                    <a:pt x="99" y="68"/>
                    <a:pt x="80" y="89"/>
                  </a:cubicBezTo>
                  <a:cubicBezTo>
                    <a:pt x="76" y="93"/>
                    <a:pt x="71" y="97"/>
                    <a:pt x="65" y="100"/>
                  </a:cubicBezTo>
                  <a:cubicBezTo>
                    <a:pt x="54" y="105"/>
                    <a:pt x="40" y="105"/>
                    <a:pt x="29" y="100"/>
                  </a:cubicBezTo>
                  <a:cubicBezTo>
                    <a:pt x="23" y="97"/>
                    <a:pt x="18" y="93"/>
                    <a:pt x="14" y="89"/>
                  </a:cubicBezTo>
                  <a:cubicBezTo>
                    <a:pt x="5" y="79"/>
                    <a:pt x="0" y="66"/>
                    <a:pt x="0" y="52"/>
                  </a:cubicBezTo>
                  <a:close/>
                  <a:moveTo>
                    <a:pt x="26" y="52"/>
                  </a:moveTo>
                  <a:cubicBezTo>
                    <a:pt x="26" y="55"/>
                    <a:pt x="26" y="59"/>
                    <a:pt x="27" y="61"/>
                  </a:cubicBezTo>
                  <a:cubicBezTo>
                    <a:pt x="28" y="64"/>
                    <a:pt x="30" y="67"/>
                    <a:pt x="32" y="69"/>
                  </a:cubicBezTo>
                  <a:cubicBezTo>
                    <a:pt x="34" y="71"/>
                    <a:pt x="36" y="73"/>
                    <a:pt x="39" y="74"/>
                  </a:cubicBezTo>
                  <a:cubicBezTo>
                    <a:pt x="41" y="75"/>
                    <a:pt x="44" y="76"/>
                    <a:pt x="47" y="76"/>
                  </a:cubicBezTo>
                  <a:cubicBezTo>
                    <a:pt x="50" y="76"/>
                    <a:pt x="53" y="75"/>
                    <a:pt x="55" y="74"/>
                  </a:cubicBezTo>
                  <a:cubicBezTo>
                    <a:pt x="58" y="73"/>
                    <a:pt x="60" y="71"/>
                    <a:pt x="62" y="69"/>
                  </a:cubicBezTo>
                  <a:cubicBezTo>
                    <a:pt x="71" y="59"/>
                    <a:pt x="71" y="45"/>
                    <a:pt x="62" y="36"/>
                  </a:cubicBezTo>
                  <a:cubicBezTo>
                    <a:pt x="60" y="34"/>
                    <a:pt x="58" y="32"/>
                    <a:pt x="55" y="31"/>
                  </a:cubicBezTo>
                  <a:cubicBezTo>
                    <a:pt x="53" y="30"/>
                    <a:pt x="50" y="29"/>
                    <a:pt x="47" y="29"/>
                  </a:cubicBezTo>
                  <a:cubicBezTo>
                    <a:pt x="44" y="29"/>
                    <a:pt x="41" y="30"/>
                    <a:pt x="39" y="31"/>
                  </a:cubicBezTo>
                  <a:cubicBezTo>
                    <a:pt x="36" y="32"/>
                    <a:pt x="34" y="34"/>
                    <a:pt x="32" y="36"/>
                  </a:cubicBezTo>
                  <a:cubicBezTo>
                    <a:pt x="30" y="38"/>
                    <a:pt x="28" y="41"/>
                    <a:pt x="27" y="43"/>
                  </a:cubicBezTo>
                  <a:cubicBezTo>
                    <a:pt x="26" y="46"/>
                    <a:pt x="26" y="49"/>
                    <a:pt x="26" y="52"/>
                  </a:cubicBezTo>
                  <a:close/>
                </a:path>
              </a:pathLst>
            </a:custGeom>
            <a:solidFill>
              <a:srgbClr val="7c4182"/>
            </a:solidFill>
            <a:ln>
              <a:noFill/>
            </a:ln>
          </p:spPr>
          <p:style>
            <a:lnRef idx="0"/>
            <a:fillRef idx="0"/>
            <a:effectRef idx="0"/>
            <a:fontRef idx="minor"/>
          </p:style>
        </p:sp>
        <p:sp>
          <p:nvSpPr>
            <p:cNvPr id="333" name="CustomShape 12"/>
            <p:cNvSpPr/>
            <p:nvPr/>
          </p:nvSpPr>
          <p:spPr>
            <a:xfrm>
              <a:off x="1839960" y="506520"/>
              <a:ext cx="153720" cy="159840"/>
            </a:xfrm>
            <a:custGeom>
              <a:avLst/>
              <a:gdLst/>
              <a:ahLst/>
              <a:rect l="l" t="t" r="r" b="b"/>
              <a:pathLst>
                <a:path w="100" h="105">
                  <a:moveTo>
                    <a:pt x="0" y="52"/>
                  </a:moveTo>
                  <a:cubicBezTo>
                    <a:pt x="0" y="46"/>
                    <a:pt x="2" y="39"/>
                    <a:pt x="4" y="32"/>
                  </a:cubicBezTo>
                  <a:cubicBezTo>
                    <a:pt x="7" y="26"/>
                    <a:pt x="10" y="21"/>
                    <a:pt x="14" y="16"/>
                  </a:cubicBezTo>
                  <a:cubicBezTo>
                    <a:pt x="19" y="11"/>
                    <a:pt x="24" y="8"/>
                    <a:pt x="29" y="5"/>
                  </a:cubicBezTo>
                  <a:cubicBezTo>
                    <a:pt x="41" y="0"/>
                    <a:pt x="55" y="0"/>
                    <a:pt x="66" y="5"/>
                  </a:cubicBezTo>
                  <a:cubicBezTo>
                    <a:pt x="72" y="8"/>
                    <a:pt x="77" y="11"/>
                    <a:pt x="81" y="16"/>
                  </a:cubicBezTo>
                  <a:cubicBezTo>
                    <a:pt x="100" y="37"/>
                    <a:pt x="100" y="68"/>
                    <a:pt x="81" y="89"/>
                  </a:cubicBezTo>
                  <a:cubicBezTo>
                    <a:pt x="77" y="93"/>
                    <a:pt x="72" y="97"/>
                    <a:pt x="66" y="100"/>
                  </a:cubicBezTo>
                  <a:cubicBezTo>
                    <a:pt x="55" y="105"/>
                    <a:pt x="41" y="105"/>
                    <a:pt x="29" y="100"/>
                  </a:cubicBezTo>
                  <a:cubicBezTo>
                    <a:pt x="24" y="97"/>
                    <a:pt x="19" y="93"/>
                    <a:pt x="14" y="89"/>
                  </a:cubicBezTo>
                  <a:cubicBezTo>
                    <a:pt x="10" y="84"/>
                    <a:pt x="7" y="78"/>
                    <a:pt x="4" y="72"/>
                  </a:cubicBezTo>
                  <a:cubicBezTo>
                    <a:pt x="2" y="66"/>
                    <a:pt x="0" y="59"/>
                    <a:pt x="0" y="52"/>
                  </a:cubicBezTo>
                  <a:close/>
                  <a:moveTo>
                    <a:pt x="26" y="52"/>
                  </a:moveTo>
                  <a:cubicBezTo>
                    <a:pt x="26" y="55"/>
                    <a:pt x="27" y="59"/>
                    <a:pt x="28" y="61"/>
                  </a:cubicBezTo>
                  <a:cubicBezTo>
                    <a:pt x="29" y="64"/>
                    <a:pt x="31" y="67"/>
                    <a:pt x="33" y="69"/>
                  </a:cubicBezTo>
                  <a:cubicBezTo>
                    <a:pt x="35" y="71"/>
                    <a:pt x="37" y="73"/>
                    <a:pt x="40" y="74"/>
                  </a:cubicBezTo>
                  <a:cubicBezTo>
                    <a:pt x="42" y="75"/>
                    <a:pt x="45" y="76"/>
                    <a:pt x="48" y="76"/>
                  </a:cubicBezTo>
                  <a:cubicBezTo>
                    <a:pt x="51" y="76"/>
                    <a:pt x="54" y="75"/>
                    <a:pt x="56" y="74"/>
                  </a:cubicBezTo>
                  <a:cubicBezTo>
                    <a:pt x="59" y="73"/>
                    <a:pt x="61" y="71"/>
                    <a:pt x="63" y="69"/>
                  </a:cubicBezTo>
                  <a:cubicBezTo>
                    <a:pt x="65" y="67"/>
                    <a:pt x="67" y="64"/>
                    <a:pt x="68" y="61"/>
                  </a:cubicBezTo>
                  <a:cubicBezTo>
                    <a:pt x="70" y="56"/>
                    <a:pt x="70" y="49"/>
                    <a:pt x="68" y="43"/>
                  </a:cubicBezTo>
                  <a:cubicBezTo>
                    <a:pt x="67" y="41"/>
                    <a:pt x="65" y="38"/>
                    <a:pt x="63" y="36"/>
                  </a:cubicBezTo>
                  <a:cubicBezTo>
                    <a:pt x="61" y="34"/>
                    <a:pt x="59" y="32"/>
                    <a:pt x="56" y="31"/>
                  </a:cubicBezTo>
                  <a:cubicBezTo>
                    <a:pt x="54" y="30"/>
                    <a:pt x="51" y="29"/>
                    <a:pt x="48" y="29"/>
                  </a:cubicBezTo>
                  <a:cubicBezTo>
                    <a:pt x="45" y="29"/>
                    <a:pt x="42" y="30"/>
                    <a:pt x="40" y="31"/>
                  </a:cubicBezTo>
                  <a:cubicBezTo>
                    <a:pt x="37" y="32"/>
                    <a:pt x="35" y="34"/>
                    <a:pt x="33" y="36"/>
                  </a:cubicBezTo>
                  <a:cubicBezTo>
                    <a:pt x="31" y="38"/>
                    <a:pt x="29" y="41"/>
                    <a:pt x="28" y="43"/>
                  </a:cubicBezTo>
                  <a:cubicBezTo>
                    <a:pt x="27" y="46"/>
                    <a:pt x="26" y="49"/>
                    <a:pt x="26" y="52"/>
                  </a:cubicBezTo>
                  <a:close/>
                </a:path>
              </a:pathLst>
            </a:custGeom>
            <a:solidFill>
              <a:srgbClr val="7c4182"/>
            </a:solidFill>
            <a:ln>
              <a:noFill/>
            </a:ln>
          </p:spPr>
          <p:style>
            <a:lnRef idx="0"/>
            <a:fillRef idx="0"/>
            <a:effectRef idx="0"/>
            <a:fontRef idx="minor"/>
          </p:style>
        </p:sp>
        <p:sp>
          <p:nvSpPr>
            <p:cNvPr id="334" name="CustomShape 13"/>
            <p:cNvSpPr/>
            <p:nvPr/>
          </p:nvSpPr>
          <p:spPr>
            <a:xfrm>
              <a:off x="968400" y="412920"/>
              <a:ext cx="205920" cy="250560"/>
            </a:xfrm>
            <a:custGeom>
              <a:avLst/>
              <a:gdLst/>
              <a:ahLst/>
              <a:rect l="l" t="t" r="r" b="b"/>
              <a:pathLst>
                <a:path w="134" h="164">
                  <a:moveTo>
                    <a:pt x="1" y="23"/>
                  </a:moveTo>
                  <a:cubicBezTo>
                    <a:pt x="0" y="21"/>
                    <a:pt x="0" y="18"/>
                    <a:pt x="0" y="16"/>
                  </a:cubicBezTo>
                  <a:cubicBezTo>
                    <a:pt x="0" y="14"/>
                    <a:pt x="0" y="12"/>
                    <a:pt x="1" y="10"/>
                  </a:cubicBezTo>
                  <a:cubicBezTo>
                    <a:pt x="2" y="8"/>
                    <a:pt x="3" y="6"/>
                    <a:pt x="4" y="5"/>
                  </a:cubicBezTo>
                  <a:cubicBezTo>
                    <a:pt x="6" y="3"/>
                    <a:pt x="8" y="2"/>
                    <a:pt x="10" y="1"/>
                  </a:cubicBezTo>
                  <a:cubicBezTo>
                    <a:pt x="11" y="0"/>
                    <a:pt x="13" y="0"/>
                    <a:pt x="15" y="0"/>
                  </a:cubicBezTo>
                  <a:cubicBezTo>
                    <a:pt x="17" y="0"/>
                    <a:pt x="19" y="0"/>
                    <a:pt x="21" y="1"/>
                  </a:cubicBezTo>
                  <a:cubicBezTo>
                    <a:pt x="23" y="2"/>
                    <a:pt x="24" y="3"/>
                    <a:pt x="26" y="5"/>
                  </a:cubicBezTo>
                  <a:cubicBezTo>
                    <a:pt x="27" y="6"/>
                    <a:pt x="28" y="8"/>
                    <a:pt x="29" y="10"/>
                  </a:cubicBezTo>
                  <a:cubicBezTo>
                    <a:pt x="29" y="10"/>
                    <a:pt x="63" y="97"/>
                    <a:pt x="64" y="99"/>
                  </a:cubicBezTo>
                  <a:cubicBezTo>
                    <a:pt x="65" y="100"/>
                    <a:pt x="67" y="101"/>
                    <a:pt x="68" y="100"/>
                  </a:cubicBezTo>
                  <a:cubicBezTo>
                    <a:pt x="69" y="100"/>
                    <a:pt x="69" y="99"/>
                    <a:pt x="70" y="99"/>
                  </a:cubicBezTo>
                  <a:cubicBezTo>
                    <a:pt x="70" y="97"/>
                    <a:pt x="105" y="10"/>
                    <a:pt x="105" y="10"/>
                  </a:cubicBezTo>
                  <a:cubicBezTo>
                    <a:pt x="105" y="8"/>
                    <a:pt x="106" y="6"/>
                    <a:pt x="108" y="5"/>
                  </a:cubicBezTo>
                  <a:cubicBezTo>
                    <a:pt x="109" y="3"/>
                    <a:pt x="111" y="2"/>
                    <a:pt x="113" y="1"/>
                  </a:cubicBezTo>
                  <a:cubicBezTo>
                    <a:pt x="115" y="0"/>
                    <a:pt x="116" y="0"/>
                    <a:pt x="118" y="0"/>
                  </a:cubicBezTo>
                  <a:cubicBezTo>
                    <a:pt x="120" y="0"/>
                    <a:pt x="122" y="0"/>
                    <a:pt x="124" y="1"/>
                  </a:cubicBezTo>
                  <a:cubicBezTo>
                    <a:pt x="126" y="2"/>
                    <a:pt x="128" y="3"/>
                    <a:pt x="129" y="5"/>
                  </a:cubicBezTo>
                  <a:cubicBezTo>
                    <a:pt x="131" y="6"/>
                    <a:pt x="132" y="8"/>
                    <a:pt x="133" y="10"/>
                  </a:cubicBezTo>
                  <a:cubicBezTo>
                    <a:pt x="133" y="12"/>
                    <a:pt x="134" y="14"/>
                    <a:pt x="134" y="16"/>
                  </a:cubicBezTo>
                  <a:cubicBezTo>
                    <a:pt x="134" y="18"/>
                    <a:pt x="133" y="21"/>
                    <a:pt x="133" y="23"/>
                  </a:cubicBezTo>
                  <a:cubicBezTo>
                    <a:pt x="81" y="153"/>
                    <a:pt x="81" y="153"/>
                    <a:pt x="81" y="153"/>
                  </a:cubicBezTo>
                  <a:cubicBezTo>
                    <a:pt x="80" y="157"/>
                    <a:pt x="78" y="159"/>
                    <a:pt x="75" y="161"/>
                  </a:cubicBezTo>
                  <a:cubicBezTo>
                    <a:pt x="73" y="163"/>
                    <a:pt x="70" y="164"/>
                    <a:pt x="67" y="164"/>
                  </a:cubicBezTo>
                  <a:cubicBezTo>
                    <a:pt x="66" y="164"/>
                    <a:pt x="66" y="164"/>
                    <a:pt x="66" y="164"/>
                  </a:cubicBezTo>
                  <a:cubicBezTo>
                    <a:pt x="64" y="163"/>
                    <a:pt x="64" y="163"/>
                    <a:pt x="64" y="163"/>
                  </a:cubicBezTo>
                  <a:cubicBezTo>
                    <a:pt x="62" y="163"/>
                    <a:pt x="59" y="162"/>
                    <a:pt x="57" y="160"/>
                  </a:cubicBezTo>
                  <a:cubicBezTo>
                    <a:pt x="55" y="158"/>
                    <a:pt x="54" y="156"/>
                    <a:pt x="53" y="153"/>
                  </a:cubicBezTo>
                  <a:lnTo>
                    <a:pt x="1" y="23"/>
                  </a:lnTo>
                  <a:close/>
                </a:path>
              </a:pathLst>
            </a:custGeom>
            <a:solidFill>
              <a:srgbClr val="02b6c9"/>
            </a:solidFill>
            <a:ln>
              <a:noFill/>
            </a:ln>
          </p:spPr>
          <p:style>
            <a:lnRef idx="0"/>
            <a:fillRef idx="0"/>
            <a:effectRef idx="0"/>
            <a:fontRef idx="minor"/>
          </p:style>
        </p:sp>
        <p:sp>
          <p:nvSpPr>
            <p:cNvPr id="335" name="CustomShape 14"/>
            <p:cNvSpPr/>
            <p:nvPr/>
          </p:nvSpPr>
          <p:spPr>
            <a:xfrm>
              <a:off x="1494000" y="412920"/>
              <a:ext cx="153720" cy="253800"/>
            </a:xfrm>
            <a:custGeom>
              <a:avLst/>
              <a:gdLst/>
              <a:ahLst/>
              <a:rect l="l" t="t" r="r" b="b"/>
              <a:pathLst>
                <a:path w="100" h="166">
                  <a:moveTo>
                    <a:pt x="100" y="20"/>
                  </a:moveTo>
                  <a:cubicBezTo>
                    <a:pt x="100" y="15"/>
                    <a:pt x="100" y="15"/>
                    <a:pt x="100" y="15"/>
                  </a:cubicBezTo>
                  <a:cubicBezTo>
                    <a:pt x="100" y="13"/>
                    <a:pt x="99" y="11"/>
                    <a:pt x="99" y="9"/>
                  </a:cubicBezTo>
                  <a:cubicBezTo>
                    <a:pt x="98" y="7"/>
                    <a:pt x="97" y="6"/>
                    <a:pt x="96" y="4"/>
                  </a:cubicBezTo>
                  <a:cubicBezTo>
                    <a:pt x="95" y="3"/>
                    <a:pt x="93" y="2"/>
                    <a:pt x="92" y="1"/>
                  </a:cubicBezTo>
                  <a:cubicBezTo>
                    <a:pt x="90" y="0"/>
                    <a:pt x="88" y="0"/>
                    <a:pt x="87" y="0"/>
                  </a:cubicBezTo>
                  <a:cubicBezTo>
                    <a:pt x="85" y="0"/>
                    <a:pt x="83" y="0"/>
                    <a:pt x="82" y="1"/>
                  </a:cubicBezTo>
                  <a:cubicBezTo>
                    <a:pt x="78" y="3"/>
                    <a:pt x="76" y="5"/>
                    <a:pt x="75" y="9"/>
                  </a:cubicBezTo>
                  <a:cubicBezTo>
                    <a:pt x="74" y="11"/>
                    <a:pt x="74" y="13"/>
                    <a:pt x="74" y="15"/>
                  </a:cubicBezTo>
                  <a:cubicBezTo>
                    <a:pt x="74" y="68"/>
                    <a:pt x="74" y="68"/>
                    <a:pt x="74" y="68"/>
                  </a:cubicBezTo>
                  <a:cubicBezTo>
                    <a:pt x="71" y="66"/>
                    <a:pt x="67" y="65"/>
                    <a:pt x="64" y="64"/>
                  </a:cubicBezTo>
                  <a:cubicBezTo>
                    <a:pt x="60" y="63"/>
                    <a:pt x="56" y="62"/>
                    <a:pt x="52" y="62"/>
                  </a:cubicBezTo>
                  <a:cubicBezTo>
                    <a:pt x="46" y="62"/>
                    <a:pt x="40" y="63"/>
                    <a:pt x="34" y="66"/>
                  </a:cubicBezTo>
                  <a:cubicBezTo>
                    <a:pt x="28" y="69"/>
                    <a:pt x="23" y="72"/>
                    <a:pt x="19" y="77"/>
                  </a:cubicBezTo>
                  <a:cubicBezTo>
                    <a:pt x="0" y="98"/>
                    <a:pt x="0" y="129"/>
                    <a:pt x="19" y="150"/>
                  </a:cubicBezTo>
                  <a:cubicBezTo>
                    <a:pt x="23" y="154"/>
                    <a:pt x="28" y="158"/>
                    <a:pt x="34" y="161"/>
                  </a:cubicBezTo>
                  <a:cubicBezTo>
                    <a:pt x="46" y="166"/>
                    <a:pt x="59" y="166"/>
                    <a:pt x="71" y="161"/>
                  </a:cubicBezTo>
                  <a:cubicBezTo>
                    <a:pt x="76" y="158"/>
                    <a:pt x="81" y="154"/>
                    <a:pt x="86" y="150"/>
                  </a:cubicBezTo>
                  <a:cubicBezTo>
                    <a:pt x="90" y="145"/>
                    <a:pt x="93" y="140"/>
                    <a:pt x="96" y="134"/>
                  </a:cubicBezTo>
                  <a:cubicBezTo>
                    <a:pt x="98" y="127"/>
                    <a:pt x="100" y="121"/>
                    <a:pt x="100" y="114"/>
                  </a:cubicBezTo>
                  <a:cubicBezTo>
                    <a:pt x="100" y="20"/>
                    <a:pt x="100" y="20"/>
                    <a:pt x="100" y="20"/>
                  </a:cubicBezTo>
                  <a:close/>
                  <a:moveTo>
                    <a:pt x="72" y="122"/>
                  </a:moveTo>
                  <a:cubicBezTo>
                    <a:pt x="71" y="125"/>
                    <a:pt x="70" y="128"/>
                    <a:pt x="68" y="130"/>
                  </a:cubicBezTo>
                  <a:cubicBezTo>
                    <a:pt x="66" y="132"/>
                    <a:pt x="63" y="134"/>
                    <a:pt x="61" y="135"/>
                  </a:cubicBezTo>
                  <a:cubicBezTo>
                    <a:pt x="58" y="136"/>
                    <a:pt x="55" y="137"/>
                    <a:pt x="52" y="137"/>
                  </a:cubicBezTo>
                  <a:cubicBezTo>
                    <a:pt x="49" y="137"/>
                    <a:pt x="47" y="136"/>
                    <a:pt x="44" y="135"/>
                  </a:cubicBezTo>
                  <a:cubicBezTo>
                    <a:pt x="41" y="134"/>
                    <a:pt x="39" y="132"/>
                    <a:pt x="37" y="130"/>
                  </a:cubicBezTo>
                  <a:cubicBezTo>
                    <a:pt x="35" y="128"/>
                    <a:pt x="34" y="125"/>
                    <a:pt x="33" y="122"/>
                  </a:cubicBezTo>
                  <a:cubicBezTo>
                    <a:pt x="29" y="114"/>
                    <a:pt x="31" y="104"/>
                    <a:pt x="37" y="97"/>
                  </a:cubicBezTo>
                  <a:cubicBezTo>
                    <a:pt x="39" y="95"/>
                    <a:pt x="41" y="93"/>
                    <a:pt x="44" y="92"/>
                  </a:cubicBezTo>
                  <a:cubicBezTo>
                    <a:pt x="47" y="91"/>
                    <a:pt x="49" y="90"/>
                    <a:pt x="52" y="90"/>
                  </a:cubicBezTo>
                  <a:cubicBezTo>
                    <a:pt x="55" y="90"/>
                    <a:pt x="58" y="91"/>
                    <a:pt x="61" y="92"/>
                  </a:cubicBezTo>
                  <a:cubicBezTo>
                    <a:pt x="63" y="93"/>
                    <a:pt x="66" y="95"/>
                    <a:pt x="68" y="97"/>
                  </a:cubicBezTo>
                  <a:cubicBezTo>
                    <a:pt x="69" y="99"/>
                    <a:pt x="71" y="102"/>
                    <a:pt x="72" y="104"/>
                  </a:cubicBezTo>
                  <a:cubicBezTo>
                    <a:pt x="74" y="110"/>
                    <a:pt x="74" y="117"/>
                    <a:pt x="72" y="122"/>
                  </a:cubicBezTo>
                  <a:close/>
                </a:path>
              </a:pathLst>
            </a:custGeom>
            <a:solidFill>
              <a:srgbClr val="7c4182"/>
            </a:solidFill>
            <a:ln>
              <a:noFill/>
            </a:ln>
          </p:spPr>
          <p:style>
            <a:lnRef idx="0"/>
            <a:fillRef idx="0"/>
            <a:effectRef idx="0"/>
            <a:fontRef idx="minor"/>
          </p:style>
        </p:sp>
      </p:grpSp>
      <p:sp>
        <p:nvSpPr>
          <p:cNvPr id="336" name="CustomShape 15"/>
          <p:cNvSpPr/>
          <p:nvPr/>
        </p:nvSpPr>
        <p:spPr>
          <a:xfrm>
            <a:off x="1409760" y="1431720"/>
            <a:ext cx="1131480" cy="61560"/>
          </a:xfrm>
          <a:prstGeom prst="rect">
            <a:avLst/>
          </a:prstGeom>
          <a:solidFill>
            <a:srgbClr val="7c4182"/>
          </a:solidFill>
          <a:ln>
            <a:noFill/>
          </a:ln>
        </p:spPr>
        <p:style>
          <a:lnRef idx="0"/>
          <a:fillRef idx="0"/>
          <a:effectRef idx="0"/>
          <a:fontRef idx="minor"/>
        </p:style>
      </p:sp>
      <p:grpSp>
        <p:nvGrpSpPr>
          <p:cNvPr id="337" name="Group 16"/>
          <p:cNvGrpSpPr/>
          <p:nvPr/>
        </p:nvGrpSpPr>
        <p:grpSpPr>
          <a:xfrm>
            <a:off x="8589960" y="-7920"/>
            <a:ext cx="3727080" cy="6865560"/>
            <a:chOff x="8589960" y="-7920"/>
            <a:chExt cx="3727080" cy="6865560"/>
          </a:xfrm>
        </p:grpSpPr>
        <p:pic>
          <p:nvPicPr>
            <p:cNvPr id="338" name="Google Shape;153;p15_5" descr=""/>
            <p:cNvPicPr/>
            <p:nvPr/>
          </p:nvPicPr>
          <p:blipFill>
            <a:blip r:embed="rId1"/>
            <a:srcRect l="0" t="0" r="0" b="7408"/>
            <a:stretch/>
          </p:blipFill>
          <p:spPr>
            <a:xfrm>
              <a:off x="8589960" y="-7920"/>
              <a:ext cx="3727080" cy="6865560"/>
            </a:xfrm>
            <a:prstGeom prst="rect">
              <a:avLst/>
            </a:prstGeom>
            <a:ln>
              <a:noFill/>
            </a:ln>
          </p:spPr>
        </p:pic>
        <p:pic>
          <p:nvPicPr>
            <p:cNvPr id="339" name="Google Shape;154;p15_5" descr=""/>
            <p:cNvPicPr/>
            <p:nvPr/>
          </p:nvPicPr>
          <p:blipFill>
            <a:blip r:embed="rId2"/>
            <a:stretch/>
          </p:blipFill>
          <p:spPr>
            <a:xfrm>
              <a:off x="11523600" y="995400"/>
              <a:ext cx="791640" cy="1780920"/>
            </a:xfrm>
            <a:prstGeom prst="rect">
              <a:avLst/>
            </a:prstGeom>
            <a:ln>
              <a:noFill/>
            </a:ln>
          </p:spPr>
        </p:pic>
      </p:grpSp>
      <p:sp>
        <p:nvSpPr>
          <p:cNvPr id="340" name="CustomShape 17"/>
          <p:cNvSpPr/>
          <p:nvPr/>
        </p:nvSpPr>
        <p:spPr>
          <a:xfrm>
            <a:off x="411120" y="5653080"/>
            <a:ext cx="1339560" cy="987120"/>
          </a:xfrm>
          <a:custGeom>
            <a:avLst/>
            <a:gdLst/>
            <a:ahLst/>
            <a:rect l="l" t="t" r="r" b="b"/>
            <a:pathLst>
              <a:path w="872" h="642">
                <a:moveTo>
                  <a:pt x="872" y="642"/>
                </a:moveTo>
                <a:cubicBezTo>
                  <a:pt x="673" y="642"/>
                  <a:pt x="673" y="642"/>
                  <a:pt x="673" y="642"/>
                </a:cubicBezTo>
                <a:cubicBezTo>
                  <a:pt x="673" y="642"/>
                  <a:pt x="673" y="642"/>
                  <a:pt x="673" y="642"/>
                </a:cubicBezTo>
                <a:cubicBezTo>
                  <a:pt x="872" y="642"/>
                  <a:pt x="872" y="642"/>
                  <a:pt x="872" y="642"/>
                </a:cubicBezTo>
                <a:cubicBezTo>
                  <a:pt x="872" y="642"/>
                  <a:pt x="872" y="642"/>
                  <a:pt x="872" y="642"/>
                </a:cubicBezTo>
                <a:moveTo>
                  <a:pt x="1" y="0"/>
                </a:moveTo>
                <a:cubicBezTo>
                  <a:pt x="1" y="0"/>
                  <a:pt x="0" y="1"/>
                  <a:pt x="0" y="1"/>
                </a:cubicBezTo>
                <a:cubicBezTo>
                  <a:pt x="0" y="253"/>
                  <a:pt x="0" y="253"/>
                  <a:pt x="0" y="253"/>
                </a:cubicBezTo>
                <a:cubicBezTo>
                  <a:pt x="0" y="252"/>
                  <a:pt x="1" y="252"/>
                  <a:pt x="1" y="251"/>
                </a:cubicBezTo>
                <a:cubicBezTo>
                  <a:pt x="1" y="0"/>
                  <a:pt x="1" y="0"/>
                  <a:pt x="1" y="0"/>
                </a:cubicBezTo>
              </a:path>
            </a:pathLst>
          </a:custGeom>
          <a:solidFill>
            <a:srgbClr val="d2e5e6"/>
          </a:solidFill>
          <a:ln>
            <a:noFill/>
          </a:ln>
        </p:spPr>
        <p:style>
          <a:lnRef idx="0"/>
          <a:fillRef idx="0"/>
          <a:effectRef idx="0"/>
          <a:fontRef idx="minor"/>
        </p:style>
      </p:sp>
      <p:sp>
        <p:nvSpPr>
          <p:cNvPr id="341" name="CustomShape 18"/>
          <p:cNvSpPr/>
          <p:nvPr/>
        </p:nvSpPr>
        <p:spPr>
          <a:xfrm>
            <a:off x="-664200" y="5816520"/>
            <a:ext cx="1740960" cy="1740960"/>
          </a:xfrm>
          <a:prstGeom prst="ellipse">
            <a:avLst/>
          </a:prstGeom>
          <a:noFill/>
          <a:ln w="282600">
            <a:solidFill>
              <a:srgbClr val="02b6c9">
                <a:alpha val="27000"/>
              </a:srgbClr>
            </a:solidFill>
            <a:miter/>
          </a:ln>
        </p:spPr>
        <p:style>
          <a:lnRef idx="0"/>
          <a:fillRef idx="0"/>
          <a:effectRef idx="0"/>
          <a:fontRef idx="minor"/>
        </p:style>
      </p:sp>
      <p:sp>
        <p:nvSpPr>
          <p:cNvPr id="342" name="CustomShape 19"/>
          <p:cNvSpPr/>
          <p:nvPr/>
        </p:nvSpPr>
        <p:spPr>
          <a:xfrm>
            <a:off x="345240" y="1828800"/>
            <a:ext cx="8890200" cy="4663440"/>
          </a:xfrm>
          <a:prstGeom prst="rect">
            <a:avLst/>
          </a:prstGeom>
          <a:noFill/>
          <a:ln>
            <a:noFill/>
          </a:ln>
        </p:spPr>
        <p:style>
          <a:lnRef idx="0"/>
          <a:fillRef idx="0"/>
          <a:effectRef idx="0"/>
          <a:fontRef idx="minor"/>
        </p:style>
        <p:txBody>
          <a:bodyPr>
            <a:noAutofit/>
          </a:bodyPr>
          <a:p>
            <a:pPr>
              <a:lnSpc>
                <a:spcPct val="150000"/>
              </a:lnSpc>
            </a:pPr>
            <a:r>
              <a:rPr b="0" lang="en-US" sz="2400" spc="-1" strike="noStrike">
                <a:solidFill>
                  <a:srgbClr val="727373"/>
                </a:solidFill>
                <a:latin typeface="Roboto"/>
                <a:ea typeface="Roboto"/>
              </a:rPr>
              <a:t>- Là kiểu tham số mà người dùng có thể tùy ý nhập vào</a:t>
            </a:r>
            <a:endParaRPr b="0" lang="en-US" sz="2400" spc="-1" strike="noStrike">
              <a:latin typeface="Arial"/>
            </a:endParaRPr>
          </a:p>
          <a:p>
            <a:pPr>
              <a:lnSpc>
                <a:spcPct val="150000"/>
              </a:lnSpc>
            </a:pPr>
            <a:endParaRPr b="0" lang="en-US" sz="2400" spc="-1" strike="noStrike">
              <a:latin typeface="Arial"/>
            </a:endParaRPr>
          </a:p>
        </p:txBody>
      </p:sp>
      <p:pic>
        <p:nvPicPr>
          <p:cNvPr id="343" name="" descr=""/>
          <p:cNvPicPr/>
          <p:nvPr/>
        </p:nvPicPr>
        <p:blipFill>
          <a:blip r:embed="rId3"/>
          <a:stretch/>
        </p:blipFill>
        <p:spPr>
          <a:xfrm>
            <a:off x="1022400" y="3073320"/>
            <a:ext cx="7245000" cy="2743200"/>
          </a:xfrm>
          <a:prstGeom prst="rect">
            <a:avLst/>
          </a:prstGeom>
          <a:ln>
            <a:noFill/>
          </a:ln>
        </p:spPr>
      </p:pic>
    </p:spTree>
  </p:cSld>
  <mc:AlternateContent>
    <mc:Choice Requires="p14">
      <p:transition spd="slow" p14:dur="2000"/>
    </mc:Choice>
    <mc:Fallback>
      <p:transition spd="slow"/>
    </mc:Fallback>
  </mc:AlternateContent>
  <p:timing>
    <p:tnLst>
      <p:par>
        <p:cTn id="87" dur="indefinite" restart="never" nodeType="tmRoot">
          <p:childTnLst>
            <p:seq>
              <p:cTn id="88" dur="indefinite" nodeType="mainSeq">
                <p:childTnLst>
                  <p:par>
                    <p:cTn id="89" fill="hold">
                      <p:stCondLst>
                        <p:cond delay="indefinite"/>
                      </p:stCondLst>
                      <p:childTnLst>
                        <p:par>
                          <p:cTn id="90" fill="hold">
                            <p:stCondLst>
                              <p:cond delay="0"/>
                            </p:stCondLst>
                            <p:childTnLst>
                              <p:par>
                                <p:cTn id="91" nodeType="clickEffect" fill="hold" presetClass="entr" presetID="1">
                                  <p:stCondLst>
                                    <p:cond delay="0"/>
                                  </p:stCondLst>
                                  <p:childTnLst>
                                    <p:set>
                                      <p:cBhvr>
                                        <p:cTn id="92" dur="1" fill="hold">
                                          <p:stCondLst>
                                            <p:cond delay="0"/>
                                          </p:stCondLst>
                                        </p:cTn>
                                        <p:tgtEl>
                                          <p:spTgt spid="325"/>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nodeType="clickEffect" fill="hold" presetClass="entr" presetID="1">
                                  <p:stCondLst>
                                    <p:cond delay="0"/>
                                  </p:stCondLst>
                                  <p:childTnLst>
                                    <p:set>
                                      <p:cBhvr>
                                        <p:cTn id="96" dur="1" fill="hold">
                                          <p:stCondLst>
                                            <p:cond delay="0"/>
                                          </p:stCondLst>
                                        </p:cTn>
                                        <p:tgtEl>
                                          <p:spTgt spid="34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4" name="CustomShape 1"/>
          <p:cNvSpPr/>
          <p:nvPr/>
        </p:nvSpPr>
        <p:spPr>
          <a:xfrm>
            <a:off x="0" y="71280"/>
            <a:ext cx="13312440" cy="7414920"/>
          </a:xfrm>
          <a:prstGeom prst="rect">
            <a:avLst/>
          </a:prstGeom>
          <a:noFill/>
          <a:ln>
            <a:noFill/>
          </a:ln>
        </p:spPr>
        <p:style>
          <a:lnRef idx="0"/>
          <a:fillRef idx="0"/>
          <a:effectRef idx="0"/>
          <a:fontRef idx="minor"/>
        </p:style>
      </p:sp>
      <p:sp>
        <p:nvSpPr>
          <p:cNvPr id="345" name="CustomShape 2"/>
          <p:cNvSpPr/>
          <p:nvPr/>
        </p:nvSpPr>
        <p:spPr>
          <a:xfrm>
            <a:off x="411120" y="-4680"/>
            <a:ext cx="11807640" cy="6644880"/>
          </a:xfrm>
          <a:prstGeom prst="rect">
            <a:avLst/>
          </a:prstGeom>
          <a:noFill/>
          <a:ln>
            <a:noFill/>
          </a:ln>
        </p:spPr>
        <p:style>
          <a:lnRef idx="0"/>
          <a:fillRef idx="0"/>
          <a:effectRef idx="0"/>
          <a:fontRef idx="minor"/>
        </p:style>
      </p:sp>
      <p:sp>
        <p:nvSpPr>
          <p:cNvPr id="346" name="CustomShape 3"/>
          <p:cNvSpPr/>
          <p:nvPr/>
        </p:nvSpPr>
        <p:spPr>
          <a:xfrm>
            <a:off x="412920" y="-3240"/>
            <a:ext cx="11874240" cy="6643440"/>
          </a:xfrm>
          <a:prstGeom prst="rect">
            <a:avLst/>
          </a:prstGeom>
          <a:noFill/>
          <a:ln>
            <a:noFill/>
          </a:ln>
        </p:spPr>
        <p:style>
          <a:lnRef idx="0"/>
          <a:fillRef idx="0"/>
          <a:effectRef idx="0"/>
          <a:fontRef idx="minor"/>
        </p:style>
      </p:sp>
      <p:sp>
        <p:nvSpPr>
          <p:cNvPr id="347" name="CustomShape 4"/>
          <p:cNvSpPr/>
          <p:nvPr/>
        </p:nvSpPr>
        <p:spPr>
          <a:xfrm>
            <a:off x="1036080" y="746280"/>
            <a:ext cx="7772400" cy="615240"/>
          </a:xfrm>
          <a:prstGeom prst="rect">
            <a:avLst/>
          </a:prstGeom>
          <a:noFill/>
          <a:ln>
            <a:noFill/>
          </a:ln>
        </p:spPr>
        <p:style>
          <a:lnRef idx="0"/>
          <a:fillRef idx="0"/>
          <a:effectRef idx="0"/>
          <a:fontRef idx="minor"/>
        </p:style>
        <p:txBody>
          <a:bodyPr lIns="0" rIns="0" tIns="0" bIns="0">
            <a:noAutofit/>
          </a:bodyPr>
          <a:p>
            <a:pPr>
              <a:lnSpc>
                <a:spcPct val="100000"/>
              </a:lnSpc>
            </a:pPr>
            <a:r>
              <a:rPr b="1" lang="en-US" sz="4000" spc="-1" strike="noStrike">
                <a:solidFill>
                  <a:srgbClr val="727373"/>
                </a:solidFill>
                <a:latin typeface="Arial"/>
                <a:ea typeface="Arial"/>
              </a:rPr>
              <a:t>Unpacking tham số</a:t>
            </a:r>
            <a:endParaRPr b="0" lang="en-US" sz="4000" spc="-1" strike="noStrike">
              <a:latin typeface="Arial"/>
            </a:endParaRPr>
          </a:p>
        </p:txBody>
      </p:sp>
      <p:grpSp>
        <p:nvGrpSpPr>
          <p:cNvPr id="348" name="Group 5"/>
          <p:cNvGrpSpPr/>
          <p:nvPr/>
        </p:nvGrpSpPr>
        <p:grpSpPr>
          <a:xfrm>
            <a:off x="968400" y="412920"/>
            <a:ext cx="1025280" cy="253800"/>
            <a:chOff x="968400" y="412920"/>
            <a:chExt cx="1025280" cy="253800"/>
          </a:xfrm>
        </p:grpSpPr>
        <p:sp>
          <p:nvSpPr>
            <p:cNvPr id="349" name="CustomShape 6"/>
            <p:cNvSpPr/>
            <p:nvPr/>
          </p:nvSpPr>
          <p:spPr>
            <a:xfrm>
              <a:off x="1190520" y="449280"/>
              <a:ext cx="42480" cy="45720"/>
            </a:xfrm>
            <a:custGeom>
              <a:avLst/>
              <a:gdLst/>
              <a:ahLst/>
              <a:rect l="l" t="t" r="r" b="b"/>
              <a:pathLst>
                <a:path w="28" h="30">
                  <a:moveTo>
                    <a:pt x="0" y="15"/>
                  </a:moveTo>
                  <a:cubicBezTo>
                    <a:pt x="0" y="13"/>
                    <a:pt x="0" y="11"/>
                    <a:pt x="1" y="9"/>
                  </a:cubicBezTo>
                  <a:cubicBezTo>
                    <a:pt x="2" y="6"/>
                    <a:pt x="5" y="3"/>
                    <a:pt x="8" y="1"/>
                  </a:cubicBezTo>
                  <a:cubicBezTo>
                    <a:pt x="12" y="0"/>
                    <a:pt x="16" y="0"/>
                    <a:pt x="19" y="1"/>
                  </a:cubicBezTo>
                  <a:cubicBezTo>
                    <a:pt x="21" y="2"/>
                    <a:pt x="22" y="3"/>
                    <a:pt x="23" y="4"/>
                  </a:cubicBezTo>
                  <a:cubicBezTo>
                    <a:pt x="25" y="6"/>
                    <a:pt x="26" y="7"/>
                    <a:pt x="26" y="9"/>
                  </a:cubicBezTo>
                  <a:cubicBezTo>
                    <a:pt x="27" y="11"/>
                    <a:pt x="28" y="13"/>
                    <a:pt x="28" y="15"/>
                  </a:cubicBezTo>
                  <a:cubicBezTo>
                    <a:pt x="28" y="17"/>
                    <a:pt x="27" y="19"/>
                    <a:pt x="26" y="21"/>
                  </a:cubicBezTo>
                  <a:cubicBezTo>
                    <a:pt x="26" y="23"/>
                    <a:pt x="25" y="24"/>
                    <a:pt x="23" y="26"/>
                  </a:cubicBezTo>
                  <a:cubicBezTo>
                    <a:pt x="22" y="27"/>
                    <a:pt x="21" y="28"/>
                    <a:pt x="19" y="29"/>
                  </a:cubicBezTo>
                  <a:cubicBezTo>
                    <a:pt x="16" y="30"/>
                    <a:pt x="12" y="30"/>
                    <a:pt x="8" y="29"/>
                  </a:cubicBezTo>
                  <a:cubicBezTo>
                    <a:pt x="7" y="28"/>
                    <a:pt x="5" y="27"/>
                    <a:pt x="4" y="26"/>
                  </a:cubicBezTo>
                  <a:cubicBezTo>
                    <a:pt x="3" y="24"/>
                    <a:pt x="2" y="23"/>
                    <a:pt x="1" y="21"/>
                  </a:cubicBezTo>
                  <a:cubicBezTo>
                    <a:pt x="0" y="19"/>
                    <a:pt x="0" y="17"/>
                    <a:pt x="0" y="15"/>
                  </a:cubicBezTo>
                  <a:close/>
                </a:path>
              </a:pathLst>
            </a:custGeom>
            <a:solidFill>
              <a:srgbClr val="02b6c9"/>
            </a:solidFill>
            <a:ln>
              <a:noFill/>
            </a:ln>
          </p:spPr>
          <p:style>
            <a:lnRef idx="0"/>
            <a:fillRef idx="0"/>
            <a:effectRef idx="0"/>
            <a:fontRef idx="minor"/>
          </p:style>
        </p:sp>
        <p:sp>
          <p:nvSpPr>
            <p:cNvPr id="350" name="CustomShape 7"/>
            <p:cNvSpPr/>
            <p:nvPr/>
          </p:nvSpPr>
          <p:spPr>
            <a:xfrm>
              <a:off x="1192320" y="509760"/>
              <a:ext cx="39240" cy="153720"/>
            </a:xfrm>
            <a:custGeom>
              <a:avLst/>
              <a:gdLst/>
              <a:ahLst/>
              <a:rect l="l" t="t" r="r" b="b"/>
              <a:pathLst>
                <a:path w="26" h="101">
                  <a:moveTo>
                    <a:pt x="26" y="86"/>
                  </a:moveTo>
                  <a:cubicBezTo>
                    <a:pt x="26" y="88"/>
                    <a:pt x="25" y="90"/>
                    <a:pt x="25" y="92"/>
                  </a:cubicBezTo>
                  <a:cubicBezTo>
                    <a:pt x="24" y="94"/>
                    <a:pt x="23" y="95"/>
                    <a:pt x="22" y="96"/>
                  </a:cubicBezTo>
                  <a:cubicBezTo>
                    <a:pt x="21" y="98"/>
                    <a:pt x="19" y="99"/>
                    <a:pt x="18" y="99"/>
                  </a:cubicBezTo>
                  <a:cubicBezTo>
                    <a:pt x="15" y="101"/>
                    <a:pt x="11" y="101"/>
                    <a:pt x="8" y="99"/>
                  </a:cubicBezTo>
                  <a:cubicBezTo>
                    <a:pt x="6" y="99"/>
                    <a:pt x="5" y="98"/>
                    <a:pt x="4" y="96"/>
                  </a:cubicBezTo>
                  <a:cubicBezTo>
                    <a:pt x="1" y="94"/>
                    <a:pt x="0" y="90"/>
                    <a:pt x="0" y="86"/>
                  </a:cubicBezTo>
                  <a:cubicBezTo>
                    <a:pt x="0" y="14"/>
                    <a:pt x="0" y="14"/>
                    <a:pt x="0" y="14"/>
                  </a:cubicBezTo>
                  <a:cubicBezTo>
                    <a:pt x="0" y="11"/>
                    <a:pt x="1" y="7"/>
                    <a:pt x="4" y="4"/>
                  </a:cubicBezTo>
                  <a:cubicBezTo>
                    <a:pt x="5" y="3"/>
                    <a:pt x="6" y="2"/>
                    <a:pt x="8" y="1"/>
                  </a:cubicBezTo>
                  <a:cubicBezTo>
                    <a:pt x="10" y="1"/>
                    <a:pt x="11" y="0"/>
                    <a:pt x="13" y="0"/>
                  </a:cubicBezTo>
                  <a:cubicBezTo>
                    <a:pt x="15" y="0"/>
                    <a:pt x="16" y="1"/>
                    <a:pt x="18" y="1"/>
                  </a:cubicBezTo>
                  <a:cubicBezTo>
                    <a:pt x="20" y="2"/>
                    <a:pt x="21" y="3"/>
                    <a:pt x="22" y="4"/>
                  </a:cubicBezTo>
                  <a:cubicBezTo>
                    <a:pt x="23" y="6"/>
                    <a:pt x="24" y="7"/>
                    <a:pt x="25" y="9"/>
                  </a:cubicBezTo>
                  <a:cubicBezTo>
                    <a:pt x="25" y="10"/>
                    <a:pt x="26" y="12"/>
                    <a:pt x="26" y="14"/>
                  </a:cubicBezTo>
                  <a:lnTo>
                    <a:pt x="26" y="86"/>
                  </a:lnTo>
                  <a:close/>
                </a:path>
              </a:pathLst>
            </a:custGeom>
            <a:solidFill>
              <a:srgbClr val="02b6c9"/>
            </a:solidFill>
            <a:ln>
              <a:noFill/>
            </a:ln>
          </p:spPr>
          <p:style>
            <a:lnRef idx="0"/>
            <a:fillRef idx="0"/>
            <a:effectRef idx="0"/>
            <a:fontRef idx="minor"/>
          </p:style>
        </p:sp>
        <p:sp>
          <p:nvSpPr>
            <p:cNvPr id="351" name="CustomShape 8"/>
            <p:cNvSpPr/>
            <p:nvPr/>
          </p:nvSpPr>
          <p:spPr>
            <a:xfrm>
              <a:off x="1265400" y="449280"/>
              <a:ext cx="42480" cy="45720"/>
            </a:xfrm>
            <a:custGeom>
              <a:avLst/>
              <a:gdLst/>
              <a:ahLst/>
              <a:rect l="l" t="t" r="r" b="b"/>
              <a:pathLst>
                <a:path w="28" h="30">
                  <a:moveTo>
                    <a:pt x="0" y="15"/>
                  </a:moveTo>
                  <a:cubicBezTo>
                    <a:pt x="0" y="13"/>
                    <a:pt x="0" y="11"/>
                    <a:pt x="1" y="9"/>
                  </a:cubicBezTo>
                  <a:cubicBezTo>
                    <a:pt x="3" y="6"/>
                    <a:pt x="5" y="3"/>
                    <a:pt x="9" y="1"/>
                  </a:cubicBezTo>
                  <a:cubicBezTo>
                    <a:pt x="12" y="0"/>
                    <a:pt x="16" y="0"/>
                    <a:pt x="19" y="1"/>
                  </a:cubicBezTo>
                  <a:cubicBezTo>
                    <a:pt x="21" y="2"/>
                    <a:pt x="22" y="3"/>
                    <a:pt x="24" y="4"/>
                  </a:cubicBezTo>
                  <a:cubicBezTo>
                    <a:pt x="25" y="6"/>
                    <a:pt x="26" y="7"/>
                    <a:pt x="27" y="9"/>
                  </a:cubicBezTo>
                  <a:cubicBezTo>
                    <a:pt x="27" y="11"/>
                    <a:pt x="28" y="13"/>
                    <a:pt x="28" y="15"/>
                  </a:cubicBezTo>
                  <a:cubicBezTo>
                    <a:pt x="28" y="17"/>
                    <a:pt x="27" y="19"/>
                    <a:pt x="27" y="21"/>
                  </a:cubicBezTo>
                  <a:cubicBezTo>
                    <a:pt x="26" y="23"/>
                    <a:pt x="25" y="24"/>
                    <a:pt x="24" y="26"/>
                  </a:cubicBezTo>
                  <a:cubicBezTo>
                    <a:pt x="22" y="27"/>
                    <a:pt x="21" y="28"/>
                    <a:pt x="19" y="29"/>
                  </a:cubicBezTo>
                  <a:cubicBezTo>
                    <a:pt x="16" y="30"/>
                    <a:pt x="12" y="30"/>
                    <a:pt x="9" y="29"/>
                  </a:cubicBezTo>
                  <a:cubicBezTo>
                    <a:pt x="7" y="28"/>
                    <a:pt x="5" y="27"/>
                    <a:pt x="4" y="26"/>
                  </a:cubicBezTo>
                  <a:cubicBezTo>
                    <a:pt x="3" y="24"/>
                    <a:pt x="2" y="23"/>
                    <a:pt x="1" y="21"/>
                  </a:cubicBezTo>
                  <a:cubicBezTo>
                    <a:pt x="0" y="19"/>
                    <a:pt x="0" y="17"/>
                    <a:pt x="0" y="15"/>
                  </a:cubicBezTo>
                  <a:close/>
                </a:path>
              </a:pathLst>
            </a:custGeom>
            <a:solidFill>
              <a:srgbClr val="02b6c9"/>
            </a:solidFill>
            <a:ln>
              <a:noFill/>
            </a:ln>
          </p:spPr>
          <p:style>
            <a:lnRef idx="0"/>
            <a:fillRef idx="0"/>
            <a:effectRef idx="0"/>
            <a:fontRef idx="minor"/>
          </p:style>
        </p:sp>
        <p:sp>
          <p:nvSpPr>
            <p:cNvPr id="352" name="CustomShape 9"/>
            <p:cNvSpPr/>
            <p:nvPr/>
          </p:nvSpPr>
          <p:spPr>
            <a:xfrm>
              <a:off x="1266840" y="509760"/>
              <a:ext cx="39240" cy="153720"/>
            </a:xfrm>
            <a:custGeom>
              <a:avLst/>
              <a:gdLst/>
              <a:ahLst/>
              <a:rect l="l" t="t" r="r" b="b"/>
              <a:pathLst>
                <a:path w="26" h="101">
                  <a:moveTo>
                    <a:pt x="26" y="86"/>
                  </a:moveTo>
                  <a:cubicBezTo>
                    <a:pt x="26" y="88"/>
                    <a:pt x="26" y="90"/>
                    <a:pt x="25" y="92"/>
                  </a:cubicBezTo>
                  <a:cubicBezTo>
                    <a:pt x="24" y="94"/>
                    <a:pt x="23" y="95"/>
                    <a:pt x="22" y="96"/>
                  </a:cubicBezTo>
                  <a:cubicBezTo>
                    <a:pt x="21" y="98"/>
                    <a:pt x="20" y="99"/>
                    <a:pt x="18" y="99"/>
                  </a:cubicBezTo>
                  <a:cubicBezTo>
                    <a:pt x="15" y="101"/>
                    <a:pt x="11" y="101"/>
                    <a:pt x="8" y="99"/>
                  </a:cubicBezTo>
                  <a:cubicBezTo>
                    <a:pt x="7" y="99"/>
                    <a:pt x="5" y="98"/>
                    <a:pt x="4" y="96"/>
                  </a:cubicBezTo>
                  <a:cubicBezTo>
                    <a:pt x="1" y="94"/>
                    <a:pt x="0" y="90"/>
                    <a:pt x="0" y="86"/>
                  </a:cubicBezTo>
                  <a:cubicBezTo>
                    <a:pt x="0" y="14"/>
                    <a:pt x="0" y="14"/>
                    <a:pt x="0" y="14"/>
                  </a:cubicBezTo>
                  <a:cubicBezTo>
                    <a:pt x="0" y="11"/>
                    <a:pt x="1" y="7"/>
                    <a:pt x="4" y="4"/>
                  </a:cubicBezTo>
                  <a:cubicBezTo>
                    <a:pt x="5" y="3"/>
                    <a:pt x="7" y="2"/>
                    <a:pt x="8" y="1"/>
                  </a:cubicBezTo>
                  <a:cubicBezTo>
                    <a:pt x="10" y="1"/>
                    <a:pt x="12" y="0"/>
                    <a:pt x="13" y="0"/>
                  </a:cubicBezTo>
                  <a:cubicBezTo>
                    <a:pt x="15" y="0"/>
                    <a:pt x="17" y="1"/>
                    <a:pt x="18" y="1"/>
                  </a:cubicBezTo>
                  <a:cubicBezTo>
                    <a:pt x="21" y="3"/>
                    <a:pt x="24" y="6"/>
                    <a:pt x="25" y="9"/>
                  </a:cubicBezTo>
                  <a:cubicBezTo>
                    <a:pt x="26" y="10"/>
                    <a:pt x="26" y="12"/>
                    <a:pt x="26" y="14"/>
                  </a:cubicBezTo>
                  <a:lnTo>
                    <a:pt x="26" y="86"/>
                  </a:lnTo>
                  <a:close/>
                </a:path>
              </a:pathLst>
            </a:custGeom>
            <a:solidFill>
              <a:srgbClr val="02b6c9"/>
            </a:solidFill>
            <a:ln>
              <a:noFill/>
            </a:ln>
          </p:spPr>
          <p:style>
            <a:lnRef idx="0"/>
            <a:fillRef idx="0"/>
            <a:effectRef idx="0"/>
            <a:fontRef idx="minor"/>
          </p:style>
        </p:sp>
        <p:sp>
          <p:nvSpPr>
            <p:cNvPr id="353" name="CustomShape 10"/>
            <p:cNvSpPr/>
            <p:nvPr/>
          </p:nvSpPr>
          <p:spPr>
            <a:xfrm>
              <a:off x="1339920" y="506520"/>
              <a:ext cx="139320" cy="156960"/>
            </a:xfrm>
            <a:custGeom>
              <a:avLst/>
              <a:gdLst/>
              <a:ahLst/>
              <a:rect l="l" t="t" r="r" b="b"/>
              <a:pathLst>
                <a:path w="91" h="103">
                  <a:moveTo>
                    <a:pt x="91" y="89"/>
                  </a:moveTo>
                  <a:cubicBezTo>
                    <a:pt x="91" y="91"/>
                    <a:pt x="90" y="93"/>
                    <a:pt x="90" y="94"/>
                  </a:cubicBezTo>
                  <a:cubicBezTo>
                    <a:pt x="89" y="96"/>
                    <a:pt x="88" y="97"/>
                    <a:pt x="87" y="99"/>
                  </a:cubicBezTo>
                  <a:cubicBezTo>
                    <a:pt x="86" y="100"/>
                    <a:pt x="85" y="101"/>
                    <a:pt x="83" y="102"/>
                  </a:cubicBezTo>
                  <a:cubicBezTo>
                    <a:pt x="82" y="102"/>
                    <a:pt x="80" y="103"/>
                    <a:pt x="78" y="103"/>
                  </a:cubicBezTo>
                  <a:cubicBezTo>
                    <a:pt x="76" y="103"/>
                    <a:pt x="75" y="102"/>
                    <a:pt x="73" y="102"/>
                  </a:cubicBezTo>
                  <a:cubicBezTo>
                    <a:pt x="71" y="101"/>
                    <a:pt x="70" y="100"/>
                    <a:pt x="69" y="99"/>
                  </a:cubicBezTo>
                  <a:cubicBezTo>
                    <a:pt x="66" y="96"/>
                    <a:pt x="65" y="93"/>
                    <a:pt x="65" y="89"/>
                  </a:cubicBezTo>
                  <a:cubicBezTo>
                    <a:pt x="65" y="51"/>
                    <a:pt x="65" y="51"/>
                    <a:pt x="65" y="51"/>
                  </a:cubicBezTo>
                  <a:cubicBezTo>
                    <a:pt x="65" y="50"/>
                    <a:pt x="65" y="50"/>
                    <a:pt x="65" y="50"/>
                  </a:cubicBezTo>
                  <a:cubicBezTo>
                    <a:pt x="65" y="47"/>
                    <a:pt x="64" y="44"/>
                    <a:pt x="63" y="42"/>
                  </a:cubicBezTo>
                  <a:cubicBezTo>
                    <a:pt x="62" y="39"/>
                    <a:pt x="61" y="37"/>
                    <a:pt x="59" y="35"/>
                  </a:cubicBezTo>
                  <a:cubicBezTo>
                    <a:pt x="57" y="33"/>
                    <a:pt x="55" y="32"/>
                    <a:pt x="53" y="31"/>
                  </a:cubicBezTo>
                  <a:cubicBezTo>
                    <a:pt x="51" y="30"/>
                    <a:pt x="48" y="29"/>
                    <a:pt x="46" y="29"/>
                  </a:cubicBezTo>
                  <a:cubicBezTo>
                    <a:pt x="43" y="29"/>
                    <a:pt x="40" y="30"/>
                    <a:pt x="38" y="31"/>
                  </a:cubicBezTo>
                  <a:cubicBezTo>
                    <a:pt x="35" y="32"/>
                    <a:pt x="33" y="33"/>
                    <a:pt x="32" y="35"/>
                  </a:cubicBezTo>
                  <a:cubicBezTo>
                    <a:pt x="30" y="37"/>
                    <a:pt x="29" y="40"/>
                    <a:pt x="28" y="42"/>
                  </a:cubicBezTo>
                  <a:cubicBezTo>
                    <a:pt x="27" y="45"/>
                    <a:pt x="26" y="48"/>
                    <a:pt x="26" y="51"/>
                  </a:cubicBezTo>
                  <a:cubicBezTo>
                    <a:pt x="26" y="89"/>
                    <a:pt x="26" y="89"/>
                    <a:pt x="26" y="89"/>
                  </a:cubicBezTo>
                  <a:cubicBezTo>
                    <a:pt x="26" y="91"/>
                    <a:pt x="26" y="93"/>
                    <a:pt x="25" y="94"/>
                  </a:cubicBezTo>
                  <a:cubicBezTo>
                    <a:pt x="25" y="96"/>
                    <a:pt x="24" y="97"/>
                    <a:pt x="23" y="99"/>
                  </a:cubicBezTo>
                  <a:cubicBezTo>
                    <a:pt x="22" y="100"/>
                    <a:pt x="20" y="101"/>
                    <a:pt x="19" y="102"/>
                  </a:cubicBezTo>
                  <a:cubicBezTo>
                    <a:pt x="17" y="102"/>
                    <a:pt x="15" y="103"/>
                    <a:pt x="14" y="103"/>
                  </a:cubicBezTo>
                  <a:cubicBezTo>
                    <a:pt x="12" y="103"/>
                    <a:pt x="10" y="102"/>
                    <a:pt x="9" y="102"/>
                  </a:cubicBezTo>
                  <a:cubicBezTo>
                    <a:pt x="7" y="101"/>
                    <a:pt x="6" y="100"/>
                    <a:pt x="5" y="99"/>
                  </a:cubicBezTo>
                  <a:cubicBezTo>
                    <a:pt x="3" y="97"/>
                    <a:pt x="2" y="96"/>
                    <a:pt x="2" y="94"/>
                  </a:cubicBezTo>
                  <a:cubicBezTo>
                    <a:pt x="1" y="93"/>
                    <a:pt x="1" y="91"/>
                    <a:pt x="1" y="89"/>
                  </a:cubicBezTo>
                  <a:cubicBezTo>
                    <a:pt x="1" y="51"/>
                    <a:pt x="1" y="51"/>
                    <a:pt x="1" y="51"/>
                  </a:cubicBezTo>
                  <a:cubicBezTo>
                    <a:pt x="0" y="44"/>
                    <a:pt x="2" y="37"/>
                    <a:pt x="4" y="31"/>
                  </a:cubicBezTo>
                  <a:cubicBezTo>
                    <a:pt x="6" y="25"/>
                    <a:pt x="9" y="20"/>
                    <a:pt x="14" y="15"/>
                  </a:cubicBezTo>
                  <a:cubicBezTo>
                    <a:pt x="18" y="11"/>
                    <a:pt x="22" y="7"/>
                    <a:pt x="28" y="5"/>
                  </a:cubicBezTo>
                  <a:cubicBezTo>
                    <a:pt x="39" y="0"/>
                    <a:pt x="52" y="0"/>
                    <a:pt x="63" y="5"/>
                  </a:cubicBezTo>
                  <a:cubicBezTo>
                    <a:pt x="69" y="7"/>
                    <a:pt x="74" y="11"/>
                    <a:pt x="78" y="15"/>
                  </a:cubicBezTo>
                  <a:cubicBezTo>
                    <a:pt x="82" y="20"/>
                    <a:pt x="85" y="25"/>
                    <a:pt x="87" y="31"/>
                  </a:cubicBezTo>
                  <a:cubicBezTo>
                    <a:pt x="90" y="37"/>
                    <a:pt x="91" y="44"/>
                    <a:pt x="91" y="51"/>
                  </a:cubicBezTo>
                  <a:cubicBezTo>
                    <a:pt x="91" y="89"/>
                    <a:pt x="91" y="89"/>
                    <a:pt x="91" y="89"/>
                  </a:cubicBezTo>
                  <a:close/>
                </a:path>
              </a:pathLst>
            </a:custGeom>
            <a:solidFill>
              <a:srgbClr val="02b6c9"/>
            </a:solidFill>
            <a:ln>
              <a:noFill/>
            </a:ln>
          </p:spPr>
          <p:style>
            <a:lnRef idx="0"/>
            <a:fillRef idx="0"/>
            <a:effectRef idx="0"/>
            <a:fontRef idx="minor"/>
          </p:style>
        </p:sp>
        <p:sp>
          <p:nvSpPr>
            <p:cNvPr id="354" name="CustomShape 11"/>
            <p:cNvSpPr/>
            <p:nvPr/>
          </p:nvSpPr>
          <p:spPr>
            <a:xfrm>
              <a:off x="1677960" y="506520"/>
              <a:ext cx="151920" cy="159840"/>
            </a:xfrm>
            <a:custGeom>
              <a:avLst/>
              <a:gdLst/>
              <a:ahLst/>
              <a:rect l="l" t="t" r="r" b="b"/>
              <a:pathLst>
                <a:path w="99" h="105">
                  <a:moveTo>
                    <a:pt x="0" y="52"/>
                  </a:moveTo>
                  <a:cubicBezTo>
                    <a:pt x="0" y="46"/>
                    <a:pt x="1" y="39"/>
                    <a:pt x="3" y="32"/>
                  </a:cubicBezTo>
                  <a:cubicBezTo>
                    <a:pt x="6" y="26"/>
                    <a:pt x="9" y="21"/>
                    <a:pt x="14" y="16"/>
                  </a:cubicBezTo>
                  <a:cubicBezTo>
                    <a:pt x="18" y="11"/>
                    <a:pt x="23" y="8"/>
                    <a:pt x="29" y="5"/>
                  </a:cubicBezTo>
                  <a:cubicBezTo>
                    <a:pt x="40" y="0"/>
                    <a:pt x="54" y="0"/>
                    <a:pt x="65" y="5"/>
                  </a:cubicBezTo>
                  <a:cubicBezTo>
                    <a:pt x="71" y="8"/>
                    <a:pt x="76" y="11"/>
                    <a:pt x="80" y="16"/>
                  </a:cubicBezTo>
                  <a:cubicBezTo>
                    <a:pt x="99" y="37"/>
                    <a:pt x="99" y="68"/>
                    <a:pt x="80" y="89"/>
                  </a:cubicBezTo>
                  <a:cubicBezTo>
                    <a:pt x="76" y="93"/>
                    <a:pt x="71" y="97"/>
                    <a:pt x="65" y="100"/>
                  </a:cubicBezTo>
                  <a:cubicBezTo>
                    <a:pt x="54" y="105"/>
                    <a:pt x="40" y="105"/>
                    <a:pt x="29" y="100"/>
                  </a:cubicBezTo>
                  <a:cubicBezTo>
                    <a:pt x="23" y="97"/>
                    <a:pt x="18" y="93"/>
                    <a:pt x="14" y="89"/>
                  </a:cubicBezTo>
                  <a:cubicBezTo>
                    <a:pt x="5" y="79"/>
                    <a:pt x="0" y="66"/>
                    <a:pt x="0" y="52"/>
                  </a:cubicBezTo>
                  <a:close/>
                  <a:moveTo>
                    <a:pt x="26" y="52"/>
                  </a:moveTo>
                  <a:cubicBezTo>
                    <a:pt x="26" y="55"/>
                    <a:pt x="26" y="59"/>
                    <a:pt x="27" y="61"/>
                  </a:cubicBezTo>
                  <a:cubicBezTo>
                    <a:pt x="28" y="64"/>
                    <a:pt x="30" y="67"/>
                    <a:pt x="32" y="69"/>
                  </a:cubicBezTo>
                  <a:cubicBezTo>
                    <a:pt x="34" y="71"/>
                    <a:pt x="36" y="73"/>
                    <a:pt x="39" y="74"/>
                  </a:cubicBezTo>
                  <a:cubicBezTo>
                    <a:pt x="41" y="75"/>
                    <a:pt x="44" y="76"/>
                    <a:pt x="47" y="76"/>
                  </a:cubicBezTo>
                  <a:cubicBezTo>
                    <a:pt x="50" y="76"/>
                    <a:pt x="53" y="75"/>
                    <a:pt x="55" y="74"/>
                  </a:cubicBezTo>
                  <a:cubicBezTo>
                    <a:pt x="58" y="73"/>
                    <a:pt x="60" y="71"/>
                    <a:pt x="62" y="69"/>
                  </a:cubicBezTo>
                  <a:cubicBezTo>
                    <a:pt x="71" y="59"/>
                    <a:pt x="71" y="45"/>
                    <a:pt x="62" y="36"/>
                  </a:cubicBezTo>
                  <a:cubicBezTo>
                    <a:pt x="60" y="34"/>
                    <a:pt x="58" y="32"/>
                    <a:pt x="55" y="31"/>
                  </a:cubicBezTo>
                  <a:cubicBezTo>
                    <a:pt x="53" y="30"/>
                    <a:pt x="50" y="29"/>
                    <a:pt x="47" y="29"/>
                  </a:cubicBezTo>
                  <a:cubicBezTo>
                    <a:pt x="44" y="29"/>
                    <a:pt x="41" y="30"/>
                    <a:pt x="39" y="31"/>
                  </a:cubicBezTo>
                  <a:cubicBezTo>
                    <a:pt x="36" y="32"/>
                    <a:pt x="34" y="34"/>
                    <a:pt x="32" y="36"/>
                  </a:cubicBezTo>
                  <a:cubicBezTo>
                    <a:pt x="30" y="38"/>
                    <a:pt x="28" y="41"/>
                    <a:pt x="27" y="43"/>
                  </a:cubicBezTo>
                  <a:cubicBezTo>
                    <a:pt x="26" y="46"/>
                    <a:pt x="26" y="49"/>
                    <a:pt x="26" y="52"/>
                  </a:cubicBezTo>
                  <a:close/>
                </a:path>
              </a:pathLst>
            </a:custGeom>
            <a:solidFill>
              <a:srgbClr val="7c4182"/>
            </a:solidFill>
            <a:ln>
              <a:noFill/>
            </a:ln>
          </p:spPr>
          <p:style>
            <a:lnRef idx="0"/>
            <a:fillRef idx="0"/>
            <a:effectRef idx="0"/>
            <a:fontRef idx="minor"/>
          </p:style>
        </p:sp>
        <p:sp>
          <p:nvSpPr>
            <p:cNvPr id="355" name="CustomShape 12"/>
            <p:cNvSpPr/>
            <p:nvPr/>
          </p:nvSpPr>
          <p:spPr>
            <a:xfrm>
              <a:off x="1839960" y="506520"/>
              <a:ext cx="153720" cy="159840"/>
            </a:xfrm>
            <a:custGeom>
              <a:avLst/>
              <a:gdLst/>
              <a:ahLst/>
              <a:rect l="l" t="t" r="r" b="b"/>
              <a:pathLst>
                <a:path w="100" h="105">
                  <a:moveTo>
                    <a:pt x="0" y="52"/>
                  </a:moveTo>
                  <a:cubicBezTo>
                    <a:pt x="0" y="46"/>
                    <a:pt x="2" y="39"/>
                    <a:pt x="4" y="32"/>
                  </a:cubicBezTo>
                  <a:cubicBezTo>
                    <a:pt x="7" y="26"/>
                    <a:pt x="10" y="21"/>
                    <a:pt x="14" y="16"/>
                  </a:cubicBezTo>
                  <a:cubicBezTo>
                    <a:pt x="19" y="11"/>
                    <a:pt x="24" y="8"/>
                    <a:pt x="29" y="5"/>
                  </a:cubicBezTo>
                  <a:cubicBezTo>
                    <a:pt x="41" y="0"/>
                    <a:pt x="55" y="0"/>
                    <a:pt x="66" y="5"/>
                  </a:cubicBezTo>
                  <a:cubicBezTo>
                    <a:pt x="72" y="8"/>
                    <a:pt x="77" y="11"/>
                    <a:pt x="81" y="16"/>
                  </a:cubicBezTo>
                  <a:cubicBezTo>
                    <a:pt x="100" y="37"/>
                    <a:pt x="100" y="68"/>
                    <a:pt x="81" y="89"/>
                  </a:cubicBezTo>
                  <a:cubicBezTo>
                    <a:pt x="77" y="93"/>
                    <a:pt x="72" y="97"/>
                    <a:pt x="66" y="100"/>
                  </a:cubicBezTo>
                  <a:cubicBezTo>
                    <a:pt x="55" y="105"/>
                    <a:pt x="41" y="105"/>
                    <a:pt x="29" y="100"/>
                  </a:cubicBezTo>
                  <a:cubicBezTo>
                    <a:pt x="24" y="97"/>
                    <a:pt x="19" y="93"/>
                    <a:pt x="14" y="89"/>
                  </a:cubicBezTo>
                  <a:cubicBezTo>
                    <a:pt x="10" y="84"/>
                    <a:pt x="7" y="78"/>
                    <a:pt x="4" y="72"/>
                  </a:cubicBezTo>
                  <a:cubicBezTo>
                    <a:pt x="2" y="66"/>
                    <a:pt x="0" y="59"/>
                    <a:pt x="0" y="52"/>
                  </a:cubicBezTo>
                  <a:close/>
                  <a:moveTo>
                    <a:pt x="26" y="52"/>
                  </a:moveTo>
                  <a:cubicBezTo>
                    <a:pt x="26" y="55"/>
                    <a:pt x="27" y="59"/>
                    <a:pt x="28" y="61"/>
                  </a:cubicBezTo>
                  <a:cubicBezTo>
                    <a:pt x="29" y="64"/>
                    <a:pt x="31" y="67"/>
                    <a:pt x="33" y="69"/>
                  </a:cubicBezTo>
                  <a:cubicBezTo>
                    <a:pt x="35" y="71"/>
                    <a:pt x="37" y="73"/>
                    <a:pt x="40" y="74"/>
                  </a:cubicBezTo>
                  <a:cubicBezTo>
                    <a:pt x="42" y="75"/>
                    <a:pt x="45" y="76"/>
                    <a:pt x="48" y="76"/>
                  </a:cubicBezTo>
                  <a:cubicBezTo>
                    <a:pt x="51" y="76"/>
                    <a:pt x="54" y="75"/>
                    <a:pt x="56" y="74"/>
                  </a:cubicBezTo>
                  <a:cubicBezTo>
                    <a:pt x="59" y="73"/>
                    <a:pt x="61" y="71"/>
                    <a:pt x="63" y="69"/>
                  </a:cubicBezTo>
                  <a:cubicBezTo>
                    <a:pt x="65" y="67"/>
                    <a:pt x="67" y="64"/>
                    <a:pt x="68" y="61"/>
                  </a:cubicBezTo>
                  <a:cubicBezTo>
                    <a:pt x="70" y="56"/>
                    <a:pt x="70" y="49"/>
                    <a:pt x="68" y="43"/>
                  </a:cubicBezTo>
                  <a:cubicBezTo>
                    <a:pt x="67" y="41"/>
                    <a:pt x="65" y="38"/>
                    <a:pt x="63" y="36"/>
                  </a:cubicBezTo>
                  <a:cubicBezTo>
                    <a:pt x="61" y="34"/>
                    <a:pt x="59" y="32"/>
                    <a:pt x="56" y="31"/>
                  </a:cubicBezTo>
                  <a:cubicBezTo>
                    <a:pt x="54" y="30"/>
                    <a:pt x="51" y="29"/>
                    <a:pt x="48" y="29"/>
                  </a:cubicBezTo>
                  <a:cubicBezTo>
                    <a:pt x="45" y="29"/>
                    <a:pt x="42" y="30"/>
                    <a:pt x="40" y="31"/>
                  </a:cubicBezTo>
                  <a:cubicBezTo>
                    <a:pt x="37" y="32"/>
                    <a:pt x="35" y="34"/>
                    <a:pt x="33" y="36"/>
                  </a:cubicBezTo>
                  <a:cubicBezTo>
                    <a:pt x="31" y="38"/>
                    <a:pt x="29" y="41"/>
                    <a:pt x="28" y="43"/>
                  </a:cubicBezTo>
                  <a:cubicBezTo>
                    <a:pt x="27" y="46"/>
                    <a:pt x="26" y="49"/>
                    <a:pt x="26" y="52"/>
                  </a:cubicBezTo>
                  <a:close/>
                </a:path>
              </a:pathLst>
            </a:custGeom>
            <a:solidFill>
              <a:srgbClr val="7c4182"/>
            </a:solidFill>
            <a:ln>
              <a:noFill/>
            </a:ln>
          </p:spPr>
          <p:style>
            <a:lnRef idx="0"/>
            <a:fillRef idx="0"/>
            <a:effectRef idx="0"/>
            <a:fontRef idx="minor"/>
          </p:style>
        </p:sp>
        <p:sp>
          <p:nvSpPr>
            <p:cNvPr id="356" name="CustomShape 13"/>
            <p:cNvSpPr/>
            <p:nvPr/>
          </p:nvSpPr>
          <p:spPr>
            <a:xfrm>
              <a:off x="968400" y="412920"/>
              <a:ext cx="205920" cy="250560"/>
            </a:xfrm>
            <a:custGeom>
              <a:avLst/>
              <a:gdLst/>
              <a:ahLst/>
              <a:rect l="l" t="t" r="r" b="b"/>
              <a:pathLst>
                <a:path w="134" h="164">
                  <a:moveTo>
                    <a:pt x="1" y="23"/>
                  </a:moveTo>
                  <a:cubicBezTo>
                    <a:pt x="0" y="21"/>
                    <a:pt x="0" y="18"/>
                    <a:pt x="0" y="16"/>
                  </a:cubicBezTo>
                  <a:cubicBezTo>
                    <a:pt x="0" y="14"/>
                    <a:pt x="0" y="12"/>
                    <a:pt x="1" y="10"/>
                  </a:cubicBezTo>
                  <a:cubicBezTo>
                    <a:pt x="2" y="8"/>
                    <a:pt x="3" y="6"/>
                    <a:pt x="4" y="5"/>
                  </a:cubicBezTo>
                  <a:cubicBezTo>
                    <a:pt x="6" y="3"/>
                    <a:pt x="8" y="2"/>
                    <a:pt x="10" y="1"/>
                  </a:cubicBezTo>
                  <a:cubicBezTo>
                    <a:pt x="11" y="0"/>
                    <a:pt x="13" y="0"/>
                    <a:pt x="15" y="0"/>
                  </a:cubicBezTo>
                  <a:cubicBezTo>
                    <a:pt x="17" y="0"/>
                    <a:pt x="19" y="0"/>
                    <a:pt x="21" y="1"/>
                  </a:cubicBezTo>
                  <a:cubicBezTo>
                    <a:pt x="23" y="2"/>
                    <a:pt x="24" y="3"/>
                    <a:pt x="26" y="5"/>
                  </a:cubicBezTo>
                  <a:cubicBezTo>
                    <a:pt x="27" y="6"/>
                    <a:pt x="28" y="8"/>
                    <a:pt x="29" y="10"/>
                  </a:cubicBezTo>
                  <a:cubicBezTo>
                    <a:pt x="29" y="10"/>
                    <a:pt x="63" y="97"/>
                    <a:pt x="64" y="99"/>
                  </a:cubicBezTo>
                  <a:cubicBezTo>
                    <a:pt x="65" y="100"/>
                    <a:pt x="67" y="101"/>
                    <a:pt x="68" y="100"/>
                  </a:cubicBezTo>
                  <a:cubicBezTo>
                    <a:pt x="69" y="100"/>
                    <a:pt x="69" y="99"/>
                    <a:pt x="70" y="99"/>
                  </a:cubicBezTo>
                  <a:cubicBezTo>
                    <a:pt x="70" y="97"/>
                    <a:pt x="105" y="10"/>
                    <a:pt x="105" y="10"/>
                  </a:cubicBezTo>
                  <a:cubicBezTo>
                    <a:pt x="105" y="8"/>
                    <a:pt x="106" y="6"/>
                    <a:pt x="108" y="5"/>
                  </a:cubicBezTo>
                  <a:cubicBezTo>
                    <a:pt x="109" y="3"/>
                    <a:pt x="111" y="2"/>
                    <a:pt x="113" y="1"/>
                  </a:cubicBezTo>
                  <a:cubicBezTo>
                    <a:pt x="115" y="0"/>
                    <a:pt x="116" y="0"/>
                    <a:pt x="118" y="0"/>
                  </a:cubicBezTo>
                  <a:cubicBezTo>
                    <a:pt x="120" y="0"/>
                    <a:pt x="122" y="0"/>
                    <a:pt x="124" y="1"/>
                  </a:cubicBezTo>
                  <a:cubicBezTo>
                    <a:pt x="126" y="2"/>
                    <a:pt x="128" y="3"/>
                    <a:pt x="129" y="5"/>
                  </a:cubicBezTo>
                  <a:cubicBezTo>
                    <a:pt x="131" y="6"/>
                    <a:pt x="132" y="8"/>
                    <a:pt x="133" y="10"/>
                  </a:cubicBezTo>
                  <a:cubicBezTo>
                    <a:pt x="133" y="12"/>
                    <a:pt x="134" y="14"/>
                    <a:pt x="134" y="16"/>
                  </a:cubicBezTo>
                  <a:cubicBezTo>
                    <a:pt x="134" y="18"/>
                    <a:pt x="133" y="21"/>
                    <a:pt x="133" y="23"/>
                  </a:cubicBezTo>
                  <a:cubicBezTo>
                    <a:pt x="81" y="153"/>
                    <a:pt x="81" y="153"/>
                    <a:pt x="81" y="153"/>
                  </a:cubicBezTo>
                  <a:cubicBezTo>
                    <a:pt x="80" y="157"/>
                    <a:pt x="78" y="159"/>
                    <a:pt x="75" y="161"/>
                  </a:cubicBezTo>
                  <a:cubicBezTo>
                    <a:pt x="73" y="163"/>
                    <a:pt x="70" y="164"/>
                    <a:pt x="67" y="164"/>
                  </a:cubicBezTo>
                  <a:cubicBezTo>
                    <a:pt x="66" y="164"/>
                    <a:pt x="66" y="164"/>
                    <a:pt x="66" y="164"/>
                  </a:cubicBezTo>
                  <a:cubicBezTo>
                    <a:pt x="64" y="163"/>
                    <a:pt x="64" y="163"/>
                    <a:pt x="64" y="163"/>
                  </a:cubicBezTo>
                  <a:cubicBezTo>
                    <a:pt x="62" y="163"/>
                    <a:pt x="59" y="162"/>
                    <a:pt x="57" y="160"/>
                  </a:cubicBezTo>
                  <a:cubicBezTo>
                    <a:pt x="55" y="158"/>
                    <a:pt x="54" y="156"/>
                    <a:pt x="53" y="153"/>
                  </a:cubicBezTo>
                  <a:lnTo>
                    <a:pt x="1" y="23"/>
                  </a:lnTo>
                  <a:close/>
                </a:path>
              </a:pathLst>
            </a:custGeom>
            <a:solidFill>
              <a:srgbClr val="02b6c9"/>
            </a:solidFill>
            <a:ln>
              <a:noFill/>
            </a:ln>
          </p:spPr>
          <p:style>
            <a:lnRef idx="0"/>
            <a:fillRef idx="0"/>
            <a:effectRef idx="0"/>
            <a:fontRef idx="minor"/>
          </p:style>
        </p:sp>
        <p:sp>
          <p:nvSpPr>
            <p:cNvPr id="357" name="CustomShape 14"/>
            <p:cNvSpPr/>
            <p:nvPr/>
          </p:nvSpPr>
          <p:spPr>
            <a:xfrm>
              <a:off x="1494000" y="412920"/>
              <a:ext cx="153720" cy="253800"/>
            </a:xfrm>
            <a:custGeom>
              <a:avLst/>
              <a:gdLst/>
              <a:ahLst/>
              <a:rect l="l" t="t" r="r" b="b"/>
              <a:pathLst>
                <a:path w="100" h="166">
                  <a:moveTo>
                    <a:pt x="100" y="20"/>
                  </a:moveTo>
                  <a:cubicBezTo>
                    <a:pt x="100" y="15"/>
                    <a:pt x="100" y="15"/>
                    <a:pt x="100" y="15"/>
                  </a:cubicBezTo>
                  <a:cubicBezTo>
                    <a:pt x="100" y="13"/>
                    <a:pt x="99" y="11"/>
                    <a:pt x="99" y="9"/>
                  </a:cubicBezTo>
                  <a:cubicBezTo>
                    <a:pt x="98" y="7"/>
                    <a:pt x="97" y="6"/>
                    <a:pt x="96" y="4"/>
                  </a:cubicBezTo>
                  <a:cubicBezTo>
                    <a:pt x="95" y="3"/>
                    <a:pt x="93" y="2"/>
                    <a:pt x="92" y="1"/>
                  </a:cubicBezTo>
                  <a:cubicBezTo>
                    <a:pt x="90" y="0"/>
                    <a:pt x="88" y="0"/>
                    <a:pt x="87" y="0"/>
                  </a:cubicBezTo>
                  <a:cubicBezTo>
                    <a:pt x="85" y="0"/>
                    <a:pt x="83" y="0"/>
                    <a:pt x="82" y="1"/>
                  </a:cubicBezTo>
                  <a:cubicBezTo>
                    <a:pt x="78" y="3"/>
                    <a:pt x="76" y="5"/>
                    <a:pt x="75" y="9"/>
                  </a:cubicBezTo>
                  <a:cubicBezTo>
                    <a:pt x="74" y="11"/>
                    <a:pt x="74" y="13"/>
                    <a:pt x="74" y="15"/>
                  </a:cubicBezTo>
                  <a:cubicBezTo>
                    <a:pt x="74" y="68"/>
                    <a:pt x="74" y="68"/>
                    <a:pt x="74" y="68"/>
                  </a:cubicBezTo>
                  <a:cubicBezTo>
                    <a:pt x="71" y="66"/>
                    <a:pt x="67" y="65"/>
                    <a:pt x="64" y="64"/>
                  </a:cubicBezTo>
                  <a:cubicBezTo>
                    <a:pt x="60" y="63"/>
                    <a:pt x="56" y="62"/>
                    <a:pt x="52" y="62"/>
                  </a:cubicBezTo>
                  <a:cubicBezTo>
                    <a:pt x="46" y="62"/>
                    <a:pt x="40" y="63"/>
                    <a:pt x="34" y="66"/>
                  </a:cubicBezTo>
                  <a:cubicBezTo>
                    <a:pt x="28" y="69"/>
                    <a:pt x="23" y="72"/>
                    <a:pt x="19" y="77"/>
                  </a:cubicBezTo>
                  <a:cubicBezTo>
                    <a:pt x="0" y="98"/>
                    <a:pt x="0" y="129"/>
                    <a:pt x="19" y="150"/>
                  </a:cubicBezTo>
                  <a:cubicBezTo>
                    <a:pt x="23" y="154"/>
                    <a:pt x="28" y="158"/>
                    <a:pt x="34" y="161"/>
                  </a:cubicBezTo>
                  <a:cubicBezTo>
                    <a:pt x="46" y="166"/>
                    <a:pt x="59" y="166"/>
                    <a:pt x="71" y="161"/>
                  </a:cubicBezTo>
                  <a:cubicBezTo>
                    <a:pt x="76" y="158"/>
                    <a:pt x="81" y="154"/>
                    <a:pt x="86" y="150"/>
                  </a:cubicBezTo>
                  <a:cubicBezTo>
                    <a:pt x="90" y="145"/>
                    <a:pt x="93" y="140"/>
                    <a:pt x="96" y="134"/>
                  </a:cubicBezTo>
                  <a:cubicBezTo>
                    <a:pt x="98" y="127"/>
                    <a:pt x="100" y="121"/>
                    <a:pt x="100" y="114"/>
                  </a:cubicBezTo>
                  <a:cubicBezTo>
                    <a:pt x="100" y="20"/>
                    <a:pt x="100" y="20"/>
                    <a:pt x="100" y="20"/>
                  </a:cubicBezTo>
                  <a:close/>
                  <a:moveTo>
                    <a:pt x="72" y="122"/>
                  </a:moveTo>
                  <a:cubicBezTo>
                    <a:pt x="71" y="125"/>
                    <a:pt x="70" y="128"/>
                    <a:pt x="68" y="130"/>
                  </a:cubicBezTo>
                  <a:cubicBezTo>
                    <a:pt x="66" y="132"/>
                    <a:pt x="63" y="134"/>
                    <a:pt x="61" y="135"/>
                  </a:cubicBezTo>
                  <a:cubicBezTo>
                    <a:pt x="58" y="136"/>
                    <a:pt x="55" y="137"/>
                    <a:pt x="52" y="137"/>
                  </a:cubicBezTo>
                  <a:cubicBezTo>
                    <a:pt x="49" y="137"/>
                    <a:pt x="47" y="136"/>
                    <a:pt x="44" y="135"/>
                  </a:cubicBezTo>
                  <a:cubicBezTo>
                    <a:pt x="41" y="134"/>
                    <a:pt x="39" y="132"/>
                    <a:pt x="37" y="130"/>
                  </a:cubicBezTo>
                  <a:cubicBezTo>
                    <a:pt x="35" y="128"/>
                    <a:pt x="34" y="125"/>
                    <a:pt x="33" y="122"/>
                  </a:cubicBezTo>
                  <a:cubicBezTo>
                    <a:pt x="29" y="114"/>
                    <a:pt x="31" y="104"/>
                    <a:pt x="37" y="97"/>
                  </a:cubicBezTo>
                  <a:cubicBezTo>
                    <a:pt x="39" y="95"/>
                    <a:pt x="41" y="93"/>
                    <a:pt x="44" y="92"/>
                  </a:cubicBezTo>
                  <a:cubicBezTo>
                    <a:pt x="47" y="91"/>
                    <a:pt x="49" y="90"/>
                    <a:pt x="52" y="90"/>
                  </a:cubicBezTo>
                  <a:cubicBezTo>
                    <a:pt x="55" y="90"/>
                    <a:pt x="58" y="91"/>
                    <a:pt x="61" y="92"/>
                  </a:cubicBezTo>
                  <a:cubicBezTo>
                    <a:pt x="63" y="93"/>
                    <a:pt x="66" y="95"/>
                    <a:pt x="68" y="97"/>
                  </a:cubicBezTo>
                  <a:cubicBezTo>
                    <a:pt x="69" y="99"/>
                    <a:pt x="71" y="102"/>
                    <a:pt x="72" y="104"/>
                  </a:cubicBezTo>
                  <a:cubicBezTo>
                    <a:pt x="74" y="110"/>
                    <a:pt x="74" y="117"/>
                    <a:pt x="72" y="122"/>
                  </a:cubicBezTo>
                  <a:close/>
                </a:path>
              </a:pathLst>
            </a:custGeom>
            <a:solidFill>
              <a:srgbClr val="7c4182"/>
            </a:solidFill>
            <a:ln>
              <a:noFill/>
            </a:ln>
          </p:spPr>
          <p:style>
            <a:lnRef idx="0"/>
            <a:fillRef idx="0"/>
            <a:effectRef idx="0"/>
            <a:fontRef idx="minor"/>
          </p:style>
        </p:sp>
      </p:grpSp>
      <p:sp>
        <p:nvSpPr>
          <p:cNvPr id="358" name="CustomShape 15"/>
          <p:cNvSpPr/>
          <p:nvPr/>
        </p:nvSpPr>
        <p:spPr>
          <a:xfrm>
            <a:off x="1409760" y="1431720"/>
            <a:ext cx="1131480" cy="61560"/>
          </a:xfrm>
          <a:prstGeom prst="rect">
            <a:avLst/>
          </a:prstGeom>
          <a:solidFill>
            <a:srgbClr val="7c4182"/>
          </a:solidFill>
          <a:ln>
            <a:noFill/>
          </a:ln>
        </p:spPr>
        <p:style>
          <a:lnRef idx="0"/>
          <a:fillRef idx="0"/>
          <a:effectRef idx="0"/>
          <a:fontRef idx="minor"/>
        </p:style>
      </p:sp>
      <p:grpSp>
        <p:nvGrpSpPr>
          <p:cNvPr id="359" name="Group 16"/>
          <p:cNvGrpSpPr/>
          <p:nvPr/>
        </p:nvGrpSpPr>
        <p:grpSpPr>
          <a:xfrm>
            <a:off x="8589960" y="-7920"/>
            <a:ext cx="3727080" cy="6865560"/>
            <a:chOff x="8589960" y="-7920"/>
            <a:chExt cx="3727080" cy="6865560"/>
          </a:xfrm>
        </p:grpSpPr>
        <p:pic>
          <p:nvPicPr>
            <p:cNvPr id="360" name="Google Shape;153;p15_6" descr=""/>
            <p:cNvPicPr/>
            <p:nvPr/>
          </p:nvPicPr>
          <p:blipFill>
            <a:blip r:embed="rId1"/>
            <a:srcRect l="0" t="0" r="0" b="7408"/>
            <a:stretch/>
          </p:blipFill>
          <p:spPr>
            <a:xfrm>
              <a:off x="8589960" y="-7920"/>
              <a:ext cx="3727080" cy="6865560"/>
            </a:xfrm>
            <a:prstGeom prst="rect">
              <a:avLst/>
            </a:prstGeom>
            <a:ln>
              <a:noFill/>
            </a:ln>
          </p:spPr>
        </p:pic>
        <p:pic>
          <p:nvPicPr>
            <p:cNvPr id="361" name="Google Shape;154;p15_6" descr=""/>
            <p:cNvPicPr/>
            <p:nvPr/>
          </p:nvPicPr>
          <p:blipFill>
            <a:blip r:embed="rId2"/>
            <a:stretch/>
          </p:blipFill>
          <p:spPr>
            <a:xfrm>
              <a:off x="11523600" y="995400"/>
              <a:ext cx="791640" cy="1780920"/>
            </a:xfrm>
            <a:prstGeom prst="rect">
              <a:avLst/>
            </a:prstGeom>
            <a:ln>
              <a:noFill/>
            </a:ln>
          </p:spPr>
        </p:pic>
      </p:grpSp>
      <p:sp>
        <p:nvSpPr>
          <p:cNvPr id="362" name="CustomShape 17"/>
          <p:cNvSpPr/>
          <p:nvPr/>
        </p:nvSpPr>
        <p:spPr>
          <a:xfrm>
            <a:off x="411120" y="5653080"/>
            <a:ext cx="1339560" cy="987120"/>
          </a:xfrm>
          <a:custGeom>
            <a:avLst/>
            <a:gdLst/>
            <a:ahLst/>
            <a:rect l="l" t="t" r="r" b="b"/>
            <a:pathLst>
              <a:path w="872" h="642">
                <a:moveTo>
                  <a:pt x="872" y="642"/>
                </a:moveTo>
                <a:cubicBezTo>
                  <a:pt x="673" y="642"/>
                  <a:pt x="673" y="642"/>
                  <a:pt x="673" y="642"/>
                </a:cubicBezTo>
                <a:cubicBezTo>
                  <a:pt x="673" y="642"/>
                  <a:pt x="673" y="642"/>
                  <a:pt x="673" y="642"/>
                </a:cubicBezTo>
                <a:cubicBezTo>
                  <a:pt x="872" y="642"/>
                  <a:pt x="872" y="642"/>
                  <a:pt x="872" y="642"/>
                </a:cubicBezTo>
                <a:cubicBezTo>
                  <a:pt x="872" y="642"/>
                  <a:pt x="872" y="642"/>
                  <a:pt x="872" y="642"/>
                </a:cubicBezTo>
                <a:moveTo>
                  <a:pt x="1" y="0"/>
                </a:moveTo>
                <a:cubicBezTo>
                  <a:pt x="1" y="0"/>
                  <a:pt x="0" y="1"/>
                  <a:pt x="0" y="1"/>
                </a:cubicBezTo>
                <a:cubicBezTo>
                  <a:pt x="0" y="253"/>
                  <a:pt x="0" y="253"/>
                  <a:pt x="0" y="253"/>
                </a:cubicBezTo>
                <a:cubicBezTo>
                  <a:pt x="0" y="252"/>
                  <a:pt x="1" y="252"/>
                  <a:pt x="1" y="251"/>
                </a:cubicBezTo>
                <a:cubicBezTo>
                  <a:pt x="1" y="0"/>
                  <a:pt x="1" y="0"/>
                  <a:pt x="1" y="0"/>
                </a:cubicBezTo>
              </a:path>
            </a:pathLst>
          </a:custGeom>
          <a:solidFill>
            <a:srgbClr val="d2e5e6"/>
          </a:solidFill>
          <a:ln>
            <a:noFill/>
          </a:ln>
        </p:spPr>
        <p:style>
          <a:lnRef idx="0"/>
          <a:fillRef idx="0"/>
          <a:effectRef idx="0"/>
          <a:fontRef idx="minor"/>
        </p:style>
      </p:sp>
      <p:sp>
        <p:nvSpPr>
          <p:cNvPr id="363" name="CustomShape 18"/>
          <p:cNvSpPr/>
          <p:nvPr/>
        </p:nvSpPr>
        <p:spPr>
          <a:xfrm>
            <a:off x="-664200" y="5816520"/>
            <a:ext cx="1740960" cy="1740960"/>
          </a:xfrm>
          <a:prstGeom prst="ellipse">
            <a:avLst/>
          </a:prstGeom>
          <a:noFill/>
          <a:ln w="282600">
            <a:solidFill>
              <a:srgbClr val="02b6c9">
                <a:alpha val="27000"/>
              </a:srgbClr>
            </a:solidFill>
            <a:miter/>
          </a:ln>
        </p:spPr>
        <p:style>
          <a:lnRef idx="0"/>
          <a:fillRef idx="0"/>
          <a:effectRef idx="0"/>
          <a:fontRef idx="minor"/>
        </p:style>
      </p:sp>
      <p:sp>
        <p:nvSpPr>
          <p:cNvPr id="364" name="CustomShape 19"/>
          <p:cNvSpPr/>
          <p:nvPr/>
        </p:nvSpPr>
        <p:spPr>
          <a:xfrm>
            <a:off x="345240" y="1396800"/>
            <a:ext cx="8890200" cy="4663440"/>
          </a:xfrm>
          <a:prstGeom prst="rect">
            <a:avLst/>
          </a:prstGeom>
          <a:noFill/>
          <a:ln>
            <a:noFill/>
          </a:ln>
        </p:spPr>
        <p:style>
          <a:lnRef idx="0"/>
          <a:fillRef idx="0"/>
          <a:effectRef idx="0"/>
          <a:fontRef idx="minor"/>
        </p:style>
        <p:txBody>
          <a:bodyPr>
            <a:noAutofit/>
          </a:bodyPr>
          <a:p>
            <a:pPr>
              <a:lnSpc>
                <a:spcPct val="150000"/>
              </a:lnSpc>
            </a:pPr>
            <a:r>
              <a:rPr b="0" lang="en-US" sz="2400" spc="-1" strike="noStrike">
                <a:solidFill>
                  <a:srgbClr val="727373"/>
                </a:solidFill>
                <a:latin typeface="Roboto"/>
                <a:ea typeface="Roboto"/>
              </a:rPr>
              <a:t>Khi chúng ta cần unpacking một tham số tùy ý để truyền vào một hàm. Chúng ta có thể dùng dấu `*` cho các tham số tùy ý hoặc dấu `**` cho các tham số keywords tùy ý.</a:t>
            </a:r>
            <a:endParaRPr b="0" lang="en-US" sz="2400" spc="-1" strike="noStrike">
              <a:latin typeface="Arial"/>
            </a:endParaRPr>
          </a:p>
          <a:p>
            <a:pPr>
              <a:lnSpc>
                <a:spcPct val="150000"/>
              </a:lnSpc>
            </a:pPr>
            <a:endParaRPr b="0" lang="en-US" sz="2400" spc="-1" strike="noStrike">
              <a:latin typeface="Arial"/>
            </a:endParaRPr>
          </a:p>
        </p:txBody>
      </p:sp>
      <p:pic>
        <p:nvPicPr>
          <p:cNvPr id="365" name="" descr=""/>
          <p:cNvPicPr/>
          <p:nvPr/>
        </p:nvPicPr>
        <p:blipFill>
          <a:blip r:embed="rId3"/>
          <a:stretch/>
        </p:blipFill>
        <p:spPr>
          <a:xfrm>
            <a:off x="1349280" y="3935160"/>
            <a:ext cx="6126480" cy="2588400"/>
          </a:xfrm>
          <a:prstGeom prst="rect">
            <a:avLst/>
          </a:prstGeom>
          <a:ln>
            <a:noFill/>
          </a:ln>
        </p:spPr>
      </p:pic>
    </p:spTree>
  </p:cSld>
  <mc:AlternateContent>
    <mc:Choice Requires="p14">
      <p:transition spd="slow" p14:dur="2000"/>
    </mc:Choice>
    <mc:Fallback>
      <p:transition spd="slow"/>
    </mc:Fallback>
  </mc:AlternateContent>
  <p:timing>
    <p:tnLst>
      <p:par>
        <p:cTn id="97" dur="indefinite" restart="never" nodeType="tmRoot">
          <p:childTnLst>
            <p:seq>
              <p:cTn id="98" dur="indefinite" nodeType="mainSeq">
                <p:childTnLst>
                  <p:par>
                    <p:cTn id="99" fill="hold">
                      <p:stCondLst>
                        <p:cond delay="indefinite"/>
                      </p:stCondLst>
                      <p:childTnLst>
                        <p:par>
                          <p:cTn id="100" fill="hold">
                            <p:stCondLst>
                              <p:cond delay="0"/>
                            </p:stCondLst>
                            <p:childTnLst>
                              <p:par>
                                <p:cTn id="101" nodeType="clickEffect" fill="hold" presetClass="entr" presetID="1">
                                  <p:stCondLst>
                                    <p:cond delay="0"/>
                                  </p:stCondLst>
                                  <p:childTnLst>
                                    <p:set>
                                      <p:cBhvr>
                                        <p:cTn id="102" dur="1" fill="hold">
                                          <p:stCondLst>
                                            <p:cond delay="0"/>
                                          </p:stCondLst>
                                        </p:cTn>
                                        <p:tgtEl>
                                          <p:spTgt spid="347"/>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nodeType="clickEffect" fill="hold" presetClass="entr" presetID="1">
                                  <p:stCondLst>
                                    <p:cond delay="0"/>
                                  </p:stCondLst>
                                  <p:childTnLst>
                                    <p:set>
                                      <p:cBhvr>
                                        <p:cTn id="106" dur="1" fill="hold">
                                          <p:stCondLst>
                                            <p:cond delay="0"/>
                                          </p:stCondLst>
                                        </p:cTn>
                                        <p:tgtEl>
                                          <p:spTgt spid="36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6" name="CustomShape 1"/>
          <p:cNvSpPr/>
          <p:nvPr/>
        </p:nvSpPr>
        <p:spPr>
          <a:xfrm>
            <a:off x="0" y="71280"/>
            <a:ext cx="13312440" cy="7414920"/>
          </a:xfrm>
          <a:prstGeom prst="rect">
            <a:avLst/>
          </a:prstGeom>
          <a:noFill/>
          <a:ln>
            <a:noFill/>
          </a:ln>
        </p:spPr>
        <p:style>
          <a:lnRef idx="0"/>
          <a:fillRef idx="0"/>
          <a:effectRef idx="0"/>
          <a:fontRef idx="minor"/>
        </p:style>
      </p:sp>
      <p:sp>
        <p:nvSpPr>
          <p:cNvPr id="367" name="CustomShape 2"/>
          <p:cNvSpPr/>
          <p:nvPr/>
        </p:nvSpPr>
        <p:spPr>
          <a:xfrm>
            <a:off x="411120" y="-4680"/>
            <a:ext cx="11807640" cy="6644880"/>
          </a:xfrm>
          <a:prstGeom prst="rect">
            <a:avLst/>
          </a:prstGeom>
          <a:noFill/>
          <a:ln>
            <a:noFill/>
          </a:ln>
        </p:spPr>
        <p:style>
          <a:lnRef idx="0"/>
          <a:fillRef idx="0"/>
          <a:effectRef idx="0"/>
          <a:fontRef idx="minor"/>
        </p:style>
      </p:sp>
      <p:sp>
        <p:nvSpPr>
          <p:cNvPr id="368" name="CustomShape 3"/>
          <p:cNvSpPr/>
          <p:nvPr/>
        </p:nvSpPr>
        <p:spPr>
          <a:xfrm>
            <a:off x="412920" y="-3240"/>
            <a:ext cx="11874240" cy="6643440"/>
          </a:xfrm>
          <a:prstGeom prst="rect">
            <a:avLst/>
          </a:prstGeom>
          <a:noFill/>
          <a:ln>
            <a:noFill/>
          </a:ln>
        </p:spPr>
        <p:style>
          <a:lnRef idx="0"/>
          <a:fillRef idx="0"/>
          <a:effectRef idx="0"/>
          <a:fontRef idx="minor"/>
        </p:style>
      </p:sp>
      <p:sp>
        <p:nvSpPr>
          <p:cNvPr id="369" name="CustomShape 4"/>
          <p:cNvSpPr/>
          <p:nvPr/>
        </p:nvSpPr>
        <p:spPr>
          <a:xfrm>
            <a:off x="1036080" y="746280"/>
            <a:ext cx="7772400" cy="615240"/>
          </a:xfrm>
          <a:prstGeom prst="rect">
            <a:avLst/>
          </a:prstGeom>
          <a:noFill/>
          <a:ln>
            <a:noFill/>
          </a:ln>
        </p:spPr>
        <p:style>
          <a:lnRef idx="0"/>
          <a:fillRef idx="0"/>
          <a:effectRef idx="0"/>
          <a:fontRef idx="minor"/>
        </p:style>
        <p:txBody>
          <a:bodyPr lIns="0" rIns="0" tIns="0" bIns="0">
            <a:noAutofit/>
          </a:bodyPr>
          <a:p>
            <a:pPr>
              <a:lnSpc>
                <a:spcPct val="100000"/>
              </a:lnSpc>
            </a:pPr>
            <a:r>
              <a:rPr b="1" lang="en-US" sz="4000" spc="-1" strike="noStrike">
                <a:solidFill>
                  <a:srgbClr val="727373"/>
                </a:solidFill>
                <a:latin typeface="Arial"/>
                <a:ea typeface="Arial"/>
              </a:rPr>
              <a:t>Hàm nặc danh lambda</a:t>
            </a:r>
            <a:endParaRPr b="0" lang="en-US" sz="4000" spc="-1" strike="noStrike">
              <a:latin typeface="Arial"/>
            </a:endParaRPr>
          </a:p>
        </p:txBody>
      </p:sp>
      <p:grpSp>
        <p:nvGrpSpPr>
          <p:cNvPr id="370" name="Group 5"/>
          <p:cNvGrpSpPr/>
          <p:nvPr/>
        </p:nvGrpSpPr>
        <p:grpSpPr>
          <a:xfrm>
            <a:off x="968400" y="412920"/>
            <a:ext cx="1025280" cy="253800"/>
            <a:chOff x="968400" y="412920"/>
            <a:chExt cx="1025280" cy="253800"/>
          </a:xfrm>
        </p:grpSpPr>
        <p:sp>
          <p:nvSpPr>
            <p:cNvPr id="371" name="CustomShape 6"/>
            <p:cNvSpPr/>
            <p:nvPr/>
          </p:nvSpPr>
          <p:spPr>
            <a:xfrm>
              <a:off x="1190520" y="449280"/>
              <a:ext cx="42480" cy="45720"/>
            </a:xfrm>
            <a:custGeom>
              <a:avLst/>
              <a:gdLst/>
              <a:ahLst/>
              <a:rect l="l" t="t" r="r" b="b"/>
              <a:pathLst>
                <a:path w="28" h="30">
                  <a:moveTo>
                    <a:pt x="0" y="15"/>
                  </a:moveTo>
                  <a:cubicBezTo>
                    <a:pt x="0" y="13"/>
                    <a:pt x="0" y="11"/>
                    <a:pt x="1" y="9"/>
                  </a:cubicBezTo>
                  <a:cubicBezTo>
                    <a:pt x="2" y="6"/>
                    <a:pt x="5" y="3"/>
                    <a:pt x="8" y="1"/>
                  </a:cubicBezTo>
                  <a:cubicBezTo>
                    <a:pt x="12" y="0"/>
                    <a:pt x="16" y="0"/>
                    <a:pt x="19" y="1"/>
                  </a:cubicBezTo>
                  <a:cubicBezTo>
                    <a:pt x="21" y="2"/>
                    <a:pt x="22" y="3"/>
                    <a:pt x="23" y="4"/>
                  </a:cubicBezTo>
                  <a:cubicBezTo>
                    <a:pt x="25" y="6"/>
                    <a:pt x="26" y="7"/>
                    <a:pt x="26" y="9"/>
                  </a:cubicBezTo>
                  <a:cubicBezTo>
                    <a:pt x="27" y="11"/>
                    <a:pt x="28" y="13"/>
                    <a:pt x="28" y="15"/>
                  </a:cubicBezTo>
                  <a:cubicBezTo>
                    <a:pt x="28" y="17"/>
                    <a:pt x="27" y="19"/>
                    <a:pt x="26" y="21"/>
                  </a:cubicBezTo>
                  <a:cubicBezTo>
                    <a:pt x="26" y="23"/>
                    <a:pt x="25" y="24"/>
                    <a:pt x="23" y="26"/>
                  </a:cubicBezTo>
                  <a:cubicBezTo>
                    <a:pt x="22" y="27"/>
                    <a:pt x="21" y="28"/>
                    <a:pt x="19" y="29"/>
                  </a:cubicBezTo>
                  <a:cubicBezTo>
                    <a:pt x="16" y="30"/>
                    <a:pt x="12" y="30"/>
                    <a:pt x="8" y="29"/>
                  </a:cubicBezTo>
                  <a:cubicBezTo>
                    <a:pt x="7" y="28"/>
                    <a:pt x="5" y="27"/>
                    <a:pt x="4" y="26"/>
                  </a:cubicBezTo>
                  <a:cubicBezTo>
                    <a:pt x="3" y="24"/>
                    <a:pt x="2" y="23"/>
                    <a:pt x="1" y="21"/>
                  </a:cubicBezTo>
                  <a:cubicBezTo>
                    <a:pt x="0" y="19"/>
                    <a:pt x="0" y="17"/>
                    <a:pt x="0" y="15"/>
                  </a:cubicBezTo>
                  <a:close/>
                </a:path>
              </a:pathLst>
            </a:custGeom>
            <a:solidFill>
              <a:srgbClr val="02b6c9"/>
            </a:solidFill>
            <a:ln>
              <a:noFill/>
            </a:ln>
          </p:spPr>
          <p:style>
            <a:lnRef idx="0"/>
            <a:fillRef idx="0"/>
            <a:effectRef idx="0"/>
            <a:fontRef idx="minor"/>
          </p:style>
        </p:sp>
        <p:sp>
          <p:nvSpPr>
            <p:cNvPr id="372" name="CustomShape 7"/>
            <p:cNvSpPr/>
            <p:nvPr/>
          </p:nvSpPr>
          <p:spPr>
            <a:xfrm>
              <a:off x="1192320" y="509760"/>
              <a:ext cx="39240" cy="153720"/>
            </a:xfrm>
            <a:custGeom>
              <a:avLst/>
              <a:gdLst/>
              <a:ahLst/>
              <a:rect l="l" t="t" r="r" b="b"/>
              <a:pathLst>
                <a:path w="26" h="101">
                  <a:moveTo>
                    <a:pt x="26" y="86"/>
                  </a:moveTo>
                  <a:cubicBezTo>
                    <a:pt x="26" y="88"/>
                    <a:pt x="25" y="90"/>
                    <a:pt x="25" y="92"/>
                  </a:cubicBezTo>
                  <a:cubicBezTo>
                    <a:pt x="24" y="94"/>
                    <a:pt x="23" y="95"/>
                    <a:pt x="22" y="96"/>
                  </a:cubicBezTo>
                  <a:cubicBezTo>
                    <a:pt x="21" y="98"/>
                    <a:pt x="19" y="99"/>
                    <a:pt x="18" y="99"/>
                  </a:cubicBezTo>
                  <a:cubicBezTo>
                    <a:pt x="15" y="101"/>
                    <a:pt x="11" y="101"/>
                    <a:pt x="8" y="99"/>
                  </a:cubicBezTo>
                  <a:cubicBezTo>
                    <a:pt x="6" y="99"/>
                    <a:pt x="5" y="98"/>
                    <a:pt x="4" y="96"/>
                  </a:cubicBezTo>
                  <a:cubicBezTo>
                    <a:pt x="1" y="94"/>
                    <a:pt x="0" y="90"/>
                    <a:pt x="0" y="86"/>
                  </a:cubicBezTo>
                  <a:cubicBezTo>
                    <a:pt x="0" y="14"/>
                    <a:pt x="0" y="14"/>
                    <a:pt x="0" y="14"/>
                  </a:cubicBezTo>
                  <a:cubicBezTo>
                    <a:pt x="0" y="11"/>
                    <a:pt x="1" y="7"/>
                    <a:pt x="4" y="4"/>
                  </a:cubicBezTo>
                  <a:cubicBezTo>
                    <a:pt x="5" y="3"/>
                    <a:pt x="6" y="2"/>
                    <a:pt x="8" y="1"/>
                  </a:cubicBezTo>
                  <a:cubicBezTo>
                    <a:pt x="10" y="1"/>
                    <a:pt x="11" y="0"/>
                    <a:pt x="13" y="0"/>
                  </a:cubicBezTo>
                  <a:cubicBezTo>
                    <a:pt x="15" y="0"/>
                    <a:pt x="16" y="1"/>
                    <a:pt x="18" y="1"/>
                  </a:cubicBezTo>
                  <a:cubicBezTo>
                    <a:pt x="20" y="2"/>
                    <a:pt x="21" y="3"/>
                    <a:pt x="22" y="4"/>
                  </a:cubicBezTo>
                  <a:cubicBezTo>
                    <a:pt x="23" y="6"/>
                    <a:pt x="24" y="7"/>
                    <a:pt x="25" y="9"/>
                  </a:cubicBezTo>
                  <a:cubicBezTo>
                    <a:pt x="25" y="10"/>
                    <a:pt x="26" y="12"/>
                    <a:pt x="26" y="14"/>
                  </a:cubicBezTo>
                  <a:lnTo>
                    <a:pt x="26" y="86"/>
                  </a:lnTo>
                  <a:close/>
                </a:path>
              </a:pathLst>
            </a:custGeom>
            <a:solidFill>
              <a:srgbClr val="02b6c9"/>
            </a:solidFill>
            <a:ln>
              <a:noFill/>
            </a:ln>
          </p:spPr>
          <p:style>
            <a:lnRef idx="0"/>
            <a:fillRef idx="0"/>
            <a:effectRef idx="0"/>
            <a:fontRef idx="minor"/>
          </p:style>
        </p:sp>
        <p:sp>
          <p:nvSpPr>
            <p:cNvPr id="373" name="CustomShape 8"/>
            <p:cNvSpPr/>
            <p:nvPr/>
          </p:nvSpPr>
          <p:spPr>
            <a:xfrm>
              <a:off x="1265400" y="449280"/>
              <a:ext cx="42480" cy="45720"/>
            </a:xfrm>
            <a:custGeom>
              <a:avLst/>
              <a:gdLst/>
              <a:ahLst/>
              <a:rect l="l" t="t" r="r" b="b"/>
              <a:pathLst>
                <a:path w="28" h="30">
                  <a:moveTo>
                    <a:pt x="0" y="15"/>
                  </a:moveTo>
                  <a:cubicBezTo>
                    <a:pt x="0" y="13"/>
                    <a:pt x="0" y="11"/>
                    <a:pt x="1" y="9"/>
                  </a:cubicBezTo>
                  <a:cubicBezTo>
                    <a:pt x="3" y="6"/>
                    <a:pt x="5" y="3"/>
                    <a:pt x="9" y="1"/>
                  </a:cubicBezTo>
                  <a:cubicBezTo>
                    <a:pt x="12" y="0"/>
                    <a:pt x="16" y="0"/>
                    <a:pt x="19" y="1"/>
                  </a:cubicBezTo>
                  <a:cubicBezTo>
                    <a:pt x="21" y="2"/>
                    <a:pt x="22" y="3"/>
                    <a:pt x="24" y="4"/>
                  </a:cubicBezTo>
                  <a:cubicBezTo>
                    <a:pt x="25" y="6"/>
                    <a:pt x="26" y="7"/>
                    <a:pt x="27" y="9"/>
                  </a:cubicBezTo>
                  <a:cubicBezTo>
                    <a:pt x="27" y="11"/>
                    <a:pt x="28" y="13"/>
                    <a:pt x="28" y="15"/>
                  </a:cubicBezTo>
                  <a:cubicBezTo>
                    <a:pt x="28" y="17"/>
                    <a:pt x="27" y="19"/>
                    <a:pt x="27" y="21"/>
                  </a:cubicBezTo>
                  <a:cubicBezTo>
                    <a:pt x="26" y="23"/>
                    <a:pt x="25" y="24"/>
                    <a:pt x="24" y="26"/>
                  </a:cubicBezTo>
                  <a:cubicBezTo>
                    <a:pt x="22" y="27"/>
                    <a:pt x="21" y="28"/>
                    <a:pt x="19" y="29"/>
                  </a:cubicBezTo>
                  <a:cubicBezTo>
                    <a:pt x="16" y="30"/>
                    <a:pt x="12" y="30"/>
                    <a:pt x="9" y="29"/>
                  </a:cubicBezTo>
                  <a:cubicBezTo>
                    <a:pt x="7" y="28"/>
                    <a:pt x="5" y="27"/>
                    <a:pt x="4" y="26"/>
                  </a:cubicBezTo>
                  <a:cubicBezTo>
                    <a:pt x="3" y="24"/>
                    <a:pt x="2" y="23"/>
                    <a:pt x="1" y="21"/>
                  </a:cubicBezTo>
                  <a:cubicBezTo>
                    <a:pt x="0" y="19"/>
                    <a:pt x="0" y="17"/>
                    <a:pt x="0" y="15"/>
                  </a:cubicBezTo>
                  <a:close/>
                </a:path>
              </a:pathLst>
            </a:custGeom>
            <a:solidFill>
              <a:srgbClr val="02b6c9"/>
            </a:solidFill>
            <a:ln>
              <a:noFill/>
            </a:ln>
          </p:spPr>
          <p:style>
            <a:lnRef idx="0"/>
            <a:fillRef idx="0"/>
            <a:effectRef idx="0"/>
            <a:fontRef idx="minor"/>
          </p:style>
        </p:sp>
        <p:sp>
          <p:nvSpPr>
            <p:cNvPr id="374" name="CustomShape 9"/>
            <p:cNvSpPr/>
            <p:nvPr/>
          </p:nvSpPr>
          <p:spPr>
            <a:xfrm>
              <a:off x="1266840" y="509760"/>
              <a:ext cx="39240" cy="153720"/>
            </a:xfrm>
            <a:custGeom>
              <a:avLst/>
              <a:gdLst/>
              <a:ahLst/>
              <a:rect l="l" t="t" r="r" b="b"/>
              <a:pathLst>
                <a:path w="26" h="101">
                  <a:moveTo>
                    <a:pt x="26" y="86"/>
                  </a:moveTo>
                  <a:cubicBezTo>
                    <a:pt x="26" y="88"/>
                    <a:pt x="26" y="90"/>
                    <a:pt x="25" y="92"/>
                  </a:cubicBezTo>
                  <a:cubicBezTo>
                    <a:pt x="24" y="94"/>
                    <a:pt x="23" y="95"/>
                    <a:pt x="22" y="96"/>
                  </a:cubicBezTo>
                  <a:cubicBezTo>
                    <a:pt x="21" y="98"/>
                    <a:pt x="20" y="99"/>
                    <a:pt x="18" y="99"/>
                  </a:cubicBezTo>
                  <a:cubicBezTo>
                    <a:pt x="15" y="101"/>
                    <a:pt x="11" y="101"/>
                    <a:pt x="8" y="99"/>
                  </a:cubicBezTo>
                  <a:cubicBezTo>
                    <a:pt x="7" y="99"/>
                    <a:pt x="5" y="98"/>
                    <a:pt x="4" y="96"/>
                  </a:cubicBezTo>
                  <a:cubicBezTo>
                    <a:pt x="1" y="94"/>
                    <a:pt x="0" y="90"/>
                    <a:pt x="0" y="86"/>
                  </a:cubicBezTo>
                  <a:cubicBezTo>
                    <a:pt x="0" y="14"/>
                    <a:pt x="0" y="14"/>
                    <a:pt x="0" y="14"/>
                  </a:cubicBezTo>
                  <a:cubicBezTo>
                    <a:pt x="0" y="11"/>
                    <a:pt x="1" y="7"/>
                    <a:pt x="4" y="4"/>
                  </a:cubicBezTo>
                  <a:cubicBezTo>
                    <a:pt x="5" y="3"/>
                    <a:pt x="7" y="2"/>
                    <a:pt x="8" y="1"/>
                  </a:cubicBezTo>
                  <a:cubicBezTo>
                    <a:pt x="10" y="1"/>
                    <a:pt x="12" y="0"/>
                    <a:pt x="13" y="0"/>
                  </a:cubicBezTo>
                  <a:cubicBezTo>
                    <a:pt x="15" y="0"/>
                    <a:pt x="17" y="1"/>
                    <a:pt x="18" y="1"/>
                  </a:cubicBezTo>
                  <a:cubicBezTo>
                    <a:pt x="21" y="3"/>
                    <a:pt x="24" y="6"/>
                    <a:pt x="25" y="9"/>
                  </a:cubicBezTo>
                  <a:cubicBezTo>
                    <a:pt x="26" y="10"/>
                    <a:pt x="26" y="12"/>
                    <a:pt x="26" y="14"/>
                  </a:cubicBezTo>
                  <a:lnTo>
                    <a:pt x="26" y="86"/>
                  </a:lnTo>
                  <a:close/>
                </a:path>
              </a:pathLst>
            </a:custGeom>
            <a:solidFill>
              <a:srgbClr val="02b6c9"/>
            </a:solidFill>
            <a:ln>
              <a:noFill/>
            </a:ln>
          </p:spPr>
          <p:style>
            <a:lnRef idx="0"/>
            <a:fillRef idx="0"/>
            <a:effectRef idx="0"/>
            <a:fontRef idx="minor"/>
          </p:style>
        </p:sp>
        <p:sp>
          <p:nvSpPr>
            <p:cNvPr id="375" name="CustomShape 10"/>
            <p:cNvSpPr/>
            <p:nvPr/>
          </p:nvSpPr>
          <p:spPr>
            <a:xfrm>
              <a:off x="1339920" y="506520"/>
              <a:ext cx="139320" cy="156960"/>
            </a:xfrm>
            <a:custGeom>
              <a:avLst/>
              <a:gdLst/>
              <a:ahLst/>
              <a:rect l="l" t="t" r="r" b="b"/>
              <a:pathLst>
                <a:path w="91" h="103">
                  <a:moveTo>
                    <a:pt x="91" y="89"/>
                  </a:moveTo>
                  <a:cubicBezTo>
                    <a:pt x="91" y="91"/>
                    <a:pt x="90" y="93"/>
                    <a:pt x="90" y="94"/>
                  </a:cubicBezTo>
                  <a:cubicBezTo>
                    <a:pt x="89" y="96"/>
                    <a:pt x="88" y="97"/>
                    <a:pt x="87" y="99"/>
                  </a:cubicBezTo>
                  <a:cubicBezTo>
                    <a:pt x="86" y="100"/>
                    <a:pt x="85" y="101"/>
                    <a:pt x="83" y="102"/>
                  </a:cubicBezTo>
                  <a:cubicBezTo>
                    <a:pt x="82" y="102"/>
                    <a:pt x="80" y="103"/>
                    <a:pt x="78" y="103"/>
                  </a:cubicBezTo>
                  <a:cubicBezTo>
                    <a:pt x="76" y="103"/>
                    <a:pt x="75" y="102"/>
                    <a:pt x="73" y="102"/>
                  </a:cubicBezTo>
                  <a:cubicBezTo>
                    <a:pt x="71" y="101"/>
                    <a:pt x="70" y="100"/>
                    <a:pt x="69" y="99"/>
                  </a:cubicBezTo>
                  <a:cubicBezTo>
                    <a:pt x="66" y="96"/>
                    <a:pt x="65" y="93"/>
                    <a:pt x="65" y="89"/>
                  </a:cubicBezTo>
                  <a:cubicBezTo>
                    <a:pt x="65" y="51"/>
                    <a:pt x="65" y="51"/>
                    <a:pt x="65" y="51"/>
                  </a:cubicBezTo>
                  <a:cubicBezTo>
                    <a:pt x="65" y="50"/>
                    <a:pt x="65" y="50"/>
                    <a:pt x="65" y="50"/>
                  </a:cubicBezTo>
                  <a:cubicBezTo>
                    <a:pt x="65" y="47"/>
                    <a:pt x="64" y="44"/>
                    <a:pt x="63" y="42"/>
                  </a:cubicBezTo>
                  <a:cubicBezTo>
                    <a:pt x="62" y="39"/>
                    <a:pt x="61" y="37"/>
                    <a:pt x="59" y="35"/>
                  </a:cubicBezTo>
                  <a:cubicBezTo>
                    <a:pt x="57" y="33"/>
                    <a:pt x="55" y="32"/>
                    <a:pt x="53" y="31"/>
                  </a:cubicBezTo>
                  <a:cubicBezTo>
                    <a:pt x="51" y="30"/>
                    <a:pt x="48" y="29"/>
                    <a:pt x="46" y="29"/>
                  </a:cubicBezTo>
                  <a:cubicBezTo>
                    <a:pt x="43" y="29"/>
                    <a:pt x="40" y="30"/>
                    <a:pt x="38" y="31"/>
                  </a:cubicBezTo>
                  <a:cubicBezTo>
                    <a:pt x="35" y="32"/>
                    <a:pt x="33" y="33"/>
                    <a:pt x="32" y="35"/>
                  </a:cubicBezTo>
                  <a:cubicBezTo>
                    <a:pt x="30" y="37"/>
                    <a:pt x="29" y="40"/>
                    <a:pt x="28" y="42"/>
                  </a:cubicBezTo>
                  <a:cubicBezTo>
                    <a:pt x="27" y="45"/>
                    <a:pt x="26" y="48"/>
                    <a:pt x="26" y="51"/>
                  </a:cubicBezTo>
                  <a:cubicBezTo>
                    <a:pt x="26" y="89"/>
                    <a:pt x="26" y="89"/>
                    <a:pt x="26" y="89"/>
                  </a:cubicBezTo>
                  <a:cubicBezTo>
                    <a:pt x="26" y="91"/>
                    <a:pt x="26" y="93"/>
                    <a:pt x="25" y="94"/>
                  </a:cubicBezTo>
                  <a:cubicBezTo>
                    <a:pt x="25" y="96"/>
                    <a:pt x="24" y="97"/>
                    <a:pt x="23" y="99"/>
                  </a:cubicBezTo>
                  <a:cubicBezTo>
                    <a:pt x="22" y="100"/>
                    <a:pt x="20" y="101"/>
                    <a:pt x="19" y="102"/>
                  </a:cubicBezTo>
                  <a:cubicBezTo>
                    <a:pt x="17" y="102"/>
                    <a:pt x="15" y="103"/>
                    <a:pt x="14" y="103"/>
                  </a:cubicBezTo>
                  <a:cubicBezTo>
                    <a:pt x="12" y="103"/>
                    <a:pt x="10" y="102"/>
                    <a:pt x="9" y="102"/>
                  </a:cubicBezTo>
                  <a:cubicBezTo>
                    <a:pt x="7" y="101"/>
                    <a:pt x="6" y="100"/>
                    <a:pt x="5" y="99"/>
                  </a:cubicBezTo>
                  <a:cubicBezTo>
                    <a:pt x="3" y="97"/>
                    <a:pt x="2" y="96"/>
                    <a:pt x="2" y="94"/>
                  </a:cubicBezTo>
                  <a:cubicBezTo>
                    <a:pt x="1" y="93"/>
                    <a:pt x="1" y="91"/>
                    <a:pt x="1" y="89"/>
                  </a:cubicBezTo>
                  <a:cubicBezTo>
                    <a:pt x="1" y="51"/>
                    <a:pt x="1" y="51"/>
                    <a:pt x="1" y="51"/>
                  </a:cubicBezTo>
                  <a:cubicBezTo>
                    <a:pt x="0" y="44"/>
                    <a:pt x="2" y="37"/>
                    <a:pt x="4" y="31"/>
                  </a:cubicBezTo>
                  <a:cubicBezTo>
                    <a:pt x="6" y="25"/>
                    <a:pt x="9" y="20"/>
                    <a:pt x="14" y="15"/>
                  </a:cubicBezTo>
                  <a:cubicBezTo>
                    <a:pt x="18" y="11"/>
                    <a:pt x="22" y="7"/>
                    <a:pt x="28" y="5"/>
                  </a:cubicBezTo>
                  <a:cubicBezTo>
                    <a:pt x="39" y="0"/>
                    <a:pt x="52" y="0"/>
                    <a:pt x="63" y="5"/>
                  </a:cubicBezTo>
                  <a:cubicBezTo>
                    <a:pt x="69" y="7"/>
                    <a:pt x="74" y="11"/>
                    <a:pt x="78" y="15"/>
                  </a:cubicBezTo>
                  <a:cubicBezTo>
                    <a:pt x="82" y="20"/>
                    <a:pt x="85" y="25"/>
                    <a:pt x="87" y="31"/>
                  </a:cubicBezTo>
                  <a:cubicBezTo>
                    <a:pt x="90" y="37"/>
                    <a:pt x="91" y="44"/>
                    <a:pt x="91" y="51"/>
                  </a:cubicBezTo>
                  <a:cubicBezTo>
                    <a:pt x="91" y="89"/>
                    <a:pt x="91" y="89"/>
                    <a:pt x="91" y="89"/>
                  </a:cubicBezTo>
                  <a:close/>
                </a:path>
              </a:pathLst>
            </a:custGeom>
            <a:solidFill>
              <a:srgbClr val="02b6c9"/>
            </a:solidFill>
            <a:ln>
              <a:noFill/>
            </a:ln>
          </p:spPr>
          <p:style>
            <a:lnRef idx="0"/>
            <a:fillRef idx="0"/>
            <a:effectRef idx="0"/>
            <a:fontRef idx="minor"/>
          </p:style>
        </p:sp>
        <p:sp>
          <p:nvSpPr>
            <p:cNvPr id="376" name="CustomShape 11"/>
            <p:cNvSpPr/>
            <p:nvPr/>
          </p:nvSpPr>
          <p:spPr>
            <a:xfrm>
              <a:off x="1677960" y="506520"/>
              <a:ext cx="151920" cy="159840"/>
            </a:xfrm>
            <a:custGeom>
              <a:avLst/>
              <a:gdLst/>
              <a:ahLst/>
              <a:rect l="l" t="t" r="r" b="b"/>
              <a:pathLst>
                <a:path w="99" h="105">
                  <a:moveTo>
                    <a:pt x="0" y="52"/>
                  </a:moveTo>
                  <a:cubicBezTo>
                    <a:pt x="0" y="46"/>
                    <a:pt x="1" y="39"/>
                    <a:pt x="3" y="32"/>
                  </a:cubicBezTo>
                  <a:cubicBezTo>
                    <a:pt x="6" y="26"/>
                    <a:pt x="9" y="21"/>
                    <a:pt x="14" y="16"/>
                  </a:cubicBezTo>
                  <a:cubicBezTo>
                    <a:pt x="18" y="11"/>
                    <a:pt x="23" y="8"/>
                    <a:pt x="29" y="5"/>
                  </a:cubicBezTo>
                  <a:cubicBezTo>
                    <a:pt x="40" y="0"/>
                    <a:pt x="54" y="0"/>
                    <a:pt x="65" y="5"/>
                  </a:cubicBezTo>
                  <a:cubicBezTo>
                    <a:pt x="71" y="8"/>
                    <a:pt x="76" y="11"/>
                    <a:pt x="80" y="16"/>
                  </a:cubicBezTo>
                  <a:cubicBezTo>
                    <a:pt x="99" y="37"/>
                    <a:pt x="99" y="68"/>
                    <a:pt x="80" y="89"/>
                  </a:cubicBezTo>
                  <a:cubicBezTo>
                    <a:pt x="76" y="93"/>
                    <a:pt x="71" y="97"/>
                    <a:pt x="65" y="100"/>
                  </a:cubicBezTo>
                  <a:cubicBezTo>
                    <a:pt x="54" y="105"/>
                    <a:pt x="40" y="105"/>
                    <a:pt x="29" y="100"/>
                  </a:cubicBezTo>
                  <a:cubicBezTo>
                    <a:pt x="23" y="97"/>
                    <a:pt x="18" y="93"/>
                    <a:pt x="14" y="89"/>
                  </a:cubicBezTo>
                  <a:cubicBezTo>
                    <a:pt x="5" y="79"/>
                    <a:pt x="0" y="66"/>
                    <a:pt x="0" y="52"/>
                  </a:cubicBezTo>
                  <a:close/>
                  <a:moveTo>
                    <a:pt x="26" y="52"/>
                  </a:moveTo>
                  <a:cubicBezTo>
                    <a:pt x="26" y="55"/>
                    <a:pt x="26" y="59"/>
                    <a:pt x="27" y="61"/>
                  </a:cubicBezTo>
                  <a:cubicBezTo>
                    <a:pt x="28" y="64"/>
                    <a:pt x="30" y="67"/>
                    <a:pt x="32" y="69"/>
                  </a:cubicBezTo>
                  <a:cubicBezTo>
                    <a:pt x="34" y="71"/>
                    <a:pt x="36" y="73"/>
                    <a:pt x="39" y="74"/>
                  </a:cubicBezTo>
                  <a:cubicBezTo>
                    <a:pt x="41" y="75"/>
                    <a:pt x="44" y="76"/>
                    <a:pt x="47" y="76"/>
                  </a:cubicBezTo>
                  <a:cubicBezTo>
                    <a:pt x="50" y="76"/>
                    <a:pt x="53" y="75"/>
                    <a:pt x="55" y="74"/>
                  </a:cubicBezTo>
                  <a:cubicBezTo>
                    <a:pt x="58" y="73"/>
                    <a:pt x="60" y="71"/>
                    <a:pt x="62" y="69"/>
                  </a:cubicBezTo>
                  <a:cubicBezTo>
                    <a:pt x="71" y="59"/>
                    <a:pt x="71" y="45"/>
                    <a:pt x="62" y="36"/>
                  </a:cubicBezTo>
                  <a:cubicBezTo>
                    <a:pt x="60" y="34"/>
                    <a:pt x="58" y="32"/>
                    <a:pt x="55" y="31"/>
                  </a:cubicBezTo>
                  <a:cubicBezTo>
                    <a:pt x="53" y="30"/>
                    <a:pt x="50" y="29"/>
                    <a:pt x="47" y="29"/>
                  </a:cubicBezTo>
                  <a:cubicBezTo>
                    <a:pt x="44" y="29"/>
                    <a:pt x="41" y="30"/>
                    <a:pt x="39" y="31"/>
                  </a:cubicBezTo>
                  <a:cubicBezTo>
                    <a:pt x="36" y="32"/>
                    <a:pt x="34" y="34"/>
                    <a:pt x="32" y="36"/>
                  </a:cubicBezTo>
                  <a:cubicBezTo>
                    <a:pt x="30" y="38"/>
                    <a:pt x="28" y="41"/>
                    <a:pt x="27" y="43"/>
                  </a:cubicBezTo>
                  <a:cubicBezTo>
                    <a:pt x="26" y="46"/>
                    <a:pt x="26" y="49"/>
                    <a:pt x="26" y="52"/>
                  </a:cubicBezTo>
                  <a:close/>
                </a:path>
              </a:pathLst>
            </a:custGeom>
            <a:solidFill>
              <a:srgbClr val="7c4182"/>
            </a:solidFill>
            <a:ln>
              <a:noFill/>
            </a:ln>
          </p:spPr>
          <p:style>
            <a:lnRef idx="0"/>
            <a:fillRef idx="0"/>
            <a:effectRef idx="0"/>
            <a:fontRef idx="minor"/>
          </p:style>
        </p:sp>
        <p:sp>
          <p:nvSpPr>
            <p:cNvPr id="377" name="CustomShape 12"/>
            <p:cNvSpPr/>
            <p:nvPr/>
          </p:nvSpPr>
          <p:spPr>
            <a:xfrm>
              <a:off x="1839960" y="506520"/>
              <a:ext cx="153720" cy="159840"/>
            </a:xfrm>
            <a:custGeom>
              <a:avLst/>
              <a:gdLst/>
              <a:ahLst/>
              <a:rect l="l" t="t" r="r" b="b"/>
              <a:pathLst>
                <a:path w="100" h="105">
                  <a:moveTo>
                    <a:pt x="0" y="52"/>
                  </a:moveTo>
                  <a:cubicBezTo>
                    <a:pt x="0" y="46"/>
                    <a:pt x="2" y="39"/>
                    <a:pt x="4" y="32"/>
                  </a:cubicBezTo>
                  <a:cubicBezTo>
                    <a:pt x="7" y="26"/>
                    <a:pt x="10" y="21"/>
                    <a:pt x="14" y="16"/>
                  </a:cubicBezTo>
                  <a:cubicBezTo>
                    <a:pt x="19" y="11"/>
                    <a:pt x="24" y="8"/>
                    <a:pt x="29" y="5"/>
                  </a:cubicBezTo>
                  <a:cubicBezTo>
                    <a:pt x="41" y="0"/>
                    <a:pt x="55" y="0"/>
                    <a:pt x="66" y="5"/>
                  </a:cubicBezTo>
                  <a:cubicBezTo>
                    <a:pt x="72" y="8"/>
                    <a:pt x="77" y="11"/>
                    <a:pt x="81" y="16"/>
                  </a:cubicBezTo>
                  <a:cubicBezTo>
                    <a:pt x="100" y="37"/>
                    <a:pt x="100" y="68"/>
                    <a:pt x="81" y="89"/>
                  </a:cubicBezTo>
                  <a:cubicBezTo>
                    <a:pt x="77" y="93"/>
                    <a:pt x="72" y="97"/>
                    <a:pt x="66" y="100"/>
                  </a:cubicBezTo>
                  <a:cubicBezTo>
                    <a:pt x="55" y="105"/>
                    <a:pt x="41" y="105"/>
                    <a:pt x="29" y="100"/>
                  </a:cubicBezTo>
                  <a:cubicBezTo>
                    <a:pt x="24" y="97"/>
                    <a:pt x="19" y="93"/>
                    <a:pt x="14" y="89"/>
                  </a:cubicBezTo>
                  <a:cubicBezTo>
                    <a:pt x="10" y="84"/>
                    <a:pt x="7" y="78"/>
                    <a:pt x="4" y="72"/>
                  </a:cubicBezTo>
                  <a:cubicBezTo>
                    <a:pt x="2" y="66"/>
                    <a:pt x="0" y="59"/>
                    <a:pt x="0" y="52"/>
                  </a:cubicBezTo>
                  <a:close/>
                  <a:moveTo>
                    <a:pt x="26" y="52"/>
                  </a:moveTo>
                  <a:cubicBezTo>
                    <a:pt x="26" y="55"/>
                    <a:pt x="27" y="59"/>
                    <a:pt x="28" y="61"/>
                  </a:cubicBezTo>
                  <a:cubicBezTo>
                    <a:pt x="29" y="64"/>
                    <a:pt x="31" y="67"/>
                    <a:pt x="33" y="69"/>
                  </a:cubicBezTo>
                  <a:cubicBezTo>
                    <a:pt x="35" y="71"/>
                    <a:pt x="37" y="73"/>
                    <a:pt x="40" y="74"/>
                  </a:cubicBezTo>
                  <a:cubicBezTo>
                    <a:pt x="42" y="75"/>
                    <a:pt x="45" y="76"/>
                    <a:pt x="48" y="76"/>
                  </a:cubicBezTo>
                  <a:cubicBezTo>
                    <a:pt x="51" y="76"/>
                    <a:pt x="54" y="75"/>
                    <a:pt x="56" y="74"/>
                  </a:cubicBezTo>
                  <a:cubicBezTo>
                    <a:pt x="59" y="73"/>
                    <a:pt x="61" y="71"/>
                    <a:pt x="63" y="69"/>
                  </a:cubicBezTo>
                  <a:cubicBezTo>
                    <a:pt x="65" y="67"/>
                    <a:pt x="67" y="64"/>
                    <a:pt x="68" y="61"/>
                  </a:cubicBezTo>
                  <a:cubicBezTo>
                    <a:pt x="70" y="56"/>
                    <a:pt x="70" y="49"/>
                    <a:pt x="68" y="43"/>
                  </a:cubicBezTo>
                  <a:cubicBezTo>
                    <a:pt x="67" y="41"/>
                    <a:pt x="65" y="38"/>
                    <a:pt x="63" y="36"/>
                  </a:cubicBezTo>
                  <a:cubicBezTo>
                    <a:pt x="61" y="34"/>
                    <a:pt x="59" y="32"/>
                    <a:pt x="56" y="31"/>
                  </a:cubicBezTo>
                  <a:cubicBezTo>
                    <a:pt x="54" y="30"/>
                    <a:pt x="51" y="29"/>
                    <a:pt x="48" y="29"/>
                  </a:cubicBezTo>
                  <a:cubicBezTo>
                    <a:pt x="45" y="29"/>
                    <a:pt x="42" y="30"/>
                    <a:pt x="40" y="31"/>
                  </a:cubicBezTo>
                  <a:cubicBezTo>
                    <a:pt x="37" y="32"/>
                    <a:pt x="35" y="34"/>
                    <a:pt x="33" y="36"/>
                  </a:cubicBezTo>
                  <a:cubicBezTo>
                    <a:pt x="31" y="38"/>
                    <a:pt x="29" y="41"/>
                    <a:pt x="28" y="43"/>
                  </a:cubicBezTo>
                  <a:cubicBezTo>
                    <a:pt x="27" y="46"/>
                    <a:pt x="26" y="49"/>
                    <a:pt x="26" y="52"/>
                  </a:cubicBezTo>
                  <a:close/>
                </a:path>
              </a:pathLst>
            </a:custGeom>
            <a:solidFill>
              <a:srgbClr val="7c4182"/>
            </a:solidFill>
            <a:ln>
              <a:noFill/>
            </a:ln>
          </p:spPr>
          <p:style>
            <a:lnRef idx="0"/>
            <a:fillRef idx="0"/>
            <a:effectRef idx="0"/>
            <a:fontRef idx="minor"/>
          </p:style>
        </p:sp>
        <p:sp>
          <p:nvSpPr>
            <p:cNvPr id="378" name="CustomShape 13"/>
            <p:cNvSpPr/>
            <p:nvPr/>
          </p:nvSpPr>
          <p:spPr>
            <a:xfrm>
              <a:off x="968400" y="412920"/>
              <a:ext cx="205920" cy="250560"/>
            </a:xfrm>
            <a:custGeom>
              <a:avLst/>
              <a:gdLst/>
              <a:ahLst/>
              <a:rect l="l" t="t" r="r" b="b"/>
              <a:pathLst>
                <a:path w="134" h="164">
                  <a:moveTo>
                    <a:pt x="1" y="23"/>
                  </a:moveTo>
                  <a:cubicBezTo>
                    <a:pt x="0" y="21"/>
                    <a:pt x="0" y="18"/>
                    <a:pt x="0" y="16"/>
                  </a:cubicBezTo>
                  <a:cubicBezTo>
                    <a:pt x="0" y="14"/>
                    <a:pt x="0" y="12"/>
                    <a:pt x="1" y="10"/>
                  </a:cubicBezTo>
                  <a:cubicBezTo>
                    <a:pt x="2" y="8"/>
                    <a:pt x="3" y="6"/>
                    <a:pt x="4" y="5"/>
                  </a:cubicBezTo>
                  <a:cubicBezTo>
                    <a:pt x="6" y="3"/>
                    <a:pt x="8" y="2"/>
                    <a:pt x="10" y="1"/>
                  </a:cubicBezTo>
                  <a:cubicBezTo>
                    <a:pt x="11" y="0"/>
                    <a:pt x="13" y="0"/>
                    <a:pt x="15" y="0"/>
                  </a:cubicBezTo>
                  <a:cubicBezTo>
                    <a:pt x="17" y="0"/>
                    <a:pt x="19" y="0"/>
                    <a:pt x="21" y="1"/>
                  </a:cubicBezTo>
                  <a:cubicBezTo>
                    <a:pt x="23" y="2"/>
                    <a:pt x="24" y="3"/>
                    <a:pt x="26" y="5"/>
                  </a:cubicBezTo>
                  <a:cubicBezTo>
                    <a:pt x="27" y="6"/>
                    <a:pt x="28" y="8"/>
                    <a:pt x="29" y="10"/>
                  </a:cubicBezTo>
                  <a:cubicBezTo>
                    <a:pt x="29" y="10"/>
                    <a:pt x="63" y="97"/>
                    <a:pt x="64" y="99"/>
                  </a:cubicBezTo>
                  <a:cubicBezTo>
                    <a:pt x="65" y="100"/>
                    <a:pt x="67" y="101"/>
                    <a:pt x="68" y="100"/>
                  </a:cubicBezTo>
                  <a:cubicBezTo>
                    <a:pt x="69" y="100"/>
                    <a:pt x="69" y="99"/>
                    <a:pt x="70" y="99"/>
                  </a:cubicBezTo>
                  <a:cubicBezTo>
                    <a:pt x="70" y="97"/>
                    <a:pt x="105" y="10"/>
                    <a:pt x="105" y="10"/>
                  </a:cubicBezTo>
                  <a:cubicBezTo>
                    <a:pt x="105" y="8"/>
                    <a:pt x="106" y="6"/>
                    <a:pt x="108" y="5"/>
                  </a:cubicBezTo>
                  <a:cubicBezTo>
                    <a:pt x="109" y="3"/>
                    <a:pt x="111" y="2"/>
                    <a:pt x="113" y="1"/>
                  </a:cubicBezTo>
                  <a:cubicBezTo>
                    <a:pt x="115" y="0"/>
                    <a:pt x="116" y="0"/>
                    <a:pt x="118" y="0"/>
                  </a:cubicBezTo>
                  <a:cubicBezTo>
                    <a:pt x="120" y="0"/>
                    <a:pt x="122" y="0"/>
                    <a:pt x="124" y="1"/>
                  </a:cubicBezTo>
                  <a:cubicBezTo>
                    <a:pt x="126" y="2"/>
                    <a:pt x="128" y="3"/>
                    <a:pt x="129" y="5"/>
                  </a:cubicBezTo>
                  <a:cubicBezTo>
                    <a:pt x="131" y="6"/>
                    <a:pt x="132" y="8"/>
                    <a:pt x="133" y="10"/>
                  </a:cubicBezTo>
                  <a:cubicBezTo>
                    <a:pt x="133" y="12"/>
                    <a:pt x="134" y="14"/>
                    <a:pt x="134" y="16"/>
                  </a:cubicBezTo>
                  <a:cubicBezTo>
                    <a:pt x="134" y="18"/>
                    <a:pt x="133" y="21"/>
                    <a:pt x="133" y="23"/>
                  </a:cubicBezTo>
                  <a:cubicBezTo>
                    <a:pt x="81" y="153"/>
                    <a:pt x="81" y="153"/>
                    <a:pt x="81" y="153"/>
                  </a:cubicBezTo>
                  <a:cubicBezTo>
                    <a:pt x="80" y="157"/>
                    <a:pt x="78" y="159"/>
                    <a:pt x="75" y="161"/>
                  </a:cubicBezTo>
                  <a:cubicBezTo>
                    <a:pt x="73" y="163"/>
                    <a:pt x="70" y="164"/>
                    <a:pt x="67" y="164"/>
                  </a:cubicBezTo>
                  <a:cubicBezTo>
                    <a:pt x="66" y="164"/>
                    <a:pt x="66" y="164"/>
                    <a:pt x="66" y="164"/>
                  </a:cubicBezTo>
                  <a:cubicBezTo>
                    <a:pt x="64" y="163"/>
                    <a:pt x="64" y="163"/>
                    <a:pt x="64" y="163"/>
                  </a:cubicBezTo>
                  <a:cubicBezTo>
                    <a:pt x="62" y="163"/>
                    <a:pt x="59" y="162"/>
                    <a:pt x="57" y="160"/>
                  </a:cubicBezTo>
                  <a:cubicBezTo>
                    <a:pt x="55" y="158"/>
                    <a:pt x="54" y="156"/>
                    <a:pt x="53" y="153"/>
                  </a:cubicBezTo>
                  <a:lnTo>
                    <a:pt x="1" y="23"/>
                  </a:lnTo>
                  <a:close/>
                </a:path>
              </a:pathLst>
            </a:custGeom>
            <a:solidFill>
              <a:srgbClr val="02b6c9"/>
            </a:solidFill>
            <a:ln>
              <a:noFill/>
            </a:ln>
          </p:spPr>
          <p:style>
            <a:lnRef idx="0"/>
            <a:fillRef idx="0"/>
            <a:effectRef idx="0"/>
            <a:fontRef idx="minor"/>
          </p:style>
        </p:sp>
        <p:sp>
          <p:nvSpPr>
            <p:cNvPr id="379" name="CustomShape 14"/>
            <p:cNvSpPr/>
            <p:nvPr/>
          </p:nvSpPr>
          <p:spPr>
            <a:xfrm>
              <a:off x="1494000" y="412920"/>
              <a:ext cx="153720" cy="253800"/>
            </a:xfrm>
            <a:custGeom>
              <a:avLst/>
              <a:gdLst/>
              <a:ahLst/>
              <a:rect l="l" t="t" r="r" b="b"/>
              <a:pathLst>
                <a:path w="100" h="166">
                  <a:moveTo>
                    <a:pt x="100" y="20"/>
                  </a:moveTo>
                  <a:cubicBezTo>
                    <a:pt x="100" y="15"/>
                    <a:pt x="100" y="15"/>
                    <a:pt x="100" y="15"/>
                  </a:cubicBezTo>
                  <a:cubicBezTo>
                    <a:pt x="100" y="13"/>
                    <a:pt x="99" y="11"/>
                    <a:pt x="99" y="9"/>
                  </a:cubicBezTo>
                  <a:cubicBezTo>
                    <a:pt x="98" y="7"/>
                    <a:pt x="97" y="6"/>
                    <a:pt x="96" y="4"/>
                  </a:cubicBezTo>
                  <a:cubicBezTo>
                    <a:pt x="95" y="3"/>
                    <a:pt x="93" y="2"/>
                    <a:pt x="92" y="1"/>
                  </a:cubicBezTo>
                  <a:cubicBezTo>
                    <a:pt x="90" y="0"/>
                    <a:pt x="88" y="0"/>
                    <a:pt x="87" y="0"/>
                  </a:cubicBezTo>
                  <a:cubicBezTo>
                    <a:pt x="85" y="0"/>
                    <a:pt x="83" y="0"/>
                    <a:pt x="82" y="1"/>
                  </a:cubicBezTo>
                  <a:cubicBezTo>
                    <a:pt x="78" y="3"/>
                    <a:pt x="76" y="5"/>
                    <a:pt x="75" y="9"/>
                  </a:cubicBezTo>
                  <a:cubicBezTo>
                    <a:pt x="74" y="11"/>
                    <a:pt x="74" y="13"/>
                    <a:pt x="74" y="15"/>
                  </a:cubicBezTo>
                  <a:cubicBezTo>
                    <a:pt x="74" y="68"/>
                    <a:pt x="74" y="68"/>
                    <a:pt x="74" y="68"/>
                  </a:cubicBezTo>
                  <a:cubicBezTo>
                    <a:pt x="71" y="66"/>
                    <a:pt x="67" y="65"/>
                    <a:pt x="64" y="64"/>
                  </a:cubicBezTo>
                  <a:cubicBezTo>
                    <a:pt x="60" y="63"/>
                    <a:pt x="56" y="62"/>
                    <a:pt x="52" y="62"/>
                  </a:cubicBezTo>
                  <a:cubicBezTo>
                    <a:pt x="46" y="62"/>
                    <a:pt x="40" y="63"/>
                    <a:pt x="34" y="66"/>
                  </a:cubicBezTo>
                  <a:cubicBezTo>
                    <a:pt x="28" y="69"/>
                    <a:pt x="23" y="72"/>
                    <a:pt x="19" y="77"/>
                  </a:cubicBezTo>
                  <a:cubicBezTo>
                    <a:pt x="0" y="98"/>
                    <a:pt x="0" y="129"/>
                    <a:pt x="19" y="150"/>
                  </a:cubicBezTo>
                  <a:cubicBezTo>
                    <a:pt x="23" y="154"/>
                    <a:pt x="28" y="158"/>
                    <a:pt x="34" y="161"/>
                  </a:cubicBezTo>
                  <a:cubicBezTo>
                    <a:pt x="46" y="166"/>
                    <a:pt x="59" y="166"/>
                    <a:pt x="71" y="161"/>
                  </a:cubicBezTo>
                  <a:cubicBezTo>
                    <a:pt x="76" y="158"/>
                    <a:pt x="81" y="154"/>
                    <a:pt x="86" y="150"/>
                  </a:cubicBezTo>
                  <a:cubicBezTo>
                    <a:pt x="90" y="145"/>
                    <a:pt x="93" y="140"/>
                    <a:pt x="96" y="134"/>
                  </a:cubicBezTo>
                  <a:cubicBezTo>
                    <a:pt x="98" y="127"/>
                    <a:pt x="100" y="121"/>
                    <a:pt x="100" y="114"/>
                  </a:cubicBezTo>
                  <a:cubicBezTo>
                    <a:pt x="100" y="20"/>
                    <a:pt x="100" y="20"/>
                    <a:pt x="100" y="20"/>
                  </a:cubicBezTo>
                  <a:close/>
                  <a:moveTo>
                    <a:pt x="72" y="122"/>
                  </a:moveTo>
                  <a:cubicBezTo>
                    <a:pt x="71" y="125"/>
                    <a:pt x="70" y="128"/>
                    <a:pt x="68" y="130"/>
                  </a:cubicBezTo>
                  <a:cubicBezTo>
                    <a:pt x="66" y="132"/>
                    <a:pt x="63" y="134"/>
                    <a:pt x="61" y="135"/>
                  </a:cubicBezTo>
                  <a:cubicBezTo>
                    <a:pt x="58" y="136"/>
                    <a:pt x="55" y="137"/>
                    <a:pt x="52" y="137"/>
                  </a:cubicBezTo>
                  <a:cubicBezTo>
                    <a:pt x="49" y="137"/>
                    <a:pt x="47" y="136"/>
                    <a:pt x="44" y="135"/>
                  </a:cubicBezTo>
                  <a:cubicBezTo>
                    <a:pt x="41" y="134"/>
                    <a:pt x="39" y="132"/>
                    <a:pt x="37" y="130"/>
                  </a:cubicBezTo>
                  <a:cubicBezTo>
                    <a:pt x="35" y="128"/>
                    <a:pt x="34" y="125"/>
                    <a:pt x="33" y="122"/>
                  </a:cubicBezTo>
                  <a:cubicBezTo>
                    <a:pt x="29" y="114"/>
                    <a:pt x="31" y="104"/>
                    <a:pt x="37" y="97"/>
                  </a:cubicBezTo>
                  <a:cubicBezTo>
                    <a:pt x="39" y="95"/>
                    <a:pt x="41" y="93"/>
                    <a:pt x="44" y="92"/>
                  </a:cubicBezTo>
                  <a:cubicBezTo>
                    <a:pt x="47" y="91"/>
                    <a:pt x="49" y="90"/>
                    <a:pt x="52" y="90"/>
                  </a:cubicBezTo>
                  <a:cubicBezTo>
                    <a:pt x="55" y="90"/>
                    <a:pt x="58" y="91"/>
                    <a:pt x="61" y="92"/>
                  </a:cubicBezTo>
                  <a:cubicBezTo>
                    <a:pt x="63" y="93"/>
                    <a:pt x="66" y="95"/>
                    <a:pt x="68" y="97"/>
                  </a:cubicBezTo>
                  <a:cubicBezTo>
                    <a:pt x="69" y="99"/>
                    <a:pt x="71" y="102"/>
                    <a:pt x="72" y="104"/>
                  </a:cubicBezTo>
                  <a:cubicBezTo>
                    <a:pt x="74" y="110"/>
                    <a:pt x="74" y="117"/>
                    <a:pt x="72" y="122"/>
                  </a:cubicBezTo>
                  <a:close/>
                </a:path>
              </a:pathLst>
            </a:custGeom>
            <a:solidFill>
              <a:srgbClr val="7c4182"/>
            </a:solidFill>
            <a:ln>
              <a:noFill/>
            </a:ln>
          </p:spPr>
          <p:style>
            <a:lnRef idx="0"/>
            <a:fillRef idx="0"/>
            <a:effectRef idx="0"/>
            <a:fontRef idx="minor"/>
          </p:style>
        </p:sp>
      </p:grpSp>
      <p:sp>
        <p:nvSpPr>
          <p:cNvPr id="380" name="CustomShape 15"/>
          <p:cNvSpPr/>
          <p:nvPr/>
        </p:nvSpPr>
        <p:spPr>
          <a:xfrm>
            <a:off x="1409760" y="1431720"/>
            <a:ext cx="1131480" cy="61560"/>
          </a:xfrm>
          <a:prstGeom prst="rect">
            <a:avLst/>
          </a:prstGeom>
          <a:solidFill>
            <a:srgbClr val="7c4182"/>
          </a:solidFill>
          <a:ln>
            <a:noFill/>
          </a:ln>
        </p:spPr>
        <p:style>
          <a:lnRef idx="0"/>
          <a:fillRef idx="0"/>
          <a:effectRef idx="0"/>
          <a:fontRef idx="minor"/>
        </p:style>
      </p:sp>
      <p:grpSp>
        <p:nvGrpSpPr>
          <p:cNvPr id="381" name="Group 16"/>
          <p:cNvGrpSpPr/>
          <p:nvPr/>
        </p:nvGrpSpPr>
        <p:grpSpPr>
          <a:xfrm>
            <a:off x="8589960" y="-7920"/>
            <a:ext cx="3727080" cy="6865560"/>
            <a:chOff x="8589960" y="-7920"/>
            <a:chExt cx="3727080" cy="6865560"/>
          </a:xfrm>
        </p:grpSpPr>
        <p:pic>
          <p:nvPicPr>
            <p:cNvPr id="382" name="Google Shape;153;p15_9" descr=""/>
            <p:cNvPicPr/>
            <p:nvPr/>
          </p:nvPicPr>
          <p:blipFill>
            <a:blip r:embed="rId1"/>
            <a:srcRect l="0" t="0" r="0" b="7408"/>
            <a:stretch/>
          </p:blipFill>
          <p:spPr>
            <a:xfrm>
              <a:off x="8589960" y="-7920"/>
              <a:ext cx="3727080" cy="6865560"/>
            </a:xfrm>
            <a:prstGeom prst="rect">
              <a:avLst/>
            </a:prstGeom>
            <a:ln>
              <a:noFill/>
            </a:ln>
          </p:spPr>
        </p:pic>
        <p:pic>
          <p:nvPicPr>
            <p:cNvPr id="383" name="Google Shape;154;p15_9" descr=""/>
            <p:cNvPicPr/>
            <p:nvPr/>
          </p:nvPicPr>
          <p:blipFill>
            <a:blip r:embed="rId2"/>
            <a:stretch/>
          </p:blipFill>
          <p:spPr>
            <a:xfrm>
              <a:off x="11523600" y="995400"/>
              <a:ext cx="791640" cy="1780920"/>
            </a:xfrm>
            <a:prstGeom prst="rect">
              <a:avLst/>
            </a:prstGeom>
            <a:ln>
              <a:noFill/>
            </a:ln>
          </p:spPr>
        </p:pic>
      </p:grpSp>
      <p:sp>
        <p:nvSpPr>
          <p:cNvPr id="384" name="CustomShape 17"/>
          <p:cNvSpPr/>
          <p:nvPr/>
        </p:nvSpPr>
        <p:spPr>
          <a:xfrm>
            <a:off x="411120" y="5653080"/>
            <a:ext cx="1339560" cy="987120"/>
          </a:xfrm>
          <a:custGeom>
            <a:avLst/>
            <a:gdLst/>
            <a:ahLst/>
            <a:rect l="l" t="t" r="r" b="b"/>
            <a:pathLst>
              <a:path w="872" h="642">
                <a:moveTo>
                  <a:pt x="872" y="642"/>
                </a:moveTo>
                <a:cubicBezTo>
                  <a:pt x="673" y="642"/>
                  <a:pt x="673" y="642"/>
                  <a:pt x="673" y="642"/>
                </a:cubicBezTo>
                <a:cubicBezTo>
                  <a:pt x="673" y="642"/>
                  <a:pt x="673" y="642"/>
                  <a:pt x="673" y="642"/>
                </a:cubicBezTo>
                <a:cubicBezTo>
                  <a:pt x="872" y="642"/>
                  <a:pt x="872" y="642"/>
                  <a:pt x="872" y="642"/>
                </a:cubicBezTo>
                <a:cubicBezTo>
                  <a:pt x="872" y="642"/>
                  <a:pt x="872" y="642"/>
                  <a:pt x="872" y="642"/>
                </a:cubicBezTo>
                <a:moveTo>
                  <a:pt x="1" y="0"/>
                </a:moveTo>
                <a:cubicBezTo>
                  <a:pt x="1" y="0"/>
                  <a:pt x="0" y="1"/>
                  <a:pt x="0" y="1"/>
                </a:cubicBezTo>
                <a:cubicBezTo>
                  <a:pt x="0" y="253"/>
                  <a:pt x="0" y="253"/>
                  <a:pt x="0" y="253"/>
                </a:cubicBezTo>
                <a:cubicBezTo>
                  <a:pt x="0" y="252"/>
                  <a:pt x="1" y="252"/>
                  <a:pt x="1" y="251"/>
                </a:cubicBezTo>
                <a:cubicBezTo>
                  <a:pt x="1" y="0"/>
                  <a:pt x="1" y="0"/>
                  <a:pt x="1" y="0"/>
                </a:cubicBezTo>
              </a:path>
            </a:pathLst>
          </a:custGeom>
          <a:solidFill>
            <a:srgbClr val="d2e5e6"/>
          </a:solidFill>
          <a:ln>
            <a:noFill/>
          </a:ln>
        </p:spPr>
        <p:style>
          <a:lnRef idx="0"/>
          <a:fillRef idx="0"/>
          <a:effectRef idx="0"/>
          <a:fontRef idx="minor"/>
        </p:style>
      </p:sp>
      <p:sp>
        <p:nvSpPr>
          <p:cNvPr id="385" name="CustomShape 18"/>
          <p:cNvSpPr/>
          <p:nvPr/>
        </p:nvSpPr>
        <p:spPr>
          <a:xfrm>
            <a:off x="-664200" y="5816520"/>
            <a:ext cx="1740960" cy="1740960"/>
          </a:xfrm>
          <a:prstGeom prst="ellipse">
            <a:avLst/>
          </a:prstGeom>
          <a:noFill/>
          <a:ln w="282600">
            <a:solidFill>
              <a:srgbClr val="02b6c9">
                <a:alpha val="27000"/>
              </a:srgbClr>
            </a:solidFill>
            <a:miter/>
          </a:ln>
        </p:spPr>
        <p:style>
          <a:lnRef idx="0"/>
          <a:fillRef idx="0"/>
          <a:effectRef idx="0"/>
          <a:fontRef idx="minor"/>
        </p:style>
      </p:sp>
      <p:sp>
        <p:nvSpPr>
          <p:cNvPr id="386" name="CustomShape 19"/>
          <p:cNvSpPr/>
          <p:nvPr/>
        </p:nvSpPr>
        <p:spPr>
          <a:xfrm>
            <a:off x="345240" y="1828800"/>
            <a:ext cx="8890200" cy="4663440"/>
          </a:xfrm>
          <a:prstGeom prst="rect">
            <a:avLst/>
          </a:prstGeom>
          <a:noFill/>
          <a:ln>
            <a:noFill/>
          </a:ln>
        </p:spPr>
        <p:style>
          <a:lnRef idx="0"/>
          <a:fillRef idx="0"/>
          <a:effectRef idx="0"/>
          <a:fontRef idx="minor"/>
        </p:style>
        <p:txBody>
          <a:bodyPr>
            <a:noAutofit/>
          </a:bodyPr>
          <a:p>
            <a:pPr>
              <a:lnSpc>
                <a:spcPct val="150000"/>
              </a:lnSpc>
            </a:pPr>
            <a:r>
              <a:rPr b="0" lang="en-US" sz="2400" spc="-1" strike="noStrike">
                <a:solidFill>
                  <a:srgbClr val="727373"/>
                </a:solidFill>
                <a:latin typeface="Roboto"/>
                <a:ea typeface="Roboto"/>
              </a:rPr>
              <a:t>Là một hàm đươc khởi tạo với từ khóa `lambda`, </a:t>
            </a:r>
            <a:r>
              <a:rPr b="0" lang="en-US" sz="2400" spc="-1" strike="noStrike">
                <a:solidFill>
                  <a:srgbClr val="727373"/>
                </a:solidFill>
                <a:latin typeface="Roboto"/>
                <a:ea typeface="Roboto"/>
              </a:rPr>
              <a:t>được giới hạn trong một expression ( một tổ hợp </a:t>
            </a:r>
            <a:r>
              <a:rPr b="0" lang="en-US" sz="2400" spc="-1" strike="noStrike">
                <a:solidFill>
                  <a:srgbClr val="727373"/>
                </a:solidFill>
                <a:latin typeface="Roboto"/>
                <a:ea typeface="Roboto"/>
              </a:rPr>
              <a:t>các ký tự hợp lệ để diễn giải một giá trị: `x+5` là </a:t>
            </a:r>
            <a:r>
              <a:rPr b="0" lang="en-US" sz="2400" spc="-1" strike="noStrike">
                <a:solidFill>
                  <a:srgbClr val="727373"/>
                </a:solidFill>
                <a:latin typeface="Roboto"/>
                <a:ea typeface="Roboto"/>
              </a:rPr>
              <a:t>một expression)</a:t>
            </a:r>
            <a:endParaRPr b="0" lang="en-US" sz="2400" spc="-1" strike="noStrike">
              <a:latin typeface="Arial"/>
            </a:endParaRPr>
          </a:p>
          <a:p>
            <a:pPr>
              <a:lnSpc>
                <a:spcPct val="150000"/>
              </a:lnSpc>
            </a:pPr>
            <a:endParaRPr b="0" lang="en-US" sz="2400" spc="-1" strike="noStrike">
              <a:latin typeface="Arial"/>
            </a:endParaRPr>
          </a:p>
          <a:p>
            <a:pPr>
              <a:lnSpc>
                <a:spcPct val="150000"/>
              </a:lnSpc>
            </a:pPr>
            <a:r>
              <a:rPr b="0" lang="en-US" sz="2400" spc="-1" strike="noStrike">
                <a:solidFill>
                  <a:srgbClr val="727373"/>
                </a:solidFill>
                <a:latin typeface="Roboto"/>
                <a:ea typeface="Roboto"/>
              </a:rPr>
              <a:t>Lambda có thể tham chiếu các biến trong scope </a:t>
            </a:r>
            <a:r>
              <a:rPr b="0" lang="en-US" sz="2400" spc="-1" strike="noStrike">
                <a:solidFill>
                  <a:srgbClr val="727373"/>
                </a:solidFill>
                <a:latin typeface="Roboto"/>
                <a:ea typeface="Roboto"/>
              </a:rPr>
              <a:t>chứa nó.</a:t>
            </a:r>
            <a:endParaRPr b="0" lang="en-US" sz="2400" spc="-1" strike="noStrike">
              <a:latin typeface="Arial"/>
            </a:endParaRPr>
          </a:p>
          <a:p>
            <a:pPr>
              <a:lnSpc>
                <a:spcPct val="150000"/>
              </a:lnSpc>
            </a:pPr>
            <a:r>
              <a:rPr b="0" lang="en-US" sz="2400" spc="-1" strike="noStrike">
                <a:solidFill>
                  <a:srgbClr val="727373"/>
                </a:solidFill>
                <a:latin typeface="Roboto"/>
                <a:ea typeface="Roboto"/>
              </a:rPr>
              <a:t>Lambda thường dùng để giảm độ phức tạp, tăng </a:t>
            </a:r>
            <a:r>
              <a:rPr b="0" lang="en-US" sz="2400" spc="-1" strike="noStrike">
                <a:solidFill>
                  <a:srgbClr val="727373"/>
                </a:solidFill>
                <a:latin typeface="Roboto"/>
                <a:ea typeface="Roboto"/>
              </a:rPr>
              <a:t>tính dễ đọc trong một hàm. </a:t>
            </a:r>
            <a:endParaRPr b="0" lang="en-US" sz="2400" spc="-1" strike="noStrike">
              <a:latin typeface="Arial"/>
            </a:endParaRPr>
          </a:p>
        </p:txBody>
      </p:sp>
    </p:spTree>
  </p:cSld>
  <mc:AlternateContent>
    <mc:Choice Requires="p14">
      <p:transition spd="slow" p14:dur="2000"/>
    </mc:Choice>
    <mc:Fallback>
      <p:transition spd="slow"/>
    </mc:Fallback>
  </mc:AlternateContent>
  <p:timing>
    <p:tnLst>
      <p:par>
        <p:cTn id="107" dur="indefinite" restart="never" nodeType="tmRoot">
          <p:childTnLst>
            <p:seq>
              <p:cTn id="108" dur="indefinite" nodeType="mainSeq">
                <p:childTnLst>
                  <p:par>
                    <p:cTn id="109" fill="hold">
                      <p:stCondLst>
                        <p:cond delay="indefinite"/>
                      </p:stCondLst>
                      <p:childTnLst>
                        <p:par>
                          <p:cTn id="110" fill="hold">
                            <p:stCondLst>
                              <p:cond delay="0"/>
                            </p:stCondLst>
                            <p:childTnLst>
                              <p:par>
                                <p:cTn id="111" nodeType="clickEffect" fill="hold" presetClass="entr" presetID="1">
                                  <p:stCondLst>
                                    <p:cond delay="0"/>
                                  </p:stCondLst>
                                  <p:childTnLst>
                                    <p:set>
                                      <p:cBhvr>
                                        <p:cTn id="112" dur="1" fill="hold">
                                          <p:stCondLst>
                                            <p:cond delay="0"/>
                                          </p:stCondLst>
                                        </p:cTn>
                                        <p:tgtEl>
                                          <p:spTgt spid="369"/>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nodeType="clickEffect" fill="hold" presetClass="entr" presetID="1">
                                  <p:stCondLst>
                                    <p:cond delay="0"/>
                                  </p:stCondLst>
                                  <p:childTnLst>
                                    <p:set>
                                      <p:cBhvr>
                                        <p:cTn id="116" dur="1" fill="hold">
                                          <p:stCondLst>
                                            <p:cond delay="0"/>
                                          </p:stCondLst>
                                        </p:cTn>
                                        <p:tgtEl>
                                          <p:spTgt spid="38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7" name="CustomShape 1"/>
          <p:cNvSpPr/>
          <p:nvPr/>
        </p:nvSpPr>
        <p:spPr>
          <a:xfrm>
            <a:off x="0" y="71280"/>
            <a:ext cx="13312440" cy="7414920"/>
          </a:xfrm>
          <a:prstGeom prst="rect">
            <a:avLst/>
          </a:prstGeom>
          <a:noFill/>
          <a:ln>
            <a:noFill/>
          </a:ln>
        </p:spPr>
        <p:style>
          <a:lnRef idx="0"/>
          <a:fillRef idx="0"/>
          <a:effectRef idx="0"/>
          <a:fontRef idx="minor"/>
        </p:style>
      </p:sp>
      <p:sp>
        <p:nvSpPr>
          <p:cNvPr id="388" name="CustomShape 2"/>
          <p:cNvSpPr/>
          <p:nvPr/>
        </p:nvSpPr>
        <p:spPr>
          <a:xfrm>
            <a:off x="411120" y="-4680"/>
            <a:ext cx="11807640" cy="6644880"/>
          </a:xfrm>
          <a:prstGeom prst="rect">
            <a:avLst/>
          </a:prstGeom>
          <a:noFill/>
          <a:ln>
            <a:noFill/>
          </a:ln>
        </p:spPr>
        <p:style>
          <a:lnRef idx="0"/>
          <a:fillRef idx="0"/>
          <a:effectRef idx="0"/>
          <a:fontRef idx="minor"/>
        </p:style>
      </p:sp>
      <p:sp>
        <p:nvSpPr>
          <p:cNvPr id="389" name="CustomShape 3"/>
          <p:cNvSpPr/>
          <p:nvPr/>
        </p:nvSpPr>
        <p:spPr>
          <a:xfrm>
            <a:off x="412920" y="-3240"/>
            <a:ext cx="11874240" cy="6643440"/>
          </a:xfrm>
          <a:prstGeom prst="rect">
            <a:avLst/>
          </a:prstGeom>
          <a:noFill/>
          <a:ln>
            <a:noFill/>
          </a:ln>
        </p:spPr>
        <p:style>
          <a:lnRef idx="0"/>
          <a:fillRef idx="0"/>
          <a:effectRef idx="0"/>
          <a:fontRef idx="minor"/>
        </p:style>
      </p:sp>
      <p:sp>
        <p:nvSpPr>
          <p:cNvPr id="390" name="CustomShape 4"/>
          <p:cNvSpPr/>
          <p:nvPr/>
        </p:nvSpPr>
        <p:spPr>
          <a:xfrm>
            <a:off x="1036080" y="746280"/>
            <a:ext cx="7772400" cy="615240"/>
          </a:xfrm>
          <a:prstGeom prst="rect">
            <a:avLst/>
          </a:prstGeom>
          <a:noFill/>
          <a:ln>
            <a:noFill/>
          </a:ln>
        </p:spPr>
        <p:style>
          <a:lnRef idx="0"/>
          <a:fillRef idx="0"/>
          <a:effectRef idx="0"/>
          <a:fontRef idx="minor"/>
        </p:style>
        <p:txBody>
          <a:bodyPr lIns="0" rIns="0" tIns="0" bIns="0">
            <a:noAutofit/>
          </a:bodyPr>
          <a:p>
            <a:pPr>
              <a:lnSpc>
                <a:spcPct val="100000"/>
              </a:lnSpc>
            </a:pPr>
            <a:r>
              <a:rPr b="1" lang="en-US" sz="4000" spc="-1" strike="noStrike">
                <a:solidFill>
                  <a:srgbClr val="727373"/>
                </a:solidFill>
                <a:latin typeface="Arial"/>
                <a:ea typeface="Arial"/>
              </a:rPr>
              <a:t>Hàm nặc danh lambda</a:t>
            </a:r>
            <a:endParaRPr b="0" lang="en-US" sz="4000" spc="-1" strike="noStrike">
              <a:latin typeface="Arial"/>
            </a:endParaRPr>
          </a:p>
        </p:txBody>
      </p:sp>
      <p:grpSp>
        <p:nvGrpSpPr>
          <p:cNvPr id="391" name="Group 5"/>
          <p:cNvGrpSpPr/>
          <p:nvPr/>
        </p:nvGrpSpPr>
        <p:grpSpPr>
          <a:xfrm>
            <a:off x="968400" y="412920"/>
            <a:ext cx="1025280" cy="253800"/>
            <a:chOff x="968400" y="412920"/>
            <a:chExt cx="1025280" cy="253800"/>
          </a:xfrm>
        </p:grpSpPr>
        <p:sp>
          <p:nvSpPr>
            <p:cNvPr id="392" name="CustomShape 6"/>
            <p:cNvSpPr/>
            <p:nvPr/>
          </p:nvSpPr>
          <p:spPr>
            <a:xfrm>
              <a:off x="1190520" y="449280"/>
              <a:ext cx="42480" cy="45720"/>
            </a:xfrm>
            <a:custGeom>
              <a:avLst/>
              <a:gdLst/>
              <a:ahLst/>
              <a:rect l="l" t="t" r="r" b="b"/>
              <a:pathLst>
                <a:path w="28" h="30">
                  <a:moveTo>
                    <a:pt x="0" y="15"/>
                  </a:moveTo>
                  <a:cubicBezTo>
                    <a:pt x="0" y="13"/>
                    <a:pt x="0" y="11"/>
                    <a:pt x="1" y="9"/>
                  </a:cubicBezTo>
                  <a:cubicBezTo>
                    <a:pt x="2" y="6"/>
                    <a:pt x="5" y="3"/>
                    <a:pt x="8" y="1"/>
                  </a:cubicBezTo>
                  <a:cubicBezTo>
                    <a:pt x="12" y="0"/>
                    <a:pt x="16" y="0"/>
                    <a:pt x="19" y="1"/>
                  </a:cubicBezTo>
                  <a:cubicBezTo>
                    <a:pt x="21" y="2"/>
                    <a:pt x="22" y="3"/>
                    <a:pt x="23" y="4"/>
                  </a:cubicBezTo>
                  <a:cubicBezTo>
                    <a:pt x="25" y="6"/>
                    <a:pt x="26" y="7"/>
                    <a:pt x="26" y="9"/>
                  </a:cubicBezTo>
                  <a:cubicBezTo>
                    <a:pt x="27" y="11"/>
                    <a:pt x="28" y="13"/>
                    <a:pt x="28" y="15"/>
                  </a:cubicBezTo>
                  <a:cubicBezTo>
                    <a:pt x="28" y="17"/>
                    <a:pt x="27" y="19"/>
                    <a:pt x="26" y="21"/>
                  </a:cubicBezTo>
                  <a:cubicBezTo>
                    <a:pt x="26" y="23"/>
                    <a:pt x="25" y="24"/>
                    <a:pt x="23" y="26"/>
                  </a:cubicBezTo>
                  <a:cubicBezTo>
                    <a:pt x="22" y="27"/>
                    <a:pt x="21" y="28"/>
                    <a:pt x="19" y="29"/>
                  </a:cubicBezTo>
                  <a:cubicBezTo>
                    <a:pt x="16" y="30"/>
                    <a:pt x="12" y="30"/>
                    <a:pt x="8" y="29"/>
                  </a:cubicBezTo>
                  <a:cubicBezTo>
                    <a:pt x="7" y="28"/>
                    <a:pt x="5" y="27"/>
                    <a:pt x="4" y="26"/>
                  </a:cubicBezTo>
                  <a:cubicBezTo>
                    <a:pt x="3" y="24"/>
                    <a:pt x="2" y="23"/>
                    <a:pt x="1" y="21"/>
                  </a:cubicBezTo>
                  <a:cubicBezTo>
                    <a:pt x="0" y="19"/>
                    <a:pt x="0" y="17"/>
                    <a:pt x="0" y="15"/>
                  </a:cubicBezTo>
                  <a:close/>
                </a:path>
              </a:pathLst>
            </a:custGeom>
            <a:solidFill>
              <a:srgbClr val="02b6c9"/>
            </a:solidFill>
            <a:ln>
              <a:noFill/>
            </a:ln>
          </p:spPr>
          <p:style>
            <a:lnRef idx="0"/>
            <a:fillRef idx="0"/>
            <a:effectRef idx="0"/>
            <a:fontRef idx="minor"/>
          </p:style>
        </p:sp>
        <p:sp>
          <p:nvSpPr>
            <p:cNvPr id="393" name="CustomShape 7"/>
            <p:cNvSpPr/>
            <p:nvPr/>
          </p:nvSpPr>
          <p:spPr>
            <a:xfrm>
              <a:off x="1192320" y="509760"/>
              <a:ext cx="39240" cy="153720"/>
            </a:xfrm>
            <a:custGeom>
              <a:avLst/>
              <a:gdLst/>
              <a:ahLst/>
              <a:rect l="l" t="t" r="r" b="b"/>
              <a:pathLst>
                <a:path w="26" h="101">
                  <a:moveTo>
                    <a:pt x="26" y="86"/>
                  </a:moveTo>
                  <a:cubicBezTo>
                    <a:pt x="26" y="88"/>
                    <a:pt x="25" y="90"/>
                    <a:pt x="25" y="92"/>
                  </a:cubicBezTo>
                  <a:cubicBezTo>
                    <a:pt x="24" y="94"/>
                    <a:pt x="23" y="95"/>
                    <a:pt x="22" y="96"/>
                  </a:cubicBezTo>
                  <a:cubicBezTo>
                    <a:pt x="21" y="98"/>
                    <a:pt x="19" y="99"/>
                    <a:pt x="18" y="99"/>
                  </a:cubicBezTo>
                  <a:cubicBezTo>
                    <a:pt x="15" y="101"/>
                    <a:pt x="11" y="101"/>
                    <a:pt x="8" y="99"/>
                  </a:cubicBezTo>
                  <a:cubicBezTo>
                    <a:pt x="6" y="99"/>
                    <a:pt x="5" y="98"/>
                    <a:pt x="4" y="96"/>
                  </a:cubicBezTo>
                  <a:cubicBezTo>
                    <a:pt x="1" y="94"/>
                    <a:pt x="0" y="90"/>
                    <a:pt x="0" y="86"/>
                  </a:cubicBezTo>
                  <a:cubicBezTo>
                    <a:pt x="0" y="14"/>
                    <a:pt x="0" y="14"/>
                    <a:pt x="0" y="14"/>
                  </a:cubicBezTo>
                  <a:cubicBezTo>
                    <a:pt x="0" y="11"/>
                    <a:pt x="1" y="7"/>
                    <a:pt x="4" y="4"/>
                  </a:cubicBezTo>
                  <a:cubicBezTo>
                    <a:pt x="5" y="3"/>
                    <a:pt x="6" y="2"/>
                    <a:pt x="8" y="1"/>
                  </a:cubicBezTo>
                  <a:cubicBezTo>
                    <a:pt x="10" y="1"/>
                    <a:pt x="11" y="0"/>
                    <a:pt x="13" y="0"/>
                  </a:cubicBezTo>
                  <a:cubicBezTo>
                    <a:pt x="15" y="0"/>
                    <a:pt x="16" y="1"/>
                    <a:pt x="18" y="1"/>
                  </a:cubicBezTo>
                  <a:cubicBezTo>
                    <a:pt x="20" y="2"/>
                    <a:pt x="21" y="3"/>
                    <a:pt x="22" y="4"/>
                  </a:cubicBezTo>
                  <a:cubicBezTo>
                    <a:pt x="23" y="6"/>
                    <a:pt x="24" y="7"/>
                    <a:pt x="25" y="9"/>
                  </a:cubicBezTo>
                  <a:cubicBezTo>
                    <a:pt x="25" y="10"/>
                    <a:pt x="26" y="12"/>
                    <a:pt x="26" y="14"/>
                  </a:cubicBezTo>
                  <a:lnTo>
                    <a:pt x="26" y="86"/>
                  </a:lnTo>
                  <a:close/>
                </a:path>
              </a:pathLst>
            </a:custGeom>
            <a:solidFill>
              <a:srgbClr val="02b6c9"/>
            </a:solidFill>
            <a:ln>
              <a:noFill/>
            </a:ln>
          </p:spPr>
          <p:style>
            <a:lnRef idx="0"/>
            <a:fillRef idx="0"/>
            <a:effectRef idx="0"/>
            <a:fontRef idx="minor"/>
          </p:style>
        </p:sp>
        <p:sp>
          <p:nvSpPr>
            <p:cNvPr id="394" name="CustomShape 8"/>
            <p:cNvSpPr/>
            <p:nvPr/>
          </p:nvSpPr>
          <p:spPr>
            <a:xfrm>
              <a:off x="1265400" y="449280"/>
              <a:ext cx="42480" cy="45720"/>
            </a:xfrm>
            <a:custGeom>
              <a:avLst/>
              <a:gdLst/>
              <a:ahLst/>
              <a:rect l="l" t="t" r="r" b="b"/>
              <a:pathLst>
                <a:path w="28" h="30">
                  <a:moveTo>
                    <a:pt x="0" y="15"/>
                  </a:moveTo>
                  <a:cubicBezTo>
                    <a:pt x="0" y="13"/>
                    <a:pt x="0" y="11"/>
                    <a:pt x="1" y="9"/>
                  </a:cubicBezTo>
                  <a:cubicBezTo>
                    <a:pt x="3" y="6"/>
                    <a:pt x="5" y="3"/>
                    <a:pt x="9" y="1"/>
                  </a:cubicBezTo>
                  <a:cubicBezTo>
                    <a:pt x="12" y="0"/>
                    <a:pt x="16" y="0"/>
                    <a:pt x="19" y="1"/>
                  </a:cubicBezTo>
                  <a:cubicBezTo>
                    <a:pt x="21" y="2"/>
                    <a:pt x="22" y="3"/>
                    <a:pt x="24" y="4"/>
                  </a:cubicBezTo>
                  <a:cubicBezTo>
                    <a:pt x="25" y="6"/>
                    <a:pt x="26" y="7"/>
                    <a:pt x="27" y="9"/>
                  </a:cubicBezTo>
                  <a:cubicBezTo>
                    <a:pt x="27" y="11"/>
                    <a:pt x="28" y="13"/>
                    <a:pt x="28" y="15"/>
                  </a:cubicBezTo>
                  <a:cubicBezTo>
                    <a:pt x="28" y="17"/>
                    <a:pt x="27" y="19"/>
                    <a:pt x="27" y="21"/>
                  </a:cubicBezTo>
                  <a:cubicBezTo>
                    <a:pt x="26" y="23"/>
                    <a:pt x="25" y="24"/>
                    <a:pt x="24" y="26"/>
                  </a:cubicBezTo>
                  <a:cubicBezTo>
                    <a:pt x="22" y="27"/>
                    <a:pt x="21" y="28"/>
                    <a:pt x="19" y="29"/>
                  </a:cubicBezTo>
                  <a:cubicBezTo>
                    <a:pt x="16" y="30"/>
                    <a:pt x="12" y="30"/>
                    <a:pt x="9" y="29"/>
                  </a:cubicBezTo>
                  <a:cubicBezTo>
                    <a:pt x="7" y="28"/>
                    <a:pt x="5" y="27"/>
                    <a:pt x="4" y="26"/>
                  </a:cubicBezTo>
                  <a:cubicBezTo>
                    <a:pt x="3" y="24"/>
                    <a:pt x="2" y="23"/>
                    <a:pt x="1" y="21"/>
                  </a:cubicBezTo>
                  <a:cubicBezTo>
                    <a:pt x="0" y="19"/>
                    <a:pt x="0" y="17"/>
                    <a:pt x="0" y="15"/>
                  </a:cubicBezTo>
                  <a:close/>
                </a:path>
              </a:pathLst>
            </a:custGeom>
            <a:solidFill>
              <a:srgbClr val="02b6c9"/>
            </a:solidFill>
            <a:ln>
              <a:noFill/>
            </a:ln>
          </p:spPr>
          <p:style>
            <a:lnRef idx="0"/>
            <a:fillRef idx="0"/>
            <a:effectRef idx="0"/>
            <a:fontRef idx="minor"/>
          </p:style>
        </p:sp>
        <p:sp>
          <p:nvSpPr>
            <p:cNvPr id="395" name="CustomShape 9"/>
            <p:cNvSpPr/>
            <p:nvPr/>
          </p:nvSpPr>
          <p:spPr>
            <a:xfrm>
              <a:off x="1266840" y="509760"/>
              <a:ext cx="39240" cy="153720"/>
            </a:xfrm>
            <a:custGeom>
              <a:avLst/>
              <a:gdLst/>
              <a:ahLst/>
              <a:rect l="l" t="t" r="r" b="b"/>
              <a:pathLst>
                <a:path w="26" h="101">
                  <a:moveTo>
                    <a:pt x="26" y="86"/>
                  </a:moveTo>
                  <a:cubicBezTo>
                    <a:pt x="26" y="88"/>
                    <a:pt x="26" y="90"/>
                    <a:pt x="25" y="92"/>
                  </a:cubicBezTo>
                  <a:cubicBezTo>
                    <a:pt x="24" y="94"/>
                    <a:pt x="23" y="95"/>
                    <a:pt x="22" y="96"/>
                  </a:cubicBezTo>
                  <a:cubicBezTo>
                    <a:pt x="21" y="98"/>
                    <a:pt x="20" y="99"/>
                    <a:pt x="18" y="99"/>
                  </a:cubicBezTo>
                  <a:cubicBezTo>
                    <a:pt x="15" y="101"/>
                    <a:pt x="11" y="101"/>
                    <a:pt x="8" y="99"/>
                  </a:cubicBezTo>
                  <a:cubicBezTo>
                    <a:pt x="7" y="99"/>
                    <a:pt x="5" y="98"/>
                    <a:pt x="4" y="96"/>
                  </a:cubicBezTo>
                  <a:cubicBezTo>
                    <a:pt x="1" y="94"/>
                    <a:pt x="0" y="90"/>
                    <a:pt x="0" y="86"/>
                  </a:cubicBezTo>
                  <a:cubicBezTo>
                    <a:pt x="0" y="14"/>
                    <a:pt x="0" y="14"/>
                    <a:pt x="0" y="14"/>
                  </a:cubicBezTo>
                  <a:cubicBezTo>
                    <a:pt x="0" y="11"/>
                    <a:pt x="1" y="7"/>
                    <a:pt x="4" y="4"/>
                  </a:cubicBezTo>
                  <a:cubicBezTo>
                    <a:pt x="5" y="3"/>
                    <a:pt x="7" y="2"/>
                    <a:pt x="8" y="1"/>
                  </a:cubicBezTo>
                  <a:cubicBezTo>
                    <a:pt x="10" y="1"/>
                    <a:pt x="12" y="0"/>
                    <a:pt x="13" y="0"/>
                  </a:cubicBezTo>
                  <a:cubicBezTo>
                    <a:pt x="15" y="0"/>
                    <a:pt x="17" y="1"/>
                    <a:pt x="18" y="1"/>
                  </a:cubicBezTo>
                  <a:cubicBezTo>
                    <a:pt x="21" y="3"/>
                    <a:pt x="24" y="6"/>
                    <a:pt x="25" y="9"/>
                  </a:cubicBezTo>
                  <a:cubicBezTo>
                    <a:pt x="26" y="10"/>
                    <a:pt x="26" y="12"/>
                    <a:pt x="26" y="14"/>
                  </a:cubicBezTo>
                  <a:lnTo>
                    <a:pt x="26" y="86"/>
                  </a:lnTo>
                  <a:close/>
                </a:path>
              </a:pathLst>
            </a:custGeom>
            <a:solidFill>
              <a:srgbClr val="02b6c9"/>
            </a:solidFill>
            <a:ln>
              <a:noFill/>
            </a:ln>
          </p:spPr>
          <p:style>
            <a:lnRef idx="0"/>
            <a:fillRef idx="0"/>
            <a:effectRef idx="0"/>
            <a:fontRef idx="minor"/>
          </p:style>
        </p:sp>
        <p:sp>
          <p:nvSpPr>
            <p:cNvPr id="396" name="CustomShape 10"/>
            <p:cNvSpPr/>
            <p:nvPr/>
          </p:nvSpPr>
          <p:spPr>
            <a:xfrm>
              <a:off x="1339920" y="506520"/>
              <a:ext cx="139320" cy="156960"/>
            </a:xfrm>
            <a:custGeom>
              <a:avLst/>
              <a:gdLst/>
              <a:ahLst/>
              <a:rect l="l" t="t" r="r" b="b"/>
              <a:pathLst>
                <a:path w="91" h="103">
                  <a:moveTo>
                    <a:pt x="91" y="89"/>
                  </a:moveTo>
                  <a:cubicBezTo>
                    <a:pt x="91" y="91"/>
                    <a:pt x="90" y="93"/>
                    <a:pt x="90" y="94"/>
                  </a:cubicBezTo>
                  <a:cubicBezTo>
                    <a:pt x="89" y="96"/>
                    <a:pt x="88" y="97"/>
                    <a:pt x="87" y="99"/>
                  </a:cubicBezTo>
                  <a:cubicBezTo>
                    <a:pt x="86" y="100"/>
                    <a:pt x="85" y="101"/>
                    <a:pt x="83" y="102"/>
                  </a:cubicBezTo>
                  <a:cubicBezTo>
                    <a:pt x="82" y="102"/>
                    <a:pt x="80" y="103"/>
                    <a:pt x="78" y="103"/>
                  </a:cubicBezTo>
                  <a:cubicBezTo>
                    <a:pt x="76" y="103"/>
                    <a:pt x="75" y="102"/>
                    <a:pt x="73" y="102"/>
                  </a:cubicBezTo>
                  <a:cubicBezTo>
                    <a:pt x="71" y="101"/>
                    <a:pt x="70" y="100"/>
                    <a:pt x="69" y="99"/>
                  </a:cubicBezTo>
                  <a:cubicBezTo>
                    <a:pt x="66" y="96"/>
                    <a:pt x="65" y="93"/>
                    <a:pt x="65" y="89"/>
                  </a:cubicBezTo>
                  <a:cubicBezTo>
                    <a:pt x="65" y="51"/>
                    <a:pt x="65" y="51"/>
                    <a:pt x="65" y="51"/>
                  </a:cubicBezTo>
                  <a:cubicBezTo>
                    <a:pt x="65" y="50"/>
                    <a:pt x="65" y="50"/>
                    <a:pt x="65" y="50"/>
                  </a:cubicBezTo>
                  <a:cubicBezTo>
                    <a:pt x="65" y="47"/>
                    <a:pt x="64" y="44"/>
                    <a:pt x="63" y="42"/>
                  </a:cubicBezTo>
                  <a:cubicBezTo>
                    <a:pt x="62" y="39"/>
                    <a:pt x="61" y="37"/>
                    <a:pt x="59" y="35"/>
                  </a:cubicBezTo>
                  <a:cubicBezTo>
                    <a:pt x="57" y="33"/>
                    <a:pt x="55" y="32"/>
                    <a:pt x="53" y="31"/>
                  </a:cubicBezTo>
                  <a:cubicBezTo>
                    <a:pt x="51" y="30"/>
                    <a:pt x="48" y="29"/>
                    <a:pt x="46" y="29"/>
                  </a:cubicBezTo>
                  <a:cubicBezTo>
                    <a:pt x="43" y="29"/>
                    <a:pt x="40" y="30"/>
                    <a:pt x="38" y="31"/>
                  </a:cubicBezTo>
                  <a:cubicBezTo>
                    <a:pt x="35" y="32"/>
                    <a:pt x="33" y="33"/>
                    <a:pt x="32" y="35"/>
                  </a:cubicBezTo>
                  <a:cubicBezTo>
                    <a:pt x="30" y="37"/>
                    <a:pt x="29" y="40"/>
                    <a:pt x="28" y="42"/>
                  </a:cubicBezTo>
                  <a:cubicBezTo>
                    <a:pt x="27" y="45"/>
                    <a:pt x="26" y="48"/>
                    <a:pt x="26" y="51"/>
                  </a:cubicBezTo>
                  <a:cubicBezTo>
                    <a:pt x="26" y="89"/>
                    <a:pt x="26" y="89"/>
                    <a:pt x="26" y="89"/>
                  </a:cubicBezTo>
                  <a:cubicBezTo>
                    <a:pt x="26" y="91"/>
                    <a:pt x="26" y="93"/>
                    <a:pt x="25" y="94"/>
                  </a:cubicBezTo>
                  <a:cubicBezTo>
                    <a:pt x="25" y="96"/>
                    <a:pt x="24" y="97"/>
                    <a:pt x="23" y="99"/>
                  </a:cubicBezTo>
                  <a:cubicBezTo>
                    <a:pt x="22" y="100"/>
                    <a:pt x="20" y="101"/>
                    <a:pt x="19" y="102"/>
                  </a:cubicBezTo>
                  <a:cubicBezTo>
                    <a:pt x="17" y="102"/>
                    <a:pt x="15" y="103"/>
                    <a:pt x="14" y="103"/>
                  </a:cubicBezTo>
                  <a:cubicBezTo>
                    <a:pt x="12" y="103"/>
                    <a:pt x="10" y="102"/>
                    <a:pt x="9" y="102"/>
                  </a:cubicBezTo>
                  <a:cubicBezTo>
                    <a:pt x="7" y="101"/>
                    <a:pt x="6" y="100"/>
                    <a:pt x="5" y="99"/>
                  </a:cubicBezTo>
                  <a:cubicBezTo>
                    <a:pt x="3" y="97"/>
                    <a:pt x="2" y="96"/>
                    <a:pt x="2" y="94"/>
                  </a:cubicBezTo>
                  <a:cubicBezTo>
                    <a:pt x="1" y="93"/>
                    <a:pt x="1" y="91"/>
                    <a:pt x="1" y="89"/>
                  </a:cubicBezTo>
                  <a:cubicBezTo>
                    <a:pt x="1" y="51"/>
                    <a:pt x="1" y="51"/>
                    <a:pt x="1" y="51"/>
                  </a:cubicBezTo>
                  <a:cubicBezTo>
                    <a:pt x="0" y="44"/>
                    <a:pt x="2" y="37"/>
                    <a:pt x="4" y="31"/>
                  </a:cubicBezTo>
                  <a:cubicBezTo>
                    <a:pt x="6" y="25"/>
                    <a:pt x="9" y="20"/>
                    <a:pt x="14" y="15"/>
                  </a:cubicBezTo>
                  <a:cubicBezTo>
                    <a:pt x="18" y="11"/>
                    <a:pt x="22" y="7"/>
                    <a:pt x="28" y="5"/>
                  </a:cubicBezTo>
                  <a:cubicBezTo>
                    <a:pt x="39" y="0"/>
                    <a:pt x="52" y="0"/>
                    <a:pt x="63" y="5"/>
                  </a:cubicBezTo>
                  <a:cubicBezTo>
                    <a:pt x="69" y="7"/>
                    <a:pt x="74" y="11"/>
                    <a:pt x="78" y="15"/>
                  </a:cubicBezTo>
                  <a:cubicBezTo>
                    <a:pt x="82" y="20"/>
                    <a:pt x="85" y="25"/>
                    <a:pt x="87" y="31"/>
                  </a:cubicBezTo>
                  <a:cubicBezTo>
                    <a:pt x="90" y="37"/>
                    <a:pt x="91" y="44"/>
                    <a:pt x="91" y="51"/>
                  </a:cubicBezTo>
                  <a:cubicBezTo>
                    <a:pt x="91" y="89"/>
                    <a:pt x="91" y="89"/>
                    <a:pt x="91" y="89"/>
                  </a:cubicBezTo>
                  <a:close/>
                </a:path>
              </a:pathLst>
            </a:custGeom>
            <a:solidFill>
              <a:srgbClr val="02b6c9"/>
            </a:solidFill>
            <a:ln>
              <a:noFill/>
            </a:ln>
          </p:spPr>
          <p:style>
            <a:lnRef idx="0"/>
            <a:fillRef idx="0"/>
            <a:effectRef idx="0"/>
            <a:fontRef idx="minor"/>
          </p:style>
        </p:sp>
        <p:sp>
          <p:nvSpPr>
            <p:cNvPr id="397" name="CustomShape 11"/>
            <p:cNvSpPr/>
            <p:nvPr/>
          </p:nvSpPr>
          <p:spPr>
            <a:xfrm>
              <a:off x="1677960" y="506520"/>
              <a:ext cx="151920" cy="159840"/>
            </a:xfrm>
            <a:custGeom>
              <a:avLst/>
              <a:gdLst/>
              <a:ahLst/>
              <a:rect l="l" t="t" r="r" b="b"/>
              <a:pathLst>
                <a:path w="99" h="105">
                  <a:moveTo>
                    <a:pt x="0" y="52"/>
                  </a:moveTo>
                  <a:cubicBezTo>
                    <a:pt x="0" y="46"/>
                    <a:pt x="1" y="39"/>
                    <a:pt x="3" y="32"/>
                  </a:cubicBezTo>
                  <a:cubicBezTo>
                    <a:pt x="6" y="26"/>
                    <a:pt x="9" y="21"/>
                    <a:pt x="14" y="16"/>
                  </a:cubicBezTo>
                  <a:cubicBezTo>
                    <a:pt x="18" y="11"/>
                    <a:pt x="23" y="8"/>
                    <a:pt x="29" y="5"/>
                  </a:cubicBezTo>
                  <a:cubicBezTo>
                    <a:pt x="40" y="0"/>
                    <a:pt x="54" y="0"/>
                    <a:pt x="65" y="5"/>
                  </a:cubicBezTo>
                  <a:cubicBezTo>
                    <a:pt x="71" y="8"/>
                    <a:pt x="76" y="11"/>
                    <a:pt x="80" y="16"/>
                  </a:cubicBezTo>
                  <a:cubicBezTo>
                    <a:pt x="99" y="37"/>
                    <a:pt x="99" y="68"/>
                    <a:pt x="80" y="89"/>
                  </a:cubicBezTo>
                  <a:cubicBezTo>
                    <a:pt x="76" y="93"/>
                    <a:pt x="71" y="97"/>
                    <a:pt x="65" y="100"/>
                  </a:cubicBezTo>
                  <a:cubicBezTo>
                    <a:pt x="54" y="105"/>
                    <a:pt x="40" y="105"/>
                    <a:pt x="29" y="100"/>
                  </a:cubicBezTo>
                  <a:cubicBezTo>
                    <a:pt x="23" y="97"/>
                    <a:pt x="18" y="93"/>
                    <a:pt x="14" y="89"/>
                  </a:cubicBezTo>
                  <a:cubicBezTo>
                    <a:pt x="5" y="79"/>
                    <a:pt x="0" y="66"/>
                    <a:pt x="0" y="52"/>
                  </a:cubicBezTo>
                  <a:close/>
                  <a:moveTo>
                    <a:pt x="26" y="52"/>
                  </a:moveTo>
                  <a:cubicBezTo>
                    <a:pt x="26" y="55"/>
                    <a:pt x="26" y="59"/>
                    <a:pt x="27" y="61"/>
                  </a:cubicBezTo>
                  <a:cubicBezTo>
                    <a:pt x="28" y="64"/>
                    <a:pt x="30" y="67"/>
                    <a:pt x="32" y="69"/>
                  </a:cubicBezTo>
                  <a:cubicBezTo>
                    <a:pt x="34" y="71"/>
                    <a:pt x="36" y="73"/>
                    <a:pt x="39" y="74"/>
                  </a:cubicBezTo>
                  <a:cubicBezTo>
                    <a:pt x="41" y="75"/>
                    <a:pt x="44" y="76"/>
                    <a:pt x="47" y="76"/>
                  </a:cubicBezTo>
                  <a:cubicBezTo>
                    <a:pt x="50" y="76"/>
                    <a:pt x="53" y="75"/>
                    <a:pt x="55" y="74"/>
                  </a:cubicBezTo>
                  <a:cubicBezTo>
                    <a:pt x="58" y="73"/>
                    <a:pt x="60" y="71"/>
                    <a:pt x="62" y="69"/>
                  </a:cubicBezTo>
                  <a:cubicBezTo>
                    <a:pt x="71" y="59"/>
                    <a:pt x="71" y="45"/>
                    <a:pt x="62" y="36"/>
                  </a:cubicBezTo>
                  <a:cubicBezTo>
                    <a:pt x="60" y="34"/>
                    <a:pt x="58" y="32"/>
                    <a:pt x="55" y="31"/>
                  </a:cubicBezTo>
                  <a:cubicBezTo>
                    <a:pt x="53" y="30"/>
                    <a:pt x="50" y="29"/>
                    <a:pt x="47" y="29"/>
                  </a:cubicBezTo>
                  <a:cubicBezTo>
                    <a:pt x="44" y="29"/>
                    <a:pt x="41" y="30"/>
                    <a:pt x="39" y="31"/>
                  </a:cubicBezTo>
                  <a:cubicBezTo>
                    <a:pt x="36" y="32"/>
                    <a:pt x="34" y="34"/>
                    <a:pt x="32" y="36"/>
                  </a:cubicBezTo>
                  <a:cubicBezTo>
                    <a:pt x="30" y="38"/>
                    <a:pt x="28" y="41"/>
                    <a:pt x="27" y="43"/>
                  </a:cubicBezTo>
                  <a:cubicBezTo>
                    <a:pt x="26" y="46"/>
                    <a:pt x="26" y="49"/>
                    <a:pt x="26" y="52"/>
                  </a:cubicBezTo>
                  <a:close/>
                </a:path>
              </a:pathLst>
            </a:custGeom>
            <a:solidFill>
              <a:srgbClr val="7c4182"/>
            </a:solidFill>
            <a:ln>
              <a:noFill/>
            </a:ln>
          </p:spPr>
          <p:style>
            <a:lnRef idx="0"/>
            <a:fillRef idx="0"/>
            <a:effectRef idx="0"/>
            <a:fontRef idx="minor"/>
          </p:style>
        </p:sp>
        <p:sp>
          <p:nvSpPr>
            <p:cNvPr id="398" name="CustomShape 12"/>
            <p:cNvSpPr/>
            <p:nvPr/>
          </p:nvSpPr>
          <p:spPr>
            <a:xfrm>
              <a:off x="1839960" y="506520"/>
              <a:ext cx="153720" cy="159840"/>
            </a:xfrm>
            <a:custGeom>
              <a:avLst/>
              <a:gdLst/>
              <a:ahLst/>
              <a:rect l="l" t="t" r="r" b="b"/>
              <a:pathLst>
                <a:path w="100" h="105">
                  <a:moveTo>
                    <a:pt x="0" y="52"/>
                  </a:moveTo>
                  <a:cubicBezTo>
                    <a:pt x="0" y="46"/>
                    <a:pt x="2" y="39"/>
                    <a:pt x="4" y="32"/>
                  </a:cubicBezTo>
                  <a:cubicBezTo>
                    <a:pt x="7" y="26"/>
                    <a:pt x="10" y="21"/>
                    <a:pt x="14" y="16"/>
                  </a:cubicBezTo>
                  <a:cubicBezTo>
                    <a:pt x="19" y="11"/>
                    <a:pt x="24" y="8"/>
                    <a:pt x="29" y="5"/>
                  </a:cubicBezTo>
                  <a:cubicBezTo>
                    <a:pt x="41" y="0"/>
                    <a:pt x="55" y="0"/>
                    <a:pt x="66" y="5"/>
                  </a:cubicBezTo>
                  <a:cubicBezTo>
                    <a:pt x="72" y="8"/>
                    <a:pt x="77" y="11"/>
                    <a:pt x="81" y="16"/>
                  </a:cubicBezTo>
                  <a:cubicBezTo>
                    <a:pt x="100" y="37"/>
                    <a:pt x="100" y="68"/>
                    <a:pt x="81" y="89"/>
                  </a:cubicBezTo>
                  <a:cubicBezTo>
                    <a:pt x="77" y="93"/>
                    <a:pt x="72" y="97"/>
                    <a:pt x="66" y="100"/>
                  </a:cubicBezTo>
                  <a:cubicBezTo>
                    <a:pt x="55" y="105"/>
                    <a:pt x="41" y="105"/>
                    <a:pt x="29" y="100"/>
                  </a:cubicBezTo>
                  <a:cubicBezTo>
                    <a:pt x="24" y="97"/>
                    <a:pt x="19" y="93"/>
                    <a:pt x="14" y="89"/>
                  </a:cubicBezTo>
                  <a:cubicBezTo>
                    <a:pt x="10" y="84"/>
                    <a:pt x="7" y="78"/>
                    <a:pt x="4" y="72"/>
                  </a:cubicBezTo>
                  <a:cubicBezTo>
                    <a:pt x="2" y="66"/>
                    <a:pt x="0" y="59"/>
                    <a:pt x="0" y="52"/>
                  </a:cubicBezTo>
                  <a:close/>
                  <a:moveTo>
                    <a:pt x="26" y="52"/>
                  </a:moveTo>
                  <a:cubicBezTo>
                    <a:pt x="26" y="55"/>
                    <a:pt x="27" y="59"/>
                    <a:pt x="28" y="61"/>
                  </a:cubicBezTo>
                  <a:cubicBezTo>
                    <a:pt x="29" y="64"/>
                    <a:pt x="31" y="67"/>
                    <a:pt x="33" y="69"/>
                  </a:cubicBezTo>
                  <a:cubicBezTo>
                    <a:pt x="35" y="71"/>
                    <a:pt x="37" y="73"/>
                    <a:pt x="40" y="74"/>
                  </a:cubicBezTo>
                  <a:cubicBezTo>
                    <a:pt x="42" y="75"/>
                    <a:pt x="45" y="76"/>
                    <a:pt x="48" y="76"/>
                  </a:cubicBezTo>
                  <a:cubicBezTo>
                    <a:pt x="51" y="76"/>
                    <a:pt x="54" y="75"/>
                    <a:pt x="56" y="74"/>
                  </a:cubicBezTo>
                  <a:cubicBezTo>
                    <a:pt x="59" y="73"/>
                    <a:pt x="61" y="71"/>
                    <a:pt x="63" y="69"/>
                  </a:cubicBezTo>
                  <a:cubicBezTo>
                    <a:pt x="65" y="67"/>
                    <a:pt x="67" y="64"/>
                    <a:pt x="68" y="61"/>
                  </a:cubicBezTo>
                  <a:cubicBezTo>
                    <a:pt x="70" y="56"/>
                    <a:pt x="70" y="49"/>
                    <a:pt x="68" y="43"/>
                  </a:cubicBezTo>
                  <a:cubicBezTo>
                    <a:pt x="67" y="41"/>
                    <a:pt x="65" y="38"/>
                    <a:pt x="63" y="36"/>
                  </a:cubicBezTo>
                  <a:cubicBezTo>
                    <a:pt x="61" y="34"/>
                    <a:pt x="59" y="32"/>
                    <a:pt x="56" y="31"/>
                  </a:cubicBezTo>
                  <a:cubicBezTo>
                    <a:pt x="54" y="30"/>
                    <a:pt x="51" y="29"/>
                    <a:pt x="48" y="29"/>
                  </a:cubicBezTo>
                  <a:cubicBezTo>
                    <a:pt x="45" y="29"/>
                    <a:pt x="42" y="30"/>
                    <a:pt x="40" y="31"/>
                  </a:cubicBezTo>
                  <a:cubicBezTo>
                    <a:pt x="37" y="32"/>
                    <a:pt x="35" y="34"/>
                    <a:pt x="33" y="36"/>
                  </a:cubicBezTo>
                  <a:cubicBezTo>
                    <a:pt x="31" y="38"/>
                    <a:pt x="29" y="41"/>
                    <a:pt x="28" y="43"/>
                  </a:cubicBezTo>
                  <a:cubicBezTo>
                    <a:pt x="27" y="46"/>
                    <a:pt x="26" y="49"/>
                    <a:pt x="26" y="52"/>
                  </a:cubicBezTo>
                  <a:close/>
                </a:path>
              </a:pathLst>
            </a:custGeom>
            <a:solidFill>
              <a:srgbClr val="7c4182"/>
            </a:solidFill>
            <a:ln>
              <a:noFill/>
            </a:ln>
          </p:spPr>
          <p:style>
            <a:lnRef idx="0"/>
            <a:fillRef idx="0"/>
            <a:effectRef idx="0"/>
            <a:fontRef idx="minor"/>
          </p:style>
        </p:sp>
        <p:sp>
          <p:nvSpPr>
            <p:cNvPr id="399" name="CustomShape 13"/>
            <p:cNvSpPr/>
            <p:nvPr/>
          </p:nvSpPr>
          <p:spPr>
            <a:xfrm>
              <a:off x="968400" y="412920"/>
              <a:ext cx="205920" cy="250560"/>
            </a:xfrm>
            <a:custGeom>
              <a:avLst/>
              <a:gdLst/>
              <a:ahLst/>
              <a:rect l="l" t="t" r="r" b="b"/>
              <a:pathLst>
                <a:path w="134" h="164">
                  <a:moveTo>
                    <a:pt x="1" y="23"/>
                  </a:moveTo>
                  <a:cubicBezTo>
                    <a:pt x="0" y="21"/>
                    <a:pt x="0" y="18"/>
                    <a:pt x="0" y="16"/>
                  </a:cubicBezTo>
                  <a:cubicBezTo>
                    <a:pt x="0" y="14"/>
                    <a:pt x="0" y="12"/>
                    <a:pt x="1" y="10"/>
                  </a:cubicBezTo>
                  <a:cubicBezTo>
                    <a:pt x="2" y="8"/>
                    <a:pt x="3" y="6"/>
                    <a:pt x="4" y="5"/>
                  </a:cubicBezTo>
                  <a:cubicBezTo>
                    <a:pt x="6" y="3"/>
                    <a:pt x="8" y="2"/>
                    <a:pt x="10" y="1"/>
                  </a:cubicBezTo>
                  <a:cubicBezTo>
                    <a:pt x="11" y="0"/>
                    <a:pt x="13" y="0"/>
                    <a:pt x="15" y="0"/>
                  </a:cubicBezTo>
                  <a:cubicBezTo>
                    <a:pt x="17" y="0"/>
                    <a:pt x="19" y="0"/>
                    <a:pt x="21" y="1"/>
                  </a:cubicBezTo>
                  <a:cubicBezTo>
                    <a:pt x="23" y="2"/>
                    <a:pt x="24" y="3"/>
                    <a:pt x="26" y="5"/>
                  </a:cubicBezTo>
                  <a:cubicBezTo>
                    <a:pt x="27" y="6"/>
                    <a:pt x="28" y="8"/>
                    <a:pt x="29" y="10"/>
                  </a:cubicBezTo>
                  <a:cubicBezTo>
                    <a:pt x="29" y="10"/>
                    <a:pt x="63" y="97"/>
                    <a:pt x="64" y="99"/>
                  </a:cubicBezTo>
                  <a:cubicBezTo>
                    <a:pt x="65" y="100"/>
                    <a:pt x="67" y="101"/>
                    <a:pt x="68" y="100"/>
                  </a:cubicBezTo>
                  <a:cubicBezTo>
                    <a:pt x="69" y="100"/>
                    <a:pt x="69" y="99"/>
                    <a:pt x="70" y="99"/>
                  </a:cubicBezTo>
                  <a:cubicBezTo>
                    <a:pt x="70" y="97"/>
                    <a:pt x="105" y="10"/>
                    <a:pt x="105" y="10"/>
                  </a:cubicBezTo>
                  <a:cubicBezTo>
                    <a:pt x="105" y="8"/>
                    <a:pt x="106" y="6"/>
                    <a:pt x="108" y="5"/>
                  </a:cubicBezTo>
                  <a:cubicBezTo>
                    <a:pt x="109" y="3"/>
                    <a:pt x="111" y="2"/>
                    <a:pt x="113" y="1"/>
                  </a:cubicBezTo>
                  <a:cubicBezTo>
                    <a:pt x="115" y="0"/>
                    <a:pt x="116" y="0"/>
                    <a:pt x="118" y="0"/>
                  </a:cubicBezTo>
                  <a:cubicBezTo>
                    <a:pt x="120" y="0"/>
                    <a:pt x="122" y="0"/>
                    <a:pt x="124" y="1"/>
                  </a:cubicBezTo>
                  <a:cubicBezTo>
                    <a:pt x="126" y="2"/>
                    <a:pt x="128" y="3"/>
                    <a:pt x="129" y="5"/>
                  </a:cubicBezTo>
                  <a:cubicBezTo>
                    <a:pt x="131" y="6"/>
                    <a:pt x="132" y="8"/>
                    <a:pt x="133" y="10"/>
                  </a:cubicBezTo>
                  <a:cubicBezTo>
                    <a:pt x="133" y="12"/>
                    <a:pt x="134" y="14"/>
                    <a:pt x="134" y="16"/>
                  </a:cubicBezTo>
                  <a:cubicBezTo>
                    <a:pt x="134" y="18"/>
                    <a:pt x="133" y="21"/>
                    <a:pt x="133" y="23"/>
                  </a:cubicBezTo>
                  <a:cubicBezTo>
                    <a:pt x="81" y="153"/>
                    <a:pt x="81" y="153"/>
                    <a:pt x="81" y="153"/>
                  </a:cubicBezTo>
                  <a:cubicBezTo>
                    <a:pt x="80" y="157"/>
                    <a:pt x="78" y="159"/>
                    <a:pt x="75" y="161"/>
                  </a:cubicBezTo>
                  <a:cubicBezTo>
                    <a:pt x="73" y="163"/>
                    <a:pt x="70" y="164"/>
                    <a:pt x="67" y="164"/>
                  </a:cubicBezTo>
                  <a:cubicBezTo>
                    <a:pt x="66" y="164"/>
                    <a:pt x="66" y="164"/>
                    <a:pt x="66" y="164"/>
                  </a:cubicBezTo>
                  <a:cubicBezTo>
                    <a:pt x="64" y="163"/>
                    <a:pt x="64" y="163"/>
                    <a:pt x="64" y="163"/>
                  </a:cubicBezTo>
                  <a:cubicBezTo>
                    <a:pt x="62" y="163"/>
                    <a:pt x="59" y="162"/>
                    <a:pt x="57" y="160"/>
                  </a:cubicBezTo>
                  <a:cubicBezTo>
                    <a:pt x="55" y="158"/>
                    <a:pt x="54" y="156"/>
                    <a:pt x="53" y="153"/>
                  </a:cubicBezTo>
                  <a:lnTo>
                    <a:pt x="1" y="23"/>
                  </a:lnTo>
                  <a:close/>
                </a:path>
              </a:pathLst>
            </a:custGeom>
            <a:solidFill>
              <a:srgbClr val="02b6c9"/>
            </a:solidFill>
            <a:ln>
              <a:noFill/>
            </a:ln>
          </p:spPr>
          <p:style>
            <a:lnRef idx="0"/>
            <a:fillRef idx="0"/>
            <a:effectRef idx="0"/>
            <a:fontRef idx="minor"/>
          </p:style>
        </p:sp>
        <p:sp>
          <p:nvSpPr>
            <p:cNvPr id="400" name="CustomShape 14"/>
            <p:cNvSpPr/>
            <p:nvPr/>
          </p:nvSpPr>
          <p:spPr>
            <a:xfrm>
              <a:off x="1494000" y="412920"/>
              <a:ext cx="153720" cy="253800"/>
            </a:xfrm>
            <a:custGeom>
              <a:avLst/>
              <a:gdLst/>
              <a:ahLst/>
              <a:rect l="l" t="t" r="r" b="b"/>
              <a:pathLst>
                <a:path w="100" h="166">
                  <a:moveTo>
                    <a:pt x="100" y="20"/>
                  </a:moveTo>
                  <a:cubicBezTo>
                    <a:pt x="100" y="15"/>
                    <a:pt x="100" y="15"/>
                    <a:pt x="100" y="15"/>
                  </a:cubicBezTo>
                  <a:cubicBezTo>
                    <a:pt x="100" y="13"/>
                    <a:pt x="99" y="11"/>
                    <a:pt x="99" y="9"/>
                  </a:cubicBezTo>
                  <a:cubicBezTo>
                    <a:pt x="98" y="7"/>
                    <a:pt x="97" y="6"/>
                    <a:pt x="96" y="4"/>
                  </a:cubicBezTo>
                  <a:cubicBezTo>
                    <a:pt x="95" y="3"/>
                    <a:pt x="93" y="2"/>
                    <a:pt x="92" y="1"/>
                  </a:cubicBezTo>
                  <a:cubicBezTo>
                    <a:pt x="90" y="0"/>
                    <a:pt x="88" y="0"/>
                    <a:pt x="87" y="0"/>
                  </a:cubicBezTo>
                  <a:cubicBezTo>
                    <a:pt x="85" y="0"/>
                    <a:pt x="83" y="0"/>
                    <a:pt x="82" y="1"/>
                  </a:cubicBezTo>
                  <a:cubicBezTo>
                    <a:pt x="78" y="3"/>
                    <a:pt x="76" y="5"/>
                    <a:pt x="75" y="9"/>
                  </a:cubicBezTo>
                  <a:cubicBezTo>
                    <a:pt x="74" y="11"/>
                    <a:pt x="74" y="13"/>
                    <a:pt x="74" y="15"/>
                  </a:cubicBezTo>
                  <a:cubicBezTo>
                    <a:pt x="74" y="68"/>
                    <a:pt x="74" y="68"/>
                    <a:pt x="74" y="68"/>
                  </a:cubicBezTo>
                  <a:cubicBezTo>
                    <a:pt x="71" y="66"/>
                    <a:pt x="67" y="65"/>
                    <a:pt x="64" y="64"/>
                  </a:cubicBezTo>
                  <a:cubicBezTo>
                    <a:pt x="60" y="63"/>
                    <a:pt x="56" y="62"/>
                    <a:pt x="52" y="62"/>
                  </a:cubicBezTo>
                  <a:cubicBezTo>
                    <a:pt x="46" y="62"/>
                    <a:pt x="40" y="63"/>
                    <a:pt x="34" y="66"/>
                  </a:cubicBezTo>
                  <a:cubicBezTo>
                    <a:pt x="28" y="69"/>
                    <a:pt x="23" y="72"/>
                    <a:pt x="19" y="77"/>
                  </a:cubicBezTo>
                  <a:cubicBezTo>
                    <a:pt x="0" y="98"/>
                    <a:pt x="0" y="129"/>
                    <a:pt x="19" y="150"/>
                  </a:cubicBezTo>
                  <a:cubicBezTo>
                    <a:pt x="23" y="154"/>
                    <a:pt x="28" y="158"/>
                    <a:pt x="34" y="161"/>
                  </a:cubicBezTo>
                  <a:cubicBezTo>
                    <a:pt x="46" y="166"/>
                    <a:pt x="59" y="166"/>
                    <a:pt x="71" y="161"/>
                  </a:cubicBezTo>
                  <a:cubicBezTo>
                    <a:pt x="76" y="158"/>
                    <a:pt x="81" y="154"/>
                    <a:pt x="86" y="150"/>
                  </a:cubicBezTo>
                  <a:cubicBezTo>
                    <a:pt x="90" y="145"/>
                    <a:pt x="93" y="140"/>
                    <a:pt x="96" y="134"/>
                  </a:cubicBezTo>
                  <a:cubicBezTo>
                    <a:pt x="98" y="127"/>
                    <a:pt x="100" y="121"/>
                    <a:pt x="100" y="114"/>
                  </a:cubicBezTo>
                  <a:cubicBezTo>
                    <a:pt x="100" y="20"/>
                    <a:pt x="100" y="20"/>
                    <a:pt x="100" y="20"/>
                  </a:cubicBezTo>
                  <a:close/>
                  <a:moveTo>
                    <a:pt x="72" y="122"/>
                  </a:moveTo>
                  <a:cubicBezTo>
                    <a:pt x="71" y="125"/>
                    <a:pt x="70" y="128"/>
                    <a:pt x="68" y="130"/>
                  </a:cubicBezTo>
                  <a:cubicBezTo>
                    <a:pt x="66" y="132"/>
                    <a:pt x="63" y="134"/>
                    <a:pt x="61" y="135"/>
                  </a:cubicBezTo>
                  <a:cubicBezTo>
                    <a:pt x="58" y="136"/>
                    <a:pt x="55" y="137"/>
                    <a:pt x="52" y="137"/>
                  </a:cubicBezTo>
                  <a:cubicBezTo>
                    <a:pt x="49" y="137"/>
                    <a:pt x="47" y="136"/>
                    <a:pt x="44" y="135"/>
                  </a:cubicBezTo>
                  <a:cubicBezTo>
                    <a:pt x="41" y="134"/>
                    <a:pt x="39" y="132"/>
                    <a:pt x="37" y="130"/>
                  </a:cubicBezTo>
                  <a:cubicBezTo>
                    <a:pt x="35" y="128"/>
                    <a:pt x="34" y="125"/>
                    <a:pt x="33" y="122"/>
                  </a:cubicBezTo>
                  <a:cubicBezTo>
                    <a:pt x="29" y="114"/>
                    <a:pt x="31" y="104"/>
                    <a:pt x="37" y="97"/>
                  </a:cubicBezTo>
                  <a:cubicBezTo>
                    <a:pt x="39" y="95"/>
                    <a:pt x="41" y="93"/>
                    <a:pt x="44" y="92"/>
                  </a:cubicBezTo>
                  <a:cubicBezTo>
                    <a:pt x="47" y="91"/>
                    <a:pt x="49" y="90"/>
                    <a:pt x="52" y="90"/>
                  </a:cubicBezTo>
                  <a:cubicBezTo>
                    <a:pt x="55" y="90"/>
                    <a:pt x="58" y="91"/>
                    <a:pt x="61" y="92"/>
                  </a:cubicBezTo>
                  <a:cubicBezTo>
                    <a:pt x="63" y="93"/>
                    <a:pt x="66" y="95"/>
                    <a:pt x="68" y="97"/>
                  </a:cubicBezTo>
                  <a:cubicBezTo>
                    <a:pt x="69" y="99"/>
                    <a:pt x="71" y="102"/>
                    <a:pt x="72" y="104"/>
                  </a:cubicBezTo>
                  <a:cubicBezTo>
                    <a:pt x="74" y="110"/>
                    <a:pt x="74" y="117"/>
                    <a:pt x="72" y="122"/>
                  </a:cubicBezTo>
                  <a:close/>
                </a:path>
              </a:pathLst>
            </a:custGeom>
            <a:solidFill>
              <a:srgbClr val="7c4182"/>
            </a:solidFill>
            <a:ln>
              <a:noFill/>
            </a:ln>
          </p:spPr>
          <p:style>
            <a:lnRef idx="0"/>
            <a:fillRef idx="0"/>
            <a:effectRef idx="0"/>
            <a:fontRef idx="minor"/>
          </p:style>
        </p:sp>
      </p:grpSp>
      <p:sp>
        <p:nvSpPr>
          <p:cNvPr id="401" name="CustomShape 15"/>
          <p:cNvSpPr/>
          <p:nvPr/>
        </p:nvSpPr>
        <p:spPr>
          <a:xfrm>
            <a:off x="1409760" y="1431720"/>
            <a:ext cx="1131480" cy="61560"/>
          </a:xfrm>
          <a:prstGeom prst="rect">
            <a:avLst/>
          </a:prstGeom>
          <a:solidFill>
            <a:srgbClr val="7c4182"/>
          </a:solidFill>
          <a:ln>
            <a:noFill/>
          </a:ln>
        </p:spPr>
        <p:style>
          <a:lnRef idx="0"/>
          <a:fillRef idx="0"/>
          <a:effectRef idx="0"/>
          <a:fontRef idx="minor"/>
        </p:style>
      </p:sp>
      <p:grpSp>
        <p:nvGrpSpPr>
          <p:cNvPr id="402" name="Group 16"/>
          <p:cNvGrpSpPr/>
          <p:nvPr/>
        </p:nvGrpSpPr>
        <p:grpSpPr>
          <a:xfrm>
            <a:off x="8589960" y="-7920"/>
            <a:ext cx="3727080" cy="6865560"/>
            <a:chOff x="8589960" y="-7920"/>
            <a:chExt cx="3727080" cy="6865560"/>
          </a:xfrm>
        </p:grpSpPr>
        <p:pic>
          <p:nvPicPr>
            <p:cNvPr id="403" name="Google Shape;153;p15_18" descr=""/>
            <p:cNvPicPr/>
            <p:nvPr/>
          </p:nvPicPr>
          <p:blipFill>
            <a:blip r:embed="rId1"/>
            <a:srcRect l="0" t="0" r="0" b="7408"/>
            <a:stretch/>
          </p:blipFill>
          <p:spPr>
            <a:xfrm>
              <a:off x="8589960" y="-7920"/>
              <a:ext cx="3727080" cy="6865560"/>
            </a:xfrm>
            <a:prstGeom prst="rect">
              <a:avLst/>
            </a:prstGeom>
            <a:ln>
              <a:noFill/>
            </a:ln>
          </p:spPr>
        </p:pic>
        <p:pic>
          <p:nvPicPr>
            <p:cNvPr id="404" name="Google Shape;154;p15_18" descr=""/>
            <p:cNvPicPr/>
            <p:nvPr/>
          </p:nvPicPr>
          <p:blipFill>
            <a:blip r:embed="rId2"/>
            <a:stretch/>
          </p:blipFill>
          <p:spPr>
            <a:xfrm>
              <a:off x="11523600" y="995400"/>
              <a:ext cx="791640" cy="1780920"/>
            </a:xfrm>
            <a:prstGeom prst="rect">
              <a:avLst/>
            </a:prstGeom>
            <a:ln>
              <a:noFill/>
            </a:ln>
          </p:spPr>
        </p:pic>
      </p:grpSp>
      <p:sp>
        <p:nvSpPr>
          <p:cNvPr id="405" name="CustomShape 17"/>
          <p:cNvSpPr/>
          <p:nvPr/>
        </p:nvSpPr>
        <p:spPr>
          <a:xfrm>
            <a:off x="411120" y="5653080"/>
            <a:ext cx="1339560" cy="987120"/>
          </a:xfrm>
          <a:custGeom>
            <a:avLst/>
            <a:gdLst/>
            <a:ahLst/>
            <a:rect l="l" t="t" r="r" b="b"/>
            <a:pathLst>
              <a:path w="872" h="642">
                <a:moveTo>
                  <a:pt x="872" y="642"/>
                </a:moveTo>
                <a:cubicBezTo>
                  <a:pt x="673" y="642"/>
                  <a:pt x="673" y="642"/>
                  <a:pt x="673" y="642"/>
                </a:cubicBezTo>
                <a:cubicBezTo>
                  <a:pt x="673" y="642"/>
                  <a:pt x="673" y="642"/>
                  <a:pt x="673" y="642"/>
                </a:cubicBezTo>
                <a:cubicBezTo>
                  <a:pt x="872" y="642"/>
                  <a:pt x="872" y="642"/>
                  <a:pt x="872" y="642"/>
                </a:cubicBezTo>
                <a:cubicBezTo>
                  <a:pt x="872" y="642"/>
                  <a:pt x="872" y="642"/>
                  <a:pt x="872" y="642"/>
                </a:cubicBezTo>
                <a:moveTo>
                  <a:pt x="1" y="0"/>
                </a:moveTo>
                <a:cubicBezTo>
                  <a:pt x="1" y="0"/>
                  <a:pt x="0" y="1"/>
                  <a:pt x="0" y="1"/>
                </a:cubicBezTo>
                <a:cubicBezTo>
                  <a:pt x="0" y="253"/>
                  <a:pt x="0" y="253"/>
                  <a:pt x="0" y="253"/>
                </a:cubicBezTo>
                <a:cubicBezTo>
                  <a:pt x="0" y="252"/>
                  <a:pt x="1" y="252"/>
                  <a:pt x="1" y="251"/>
                </a:cubicBezTo>
                <a:cubicBezTo>
                  <a:pt x="1" y="0"/>
                  <a:pt x="1" y="0"/>
                  <a:pt x="1" y="0"/>
                </a:cubicBezTo>
              </a:path>
            </a:pathLst>
          </a:custGeom>
          <a:solidFill>
            <a:srgbClr val="d2e5e6"/>
          </a:solidFill>
          <a:ln>
            <a:noFill/>
          </a:ln>
        </p:spPr>
        <p:style>
          <a:lnRef idx="0"/>
          <a:fillRef idx="0"/>
          <a:effectRef idx="0"/>
          <a:fontRef idx="minor"/>
        </p:style>
      </p:sp>
      <p:sp>
        <p:nvSpPr>
          <p:cNvPr id="406" name="CustomShape 18"/>
          <p:cNvSpPr/>
          <p:nvPr/>
        </p:nvSpPr>
        <p:spPr>
          <a:xfrm>
            <a:off x="-664200" y="5816520"/>
            <a:ext cx="1740960" cy="1740960"/>
          </a:xfrm>
          <a:prstGeom prst="ellipse">
            <a:avLst/>
          </a:prstGeom>
          <a:noFill/>
          <a:ln w="282600">
            <a:solidFill>
              <a:srgbClr val="02b6c9">
                <a:alpha val="27000"/>
              </a:srgbClr>
            </a:solidFill>
            <a:miter/>
          </a:ln>
        </p:spPr>
        <p:style>
          <a:lnRef idx="0"/>
          <a:fillRef idx="0"/>
          <a:effectRef idx="0"/>
          <a:fontRef idx="minor"/>
        </p:style>
      </p:sp>
      <p:sp>
        <p:nvSpPr>
          <p:cNvPr id="407" name="CustomShape 19"/>
          <p:cNvSpPr/>
          <p:nvPr/>
        </p:nvSpPr>
        <p:spPr>
          <a:xfrm>
            <a:off x="345240" y="1828800"/>
            <a:ext cx="8890200" cy="4663440"/>
          </a:xfrm>
          <a:prstGeom prst="rect">
            <a:avLst/>
          </a:prstGeom>
          <a:noFill/>
          <a:ln>
            <a:noFill/>
          </a:ln>
        </p:spPr>
        <p:style>
          <a:lnRef idx="0"/>
          <a:fillRef idx="0"/>
          <a:effectRef idx="0"/>
          <a:fontRef idx="minor"/>
        </p:style>
      </p:sp>
      <p:pic>
        <p:nvPicPr>
          <p:cNvPr id="408" name="" descr=""/>
          <p:cNvPicPr/>
          <p:nvPr/>
        </p:nvPicPr>
        <p:blipFill>
          <a:blip r:embed="rId3"/>
          <a:stretch/>
        </p:blipFill>
        <p:spPr>
          <a:xfrm>
            <a:off x="731520" y="2194560"/>
            <a:ext cx="8031960" cy="4023360"/>
          </a:xfrm>
          <a:prstGeom prst="rect">
            <a:avLst/>
          </a:prstGeom>
          <a:ln>
            <a:noFill/>
          </a:ln>
        </p:spPr>
      </p:pic>
    </p:spTree>
  </p:cSld>
  <mc:AlternateContent>
    <mc:Choice Requires="p14">
      <p:transition spd="slow" p14:dur="2000"/>
    </mc:Choice>
    <mc:Fallback>
      <p:transition spd="slow"/>
    </mc:Fallback>
  </mc:AlternateContent>
  <p:timing>
    <p:tnLst>
      <p:par>
        <p:cTn id="117" dur="indefinite" restart="never" nodeType="tmRoot">
          <p:childTnLst>
            <p:seq>
              <p:cTn id="118" dur="indefinite" nodeType="mainSeq">
                <p:childTnLst>
                  <p:par>
                    <p:cTn id="119" fill="hold">
                      <p:stCondLst>
                        <p:cond delay="indefinite"/>
                      </p:stCondLst>
                      <p:childTnLst>
                        <p:par>
                          <p:cTn id="120" fill="hold">
                            <p:stCondLst>
                              <p:cond delay="0"/>
                            </p:stCondLst>
                            <p:childTnLst>
                              <p:par>
                                <p:cTn id="121" nodeType="clickEffect" fill="hold" presetClass="entr" presetID="1">
                                  <p:stCondLst>
                                    <p:cond delay="0"/>
                                  </p:stCondLst>
                                  <p:childTnLst>
                                    <p:set>
                                      <p:cBhvr>
                                        <p:cTn id="122" dur="1" fill="hold">
                                          <p:stCondLst>
                                            <p:cond delay="0"/>
                                          </p:stCondLst>
                                        </p:cTn>
                                        <p:tgtEl>
                                          <p:spTgt spid="390"/>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nodeType="clickEffect" fill="hold" presetClass="entr" presetID="1">
                                  <p:stCondLst>
                                    <p:cond delay="0"/>
                                  </p:stCondLst>
                                  <p:childTnLst>
                                    <p:set>
                                      <p:cBhvr>
                                        <p:cTn id="126" dur="1" fill="hold">
                                          <p:stCondLst>
                                            <p:cond delay="0"/>
                                          </p:stCondLst>
                                        </p:cTn>
                                        <p:tgtEl>
                                          <p:spTgt spid="40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9" name="CustomShape 1"/>
          <p:cNvSpPr/>
          <p:nvPr/>
        </p:nvSpPr>
        <p:spPr>
          <a:xfrm>
            <a:off x="0" y="71280"/>
            <a:ext cx="13312440" cy="7414920"/>
          </a:xfrm>
          <a:prstGeom prst="rect">
            <a:avLst/>
          </a:prstGeom>
          <a:noFill/>
          <a:ln>
            <a:noFill/>
          </a:ln>
        </p:spPr>
        <p:style>
          <a:lnRef idx="0"/>
          <a:fillRef idx="0"/>
          <a:effectRef idx="0"/>
          <a:fontRef idx="minor"/>
        </p:style>
      </p:sp>
      <p:sp>
        <p:nvSpPr>
          <p:cNvPr id="410" name="CustomShape 2"/>
          <p:cNvSpPr/>
          <p:nvPr/>
        </p:nvSpPr>
        <p:spPr>
          <a:xfrm>
            <a:off x="411120" y="-4680"/>
            <a:ext cx="11807640" cy="6644880"/>
          </a:xfrm>
          <a:prstGeom prst="rect">
            <a:avLst/>
          </a:prstGeom>
          <a:noFill/>
          <a:ln>
            <a:noFill/>
          </a:ln>
        </p:spPr>
        <p:style>
          <a:lnRef idx="0"/>
          <a:fillRef idx="0"/>
          <a:effectRef idx="0"/>
          <a:fontRef idx="minor"/>
        </p:style>
      </p:sp>
      <p:sp>
        <p:nvSpPr>
          <p:cNvPr id="411" name="CustomShape 3"/>
          <p:cNvSpPr/>
          <p:nvPr/>
        </p:nvSpPr>
        <p:spPr>
          <a:xfrm>
            <a:off x="412920" y="-3240"/>
            <a:ext cx="11874240" cy="6643440"/>
          </a:xfrm>
          <a:prstGeom prst="rect">
            <a:avLst/>
          </a:prstGeom>
          <a:noFill/>
          <a:ln>
            <a:noFill/>
          </a:ln>
        </p:spPr>
        <p:style>
          <a:lnRef idx="0"/>
          <a:fillRef idx="0"/>
          <a:effectRef idx="0"/>
          <a:fontRef idx="minor"/>
        </p:style>
      </p:sp>
      <p:sp>
        <p:nvSpPr>
          <p:cNvPr id="412" name="CustomShape 4"/>
          <p:cNvSpPr/>
          <p:nvPr/>
        </p:nvSpPr>
        <p:spPr>
          <a:xfrm>
            <a:off x="1036080" y="746280"/>
            <a:ext cx="7772400" cy="615240"/>
          </a:xfrm>
          <a:prstGeom prst="rect">
            <a:avLst/>
          </a:prstGeom>
          <a:noFill/>
          <a:ln>
            <a:noFill/>
          </a:ln>
        </p:spPr>
        <p:style>
          <a:lnRef idx="0"/>
          <a:fillRef idx="0"/>
          <a:effectRef idx="0"/>
          <a:fontRef idx="minor"/>
        </p:style>
        <p:txBody>
          <a:bodyPr lIns="0" rIns="0" tIns="0" bIns="0">
            <a:noAutofit/>
          </a:bodyPr>
          <a:p>
            <a:pPr>
              <a:lnSpc>
                <a:spcPct val="100000"/>
              </a:lnSpc>
            </a:pPr>
            <a:r>
              <a:rPr b="1" lang="en-US" sz="4000" spc="-1" strike="noStrike">
                <a:solidFill>
                  <a:srgbClr val="727373"/>
                </a:solidFill>
                <a:latin typeface="Arial"/>
                <a:ea typeface="Arial"/>
              </a:rPr>
              <a:t>Các lưu ý khi sử dụng Hàm</a:t>
            </a:r>
            <a:endParaRPr b="0" lang="en-US" sz="4000" spc="-1" strike="noStrike">
              <a:latin typeface="Arial"/>
            </a:endParaRPr>
          </a:p>
        </p:txBody>
      </p:sp>
      <p:grpSp>
        <p:nvGrpSpPr>
          <p:cNvPr id="413" name="Group 5"/>
          <p:cNvGrpSpPr/>
          <p:nvPr/>
        </p:nvGrpSpPr>
        <p:grpSpPr>
          <a:xfrm>
            <a:off x="968400" y="412920"/>
            <a:ext cx="1025280" cy="253800"/>
            <a:chOff x="968400" y="412920"/>
            <a:chExt cx="1025280" cy="253800"/>
          </a:xfrm>
        </p:grpSpPr>
        <p:sp>
          <p:nvSpPr>
            <p:cNvPr id="414" name="CustomShape 6"/>
            <p:cNvSpPr/>
            <p:nvPr/>
          </p:nvSpPr>
          <p:spPr>
            <a:xfrm>
              <a:off x="1190520" y="449280"/>
              <a:ext cx="42480" cy="45720"/>
            </a:xfrm>
            <a:custGeom>
              <a:avLst/>
              <a:gdLst/>
              <a:ahLst/>
              <a:rect l="l" t="t" r="r" b="b"/>
              <a:pathLst>
                <a:path w="28" h="30">
                  <a:moveTo>
                    <a:pt x="0" y="15"/>
                  </a:moveTo>
                  <a:cubicBezTo>
                    <a:pt x="0" y="13"/>
                    <a:pt x="0" y="11"/>
                    <a:pt x="1" y="9"/>
                  </a:cubicBezTo>
                  <a:cubicBezTo>
                    <a:pt x="2" y="6"/>
                    <a:pt x="5" y="3"/>
                    <a:pt x="8" y="1"/>
                  </a:cubicBezTo>
                  <a:cubicBezTo>
                    <a:pt x="12" y="0"/>
                    <a:pt x="16" y="0"/>
                    <a:pt x="19" y="1"/>
                  </a:cubicBezTo>
                  <a:cubicBezTo>
                    <a:pt x="21" y="2"/>
                    <a:pt x="22" y="3"/>
                    <a:pt x="23" y="4"/>
                  </a:cubicBezTo>
                  <a:cubicBezTo>
                    <a:pt x="25" y="6"/>
                    <a:pt x="26" y="7"/>
                    <a:pt x="26" y="9"/>
                  </a:cubicBezTo>
                  <a:cubicBezTo>
                    <a:pt x="27" y="11"/>
                    <a:pt x="28" y="13"/>
                    <a:pt x="28" y="15"/>
                  </a:cubicBezTo>
                  <a:cubicBezTo>
                    <a:pt x="28" y="17"/>
                    <a:pt x="27" y="19"/>
                    <a:pt x="26" y="21"/>
                  </a:cubicBezTo>
                  <a:cubicBezTo>
                    <a:pt x="26" y="23"/>
                    <a:pt x="25" y="24"/>
                    <a:pt x="23" y="26"/>
                  </a:cubicBezTo>
                  <a:cubicBezTo>
                    <a:pt x="22" y="27"/>
                    <a:pt x="21" y="28"/>
                    <a:pt x="19" y="29"/>
                  </a:cubicBezTo>
                  <a:cubicBezTo>
                    <a:pt x="16" y="30"/>
                    <a:pt x="12" y="30"/>
                    <a:pt x="8" y="29"/>
                  </a:cubicBezTo>
                  <a:cubicBezTo>
                    <a:pt x="7" y="28"/>
                    <a:pt x="5" y="27"/>
                    <a:pt x="4" y="26"/>
                  </a:cubicBezTo>
                  <a:cubicBezTo>
                    <a:pt x="3" y="24"/>
                    <a:pt x="2" y="23"/>
                    <a:pt x="1" y="21"/>
                  </a:cubicBezTo>
                  <a:cubicBezTo>
                    <a:pt x="0" y="19"/>
                    <a:pt x="0" y="17"/>
                    <a:pt x="0" y="15"/>
                  </a:cubicBezTo>
                  <a:close/>
                </a:path>
              </a:pathLst>
            </a:custGeom>
            <a:solidFill>
              <a:srgbClr val="02b6c9"/>
            </a:solidFill>
            <a:ln>
              <a:noFill/>
            </a:ln>
          </p:spPr>
          <p:style>
            <a:lnRef idx="0"/>
            <a:fillRef idx="0"/>
            <a:effectRef idx="0"/>
            <a:fontRef idx="minor"/>
          </p:style>
        </p:sp>
        <p:sp>
          <p:nvSpPr>
            <p:cNvPr id="415" name="CustomShape 7"/>
            <p:cNvSpPr/>
            <p:nvPr/>
          </p:nvSpPr>
          <p:spPr>
            <a:xfrm>
              <a:off x="1192320" y="509760"/>
              <a:ext cx="39240" cy="153720"/>
            </a:xfrm>
            <a:custGeom>
              <a:avLst/>
              <a:gdLst/>
              <a:ahLst/>
              <a:rect l="l" t="t" r="r" b="b"/>
              <a:pathLst>
                <a:path w="26" h="101">
                  <a:moveTo>
                    <a:pt x="26" y="86"/>
                  </a:moveTo>
                  <a:cubicBezTo>
                    <a:pt x="26" y="88"/>
                    <a:pt x="25" y="90"/>
                    <a:pt x="25" y="92"/>
                  </a:cubicBezTo>
                  <a:cubicBezTo>
                    <a:pt x="24" y="94"/>
                    <a:pt x="23" y="95"/>
                    <a:pt x="22" y="96"/>
                  </a:cubicBezTo>
                  <a:cubicBezTo>
                    <a:pt x="21" y="98"/>
                    <a:pt x="19" y="99"/>
                    <a:pt x="18" y="99"/>
                  </a:cubicBezTo>
                  <a:cubicBezTo>
                    <a:pt x="15" y="101"/>
                    <a:pt x="11" y="101"/>
                    <a:pt x="8" y="99"/>
                  </a:cubicBezTo>
                  <a:cubicBezTo>
                    <a:pt x="6" y="99"/>
                    <a:pt x="5" y="98"/>
                    <a:pt x="4" y="96"/>
                  </a:cubicBezTo>
                  <a:cubicBezTo>
                    <a:pt x="1" y="94"/>
                    <a:pt x="0" y="90"/>
                    <a:pt x="0" y="86"/>
                  </a:cubicBezTo>
                  <a:cubicBezTo>
                    <a:pt x="0" y="14"/>
                    <a:pt x="0" y="14"/>
                    <a:pt x="0" y="14"/>
                  </a:cubicBezTo>
                  <a:cubicBezTo>
                    <a:pt x="0" y="11"/>
                    <a:pt x="1" y="7"/>
                    <a:pt x="4" y="4"/>
                  </a:cubicBezTo>
                  <a:cubicBezTo>
                    <a:pt x="5" y="3"/>
                    <a:pt x="6" y="2"/>
                    <a:pt x="8" y="1"/>
                  </a:cubicBezTo>
                  <a:cubicBezTo>
                    <a:pt x="10" y="1"/>
                    <a:pt x="11" y="0"/>
                    <a:pt x="13" y="0"/>
                  </a:cubicBezTo>
                  <a:cubicBezTo>
                    <a:pt x="15" y="0"/>
                    <a:pt x="16" y="1"/>
                    <a:pt x="18" y="1"/>
                  </a:cubicBezTo>
                  <a:cubicBezTo>
                    <a:pt x="20" y="2"/>
                    <a:pt x="21" y="3"/>
                    <a:pt x="22" y="4"/>
                  </a:cubicBezTo>
                  <a:cubicBezTo>
                    <a:pt x="23" y="6"/>
                    <a:pt x="24" y="7"/>
                    <a:pt x="25" y="9"/>
                  </a:cubicBezTo>
                  <a:cubicBezTo>
                    <a:pt x="25" y="10"/>
                    <a:pt x="26" y="12"/>
                    <a:pt x="26" y="14"/>
                  </a:cubicBezTo>
                  <a:lnTo>
                    <a:pt x="26" y="86"/>
                  </a:lnTo>
                  <a:close/>
                </a:path>
              </a:pathLst>
            </a:custGeom>
            <a:solidFill>
              <a:srgbClr val="02b6c9"/>
            </a:solidFill>
            <a:ln>
              <a:noFill/>
            </a:ln>
          </p:spPr>
          <p:style>
            <a:lnRef idx="0"/>
            <a:fillRef idx="0"/>
            <a:effectRef idx="0"/>
            <a:fontRef idx="minor"/>
          </p:style>
        </p:sp>
        <p:sp>
          <p:nvSpPr>
            <p:cNvPr id="416" name="CustomShape 8"/>
            <p:cNvSpPr/>
            <p:nvPr/>
          </p:nvSpPr>
          <p:spPr>
            <a:xfrm>
              <a:off x="1265400" y="449280"/>
              <a:ext cx="42480" cy="45720"/>
            </a:xfrm>
            <a:custGeom>
              <a:avLst/>
              <a:gdLst/>
              <a:ahLst/>
              <a:rect l="l" t="t" r="r" b="b"/>
              <a:pathLst>
                <a:path w="28" h="30">
                  <a:moveTo>
                    <a:pt x="0" y="15"/>
                  </a:moveTo>
                  <a:cubicBezTo>
                    <a:pt x="0" y="13"/>
                    <a:pt x="0" y="11"/>
                    <a:pt x="1" y="9"/>
                  </a:cubicBezTo>
                  <a:cubicBezTo>
                    <a:pt x="3" y="6"/>
                    <a:pt x="5" y="3"/>
                    <a:pt x="9" y="1"/>
                  </a:cubicBezTo>
                  <a:cubicBezTo>
                    <a:pt x="12" y="0"/>
                    <a:pt x="16" y="0"/>
                    <a:pt x="19" y="1"/>
                  </a:cubicBezTo>
                  <a:cubicBezTo>
                    <a:pt x="21" y="2"/>
                    <a:pt x="22" y="3"/>
                    <a:pt x="24" y="4"/>
                  </a:cubicBezTo>
                  <a:cubicBezTo>
                    <a:pt x="25" y="6"/>
                    <a:pt x="26" y="7"/>
                    <a:pt x="27" y="9"/>
                  </a:cubicBezTo>
                  <a:cubicBezTo>
                    <a:pt x="27" y="11"/>
                    <a:pt x="28" y="13"/>
                    <a:pt x="28" y="15"/>
                  </a:cubicBezTo>
                  <a:cubicBezTo>
                    <a:pt x="28" y="17"/>
                    <a:pt x="27" y="19"/>
                    <a:pt x="27" y="21"/>
                  </a:cubicBezTo>
                  <a:cubicBezTo>
                    <a:pt x="26" y="23"/>
                    <a:pt x="25" y="24"/>
                    <a:pt x="24" y="26"/>
                  </a:cubicBezTo>
                  <a:cubicBezTo>
                    <a:pt x="22" y="27"/>
                    <a:pt x="21" y="28"/>
                    <a:pt x="19" y="29"/>
                  </a:cubicBezTo>
                  <a:cubicBezTo>
                    <a:pt x="16" y="30"/>
                    <a:pt x="12" y="30"/>
                    <a:pt x="9" y="29"/>
                  </a:cubicBezTo>
                  <a:cubicBezTo>
                    <a:pt x="7" y="28"/>
                    <a:pt x="5" y="27"/>
                    <a:pt x="4" y="26"/>
                  </a:cubicBezTo>
                  <a:cubicBezTo>
                    <a:pt x="3" y="24"/>
                    <a:pt x="2" y="23"/>
                    <a:pt x="1" y="21"/>
                  </a:cubicBezTo>
                  <a:cubicBezTo>
                    <a:pt x="0" y="19"/>
                    <a:pt x="0" y="17"/>
                    <a:pt x="0" y="15"/>
                  </a:cubicBezTo>
                  <a:close/>
                </a:path>
              </a:pathLst>
            </a:custGeom>
            <a:solidFill>
              <a:srgbClr val="02b6c9"/>
            </a:solidFill>
            <a:ln>
              <a:noFill/>
            </a:ln>
          </p:spPr>
          <p:style>
            <a:lnRef idx="0"/>
            <a:fillRef idx="0"/>
            <a:effectRef idx="0"/>
            <a:fontRef idx="minor"/>
          </p:style>
        </p:sp>
        <p:sp>
          <p:nvSpPr>
            <p:cNvPr id="417" name="CustomShape 9"/>
            <p:cNvSpPr/>
            <p:nvPr/>
          </p:nvSpPr>
          <p:spPr>
            <a:xfrm>
              <a:off x="1266840" y="509760"/>
              <a:ext cx="39240" cy="153720"/>
            </a:xfrm>
            <a:custGeom>
              <a:avLst/>
              <a:gdLst/>
              <a:ahLst/>
              <a:rect l="l" t="t" r="r" b="b"/>
              <a:pathLst>
                <a:path w="26" h="101">
                  <a:moveTo>
                    <a:pt x="26" y="86"/>
                  </a:moveTo>
                  <a:cubicBezTo>
                    <a:pt x="26" y="88"/>
                    <a:pt x="26" y="90"/>
                    <a:pt x="25" y="92"/>
                  </a:cubicBezTo>
                  <a:cubicBezTo>
                    <a:pt x="24" y="94"/>
                    <a:pt x="23" y="95"/>
                    <a:pt x="22" y="96"/>
                  </a:cubicBezTo>
                  <a:cubicBezTo>
                    <a:pt x="21" y="98"/>
                    <a:pt x="20" y="99"/>
                    <a:pt x="18" y="99"/>
                  </a:cubicBezTo>
                  <a:cubicBezTo>
                    <a:pt x="15" y="101"/>
                    <a:pt x="11" y="101"/>
                    <a:pt x="8" y="99"/>
                  </a:cubicBezTo>
                  <a:cubicBezTo>
                    <a:pt x="7" y="99"/>
                    <a:pt x="5" y="98"/>
                    <a:pt x="4" y="96"/>
                  </a:cubicBezTo>
                  <a:cubicBezTo>
                    <a:pt x="1" y="94"/>
                    <a:pt x="0" y="90"/>
                    <a:pt x="0" y="86"/>
                  </a:cubicBezTo>
                  <a:cubicBezTo>
                    <a:pt x="0" y="14"/>
                    <a:pt x="0" y="14"/>
                    <a:pt x="0" y="14"/>
                  </a:cubicBezTo>
                  <a:cubicBezTo>
                    <a:pt x="0" y="11"/>
                    <a:pt x="1" y="7"/>
                    <a:pt x="4" y="4"/>
                  </a:cubicBezTo>
                  <a:cubicBezTo>
                    <a:pt x="5" y="3"/>
                    <a:pt x="7" y="2"/>
                    <a:pt x="8" y="1"/>
                  </a:cubicBezTo>
                  <a:cubicBezTo>
                    <a:pt x="10" y="1"/>
                    <a:pt x="12" y="0"/>
                    <a:pt x="13" y="0"/>
                  </a:cubicBezTo>
                  <a:cubicBezTo>
                    <a:pt x="15" y="0"/>
                    <a:pt x="17" y="1"/>
                    <a:pt x="18" y="1"/>
                  </a:cubicBezTo>
                  <a:cubicBezTo>
                    <a:pt x="21" y="3"/>
                    <a:pt x="24" y="6"/>
                    <a:pt x="25" y="9"/>
                  </a:cubicBezTo>
                  <a:cubicBezTo>
                    <a:pt x="26" y="10"/>
                    <a:pt x="26" y="12"/>
                    <a:pt x="26" y="14"/>
                  </a:cubicBezTo>
                  <a:lnTo>
                    <a:pt x="26" y="86"/>
                  </a:lnTo>
                  <a:close/>
                </a:path>
              </a:pathLst>
            </a:custGeom>
            <a:solidFill>
              <a:srgbClr val="02b6c9"/>
            </a:solidFill>
            <a:ln>
              <a:noFill/>
            </a:ln>
          </p:spPr>
          <p:style>
            <a:lnRef idx="0"/>
            <a:fillRef idx="0"/>
            <a:effectRef idx="0"/>
            <a:fontRef idx="minor"/>
          </p:style>
        </p:sp>
        <p:sp>
          <p:nvSpPr>
            <p:cNvPr id="418" name="CustomShape 10"/>
            <p:cNvSpPr/>
            <p:nvPr/>
          </p:nvSpPr>
          <p:spPr>
            <a:xfrm>
              <a:off x="1339920" y="506520"/>
              <a:ext cx="139320" cy="156960"/>
            </a:xfrm>
            <a:custGeom>
              <a:avLst/>
              <a:gdLst/>
              <a:ahLst/>
              <a:rect l="l" t="t" r="r" b="b"/>
              <a:pathLst>
                <a:path w="91" h="103">
                  <a:moveTo>
                    <a:pt x="91" y="89"/>
                  </a:moveTo>
                  <a:cubicBezTo>
                    <a:pt x="91" y="91"/>
                    <a:pt x="90" y="93"/>
                    <a:pt x="90" y="94"/>
                  </a:cubicBezTo>
                  <a:cubicBezTo>
                    <a:pt x="89" y="96"/>
                    <a:pt x="88" y="97"/>
                    <a:pt x="87" y="99"/>
                  </a:cubicBezTo>
                  <a:cubicBezTo>
                    <a:pt x="86" y="100"/>
                    <a:pt x="85" y="101"/>
                    <a:pt x="83" y="102"/>
                  </a:cubicBezTo>
                  <a:cubicBezTo>
                    <a:pt x="82" y="102"/>
                    <a:pt x="80" y="103"/>
                    <a:pt x="78" y="103"/>
                  </a:cubicBezTo>
                  <a:cubicBezTo>
                    <a:pt x="76" y="103"/>
                    <a:pt x="75" y="102"/>
                    <a:pt x="73" y="102"/>
                  </a:cubicBezTo>
                  <a:cubicBezTo>
                    <a:pt x="71" y="101"/>
                    <a:pt x="70" y="100"/>
                    <a:pt x="69" y="99"/>
                  </a:cubicBezTo>
                  <a:cubicBezTo>
                    <a:pt x="66" y="96"/>
                    <a:pt x="65" y="93"/>
                    <a:pt x="65" y="89"/>
                  </a:cubicBezTo>
                  <a:cubicBezTo>
                    <a:pt x="65" y="51"/>
                    <a:pt x="65" y="51"/>
                    <a:pt x="65" y="51"/>
                  </a:cubicBezTo>
                  <a:cubicBezTo>
                    <a:pt x="65" y="50"/>
                    <a:pt x="65" y="50"/>
                    <a:pt x="65" y="50"/>
                  </a:cubicBezTo>
                  <a:cubicBezTo>
                    <a:pt x="65" y="47"/>
                    <a:pt x="64" y="44"/>
                    <a:pt x="63" y="42"/>
                  </a:cubicBezTo>
                  <a:cubicBezTo>
                    <a:pt x="62" y="39"/>
                    <a:pt x="61" y="37"/>
                    <a:pt x="59" y="35"/>
                  </a:cubicBezTo>
                  <a:cubicBezTo>
                    <a:pt x="57" y="33"/>
                    <a:pt x="55" y="32"/>
                    <a:pt x="53" y="31"/>
                  </a:cubicBezTo>
                  <a:cubicBezTo>
                    <a:pt x="51" y="30"/>
                    <a:pt x="48" y="29"/>
                    <a:pt x="46" y="29"/>
                  </a:cubicBezTo>
                  <a:cubicBezTo>
                    <a:pt x="43" y="29"/>
                    <a:pt x="40" y="30"/>
                    <a:pt x="38" y="31"/>
                  </a:cubicBezTo>
                  <a:cubicBezTo>
                    <a:pt x="35" y="32"/>
                    <a:pt x="33" y="33"/>
                    <a:pt x="32" y="35"/>
                  </a:cubicBezTo>
                  <a:cubicBezTo>
                    <a:pt x="30" y="37"/>
                    <a:pt x="29" y="40"/>
                    <a:pt x="28" y="42"/>
                  </a:cubicBezTo>
                  <a:cubicBezTo>
                    <a:pt x="27" y="45"/>
                    <a:pt x="26" y="48"/>
                    <a:pt x="26" y="51"/>
                  </a:cubicBezTo>
                  <a:cubicBezTo>
                    <a:pt x="26" y="89"/>
                    <a:pt x="26" y="89"/>
                    <a:pt x="26" y="89"/>
                  </a:cubicBezTo>
                  <a:cubicBezTo>
                    <a:pt x="26" y="91"/>
                    <a:pt x="26" y="93"/>
                    <a:pt x="25" y="94"/>
                  </a:cubicBezTo>
                  <a:cubicBezTo>
                    <a:pt x="25" y="96"/>
                    <a:pt x="24" y="97"/>
                    <a:pt x="23" y="99"/>
                  </a:cubicBezTo>
                  <a:cubicBezTo>
                    <a:pt x="22" y="100"/>
                    <a:pt x="20" y="101"/>
                    <a:pt x="19" y="102"/>
                  </a:cubicBezTo>
                  <a:cubicBezTo>
                    <a:pt x="17" y="102"/>
                    <a:pt x="15" y="103"/>
                    <a:pt x="14" y="103"/>
                  </a:cubicBezTo>
                  <a:cubicBezTo>
                    <a:pt x="12" y="103"/>
                    <a:pt x="10" y="102"/>
                    <a:pt x="9" y="102"/>
                  </a:cubicBezTo>
                  <a:cubicBezTo>
                    <a:pt x="7" y="101"/>
                    <a:pt x="6" y="100"/>
                    <a:pt x="5" y="99"/>
                  </a:cubicBezTo>
                  <a:cubicBezTo>
                    <a:pt x="3" y="97"/>
                    <a:pt x="2" y="96"/>
                    <a:pt x="2" y="94"/>
                  </a:cubicBezTo>
                  <a:cubicBezTo>
                    <a:pt x="1" y="93"/>
                    <a:pt x="1" y="91"/>
                    <a:pt x="1" y="89"/>
                  </a:cubicBezTo>
                  <a:cubicBezTo>
                    <a:pt x="1" y="51"/>
                    <a:pt x="1" y="51"/>
                    <a:pt x="1" y="51"/>
                  </a:cubicBezTo>
                  <a:cubicBezTo>
                    <a:pt x="0" y="44"/>
                    <a:pt x="2" y="37"/>
                    <a:pt x="4" y="31"/>
                  </a:cubicBezTo>
                  <a:cubicBezTo>
                    <a:pt x="6" y="25"/>
                    <a:pt x="9" y="20"/>
                    <a:pt x="14" y="15"/>
                  </a:cubicBezTo>
                  <a:cubicBezTo>
                    <a:pt x="18" y="11"/>
                    <a:pt x="22" y="7"/>
                    <a:pt x="28" y="5"/>
                  </a:cubicBezTo>
                  <a:cubicBezTo>
                    <a:pt x="39" y="0"/>
                    <a:pt x="52" y="0"/>
                    <a:pt x="63" y="5"/>
                  </a:cubicBezTo>
                  <a:cubicBezTo>
                    <a:pt x="69" y="7"/>
                    <a:pt x="74" y="11"/>
                    <a:pt x="78" y="15"/>
                  </a:cubicBezTo>
                  <a:cubicBezTo>
                    <a:pt x="82" y="20"/>
                    <a:pt x="85" y="25"/>
                    <a:pt x="87" y="31"/>
                  </a:cubicBezTo>
                  <a:cubicBezTo>
                    <a:pt x="90" y="37"/>
                    <a:pt x="91" y="44"/>
                    <a:pt x="91" y="51"/>
                  </a:cubicBezTo>
                  <a:cubicBezTo>
                    <a:pt x="91" y="89"/>
                    <a:pt x="91" y="89"/>
                    <a:pt x="91" y="89"/>
                  </a:cubicBezTo>
                  <a:close/>
                </a:path>
              </a:pathLst>
            </a:custGeom>
            <a:solidFill>
              <a:srgbClr val="02b6c9"/>
            </a:solidFill>
            <a:ln>
              <a:noFill/>
            </a:ln>
          </p:spPr>
          <p:style>
            <a:lnRef idx="0"/>
            <a:fillRef idx="0"/>
            <a:effectRef idx="0"/>
            <a:fontRef idx="minor"/>
          </p:style>
        </p:sp>
        <p:sp>
          <p:nvSpPr>
            <p:cNvPr id="419" name="CustomShape 11"/>
            <p:cNvSpPr/>
            <p:nvPr/>
          </p:nvSpPr>
          <p:spPr>
            <a:xfrm>
              <a:off x="1677960" y="506520"/>
              <a:ext cx="151920" cy="159840"/>
            </a:xfrm>
            <a:custGeom>
              <a:avLst/>
              <a:gdLst/>
              <a:ahLst/>
              <a:rect l="l" t="t" r="r" b="b"/>
              <a:pathLst>
                <a:path w="99" h="105">
                  <a:moveTo>
                    <a:pt x="0" y="52"/>
                  </a:moveTo>
                  <a:cubicBezTo>
                    <a:pt x="0" y="46"/>
                    <a:pt x="1" y="39"/>
                    <a:pt x="3" y="32"/>
                  </a:cubicBezTo>
                  <a:cubicBezTo>
                    <a:pt x="6" y="26"/>
                    <a:pt x="9" y="21"/>
                    <a:pt x="14" y="16"/>
                  </a:cubicBezTo>
                  <a:cubicBezTo>
                    <a:pt x="18" y="11"/>
                    <a:pt x="23" y="8"/>
                    <a:pt x="29" y="5"/>
                  </a:cubicBezTo>
                  <a:cubicBezTo>
                    <a:pt x="40" y="0"/>
                    <a:pt x="54" y="0"/>
                    <a:pt x="65" y="5"/>
                  </a:cubicBezTo>
                  <a:cubicBezTo>
                    <a:pt x="71" y="8"/>
                    <a:pt x="76" y="11"/>
                    <a:pt x="80" y="16"/>
                  </a:cubicBezTo>
                  <a:cubicBezTo>
                    <a:pt x="99" y="37"/>
                    <a:pt x="99" y="68"/>
                    <a:pt x="80" y="89"/>
                  </a:cubicBezTo>
                  <a:cubicBezTo>
                    <a:pt x="76" y="93"/>
                    <a:pt x="71" y="97"/>
                    <a:pt x="65" y="100"/>
                  </a:cubicBezTo>
                  <a:cubicBezTo>
                    <a:pt x="54" y="105"/>
                    <a:pt x="40" y="105"/>
                    <a:pt x="29" y="100"/>
                  </a:cubicBezTo>
                  <a:cubicBezTo>
                    <a:pt x="23" y="97"/>
                    <a:pt x="18" y="93"/>
                    <a:pt x="14" y="89"/>
                  </a:cubicBezTo>
                  <a:cubicBezTo>
                    <a:pt x="5" y="79"/>
                    <a:pt x="0" y="66"/>
                    <a:pt x="0" y="52"/>
                  </a:cubicBezTo>
                  <a:close/>
                  <a:moveTo>
                    <a:pt x="26" y="52"/>
                  </a:moveTo>
                  <a:cubicBezTo>
                    <a:pt x="26" y="55"/>
                    <a:pt x="26" y="59"/>
                    <a:pt x="27" y="61"/>
                  </a:cubicBezTo>
                  <a:cubicBezTo>
                    <a:pt x="28" y="64"/>
                    <a:pt x="30" y="67"/>
                    <a:pt x="32" y="69"/>
                  </a:cubicBezTo>
                  <a:cubicBezTo>
                    <a:pt x="34" y="71"/>
                    <a:pt x="36" y="73"/>
                    <a:pt x="39" y="74"/>
                  </a:cubicBezTo>
                  <a:cubicBezTo>
                    <a:pt x="41" y="75"/>
                    <a:pt x="44" y="76"/>
                    <a:pt x="47" y="76"/>
                  </a:cubicBezTo>
                  <a:cubicBezTo>
                    <a:pt x="50" y="76"/>
                    <a:pt x="53" y="75"/>
                    <a:pt x="55" y="74"/>
                  </a:cubicBezTo>
                  <a:cubicBezTo>
                    <a:pt x="58" y="73"/>
                    <a:pt x="60" y="71"/>
                    <a:pt x="62" y="69"/>
                  </a:cubicBezTo>
                  <a:cubicBezTo>
                    <a:pt x="71" y="59"/>
                    <a:pt x="71" y="45"/>
                    <a:pt x="62" y="36"/>
                  </a:cubicBezTo>
                  <a:cubicBezTo>
                    <a:pt x="60" y="34"/>
                    <a:pt x="58" y="32"/>
                    <a:pt x="55" y="31"/>
                  </a:cubicBezTo>
                  <a:cubicBezTo>
                    <a:pt x="53" y="30"/>
                    <a:pt x="50" y="29"/>
                    <a:pt x="47" y="29"/>
                  </a:cubicBezTo>
                  <a:cubicBezTo>
                    <a:pt x="44" y="29"/>
                    <a:pt x="41" y="30"/>
                    <a:pt x="39" y="31"/>
                  </a:cubicBezTo>
                  <a:cubicBezTo>
                    <a:pt x="36" y="32"/>
                    <a:pt x="34" y="34"/>
                    <a:pt x="32" y="36"/>
                  </a:cubicBezTo>
                  <a:cubicBezTo>
                    <a:pt x="30" y="38"/>
                    <a:pt x="28" y="41"/>
                    <a:pt x="27" y="43"/>
                  </a:cubicBezTo>
                  <a:cubicBezTo>
                    <a:pt x="26" y="46"/>
                    <a:pt x="26" y="49"/>
                    <a:pt x="26" y="52"/>
                  </a:cubicBezTo>
                  <a:close/>
                </a:path>
              </a:pathLst>
            </a:custGeom>
            <a:solidFill>
              <a:srgbClr val="7c4182"/>
            </a:solidFill>
            <a:ln>
              <a:noFill/>
            </a:ln>
          </p:spPr>
          <p:style>
            <a:lnRef idx="0"/>
            <a:fillRef idx="0"/>
            <a:effectRef idx="0"/>
            <a:fontRef idx="minor"/>
          </p:style>
        </p:sp>
        <p:sp>
          <p:nvSpPr>
            <p:cNvPr id="420" name="CustomShape 12"/>
            <p:cNvSpPr/>
            <p:nvPr/>
          </p:nvSpPr>
          <p:spPr>
            <a:xfrm>
              <a:off x="1839960" y="506520"/>
              <a:ext cx="153720" cy="159840"/>
            </a:xfrm>
            <a:custGeom>
              <a:avLst/>
              <a:gdLst/>
              <a:ahLst/>
              <a:rect l="l" t="t" r="r" b="b"/>
              <a:pathLst>
                <a:path w="100" h="105">
                  <a:moveTo>
                    <a:pt x="0" y="52"/>
                  </a:moveTo>
                  <a:cubicBezTo>
                    <a:pt x="0" y="46"/>
                    <a:pt x="2" y="39"/>
                    <a:pt x="4" y="32"/>
                  </a:cubicBezTo>
                  <a:cubicBezTo>
                    <a:pt x="7" y="26"/>
                    <a:pt x="10" y="21"/>
                    <a:pt x="14" y="16"/>
                  </a:cubicBezTo>
                  <a:cubicBezTo>
                    <a:pt x="19" y="11"/>
                    <a:pt x="24" y="8"/>
                    <a:pt x="29" y="5"/>
                  </a:cubicBezTo>
                  <a:cubicBezTo>
                    <a:pt x="41" y="0"/>
                    <a:pt x="55" y="0"/>
                    <a:pt x="66" y="5"/>
                  </a:cubicBezTo>
                  <a:cubicBezTo>
                    <a:pt x="72" y="8"/>
                    <a:pt x="77" y="11"/>
                    <a:pt x="81" y="16"/>
                  </a:cubicBezTo>
                  <a:cubicBezTo>
                    <a:pt x="100" y="37"/>
                    <a:pt x="100" y="68"/>
                    <a:pt x="81" y="89"/>
                  </a:cubicBezTo>
                  <a:cubicBezTo>
                    <a:pt x="77" y="93"/>
                    <a:pt x="72" y="97"/>
                    <a:pt x="66" y="100"/>
                  </a:cubicBezTo>
                  <a:cubicBezTo>
                    <a:pt x="55" y="105"/>
                    <a:pt x="41" y="105"/>
                    <a:pt x="29" y="100"/>
                  </a:cubicBezTo>
                  <a:cubicBezTo>
                    <a:pt x="24" y="97"/>
                    <a:pt x="19" y="93"/>
                    <a:pt x="14" y="89"/>
                  </a:cubicBezTo>
                  <a:cubicBezTo>
                    <a:pt x="10" y="84"/>
                    <a:pt x="7" y="78"/>
                    <a:pt x="4" y="72"/>
                  </a:cubicBezTo>
                  <a:cubicBezTo>
                    <a:pt x="2" y="66"/>
                    <a:pt x="0" y="59"/>
                    <a:pt x="0" y="52"/>
                  </a:cubicBezTo>
                  <a:close/>
                  <a:moveTo>
                    <a:pt x="26" y="52"/>
                  </a:moveTo>
                  <a:cubicBezTo>
                    <a:pt x="26" y="55"/>
                    <a:pt x="27" y="59"/>
                    <a:pt x="28" y="61"/>
                  </a:cubicBezTo>
                  <a:cubicBezTo>
                    <a:pt x="29" y="64"/>
                    <a:pt x="31" y="67"/>
                    <a:pt x="33" y="69"/>
                  </a:cubicBezTo>
                  <a:cubicBezTo>
                    <a:pt x="35" y="71"/>
                    <a:pt x="37" y="73"/>
                    <a:pt x="40" y="74"/>
                  </a:cubicBezTo>
                  <a:cubicBezTo>
                    <a:pt x="42" y="75"/>
                    <a:pt x="45" y="76"/>
                    <a:pt x="48" y="76"/>
                  </a:cubicBezTo>
                  <a:cubicBezTo>
                    <a:pt x="51" y="76"/>
                    <a:pt x="54" y="75"/>
                    <a:pt x="56" y="74"/>
                  </a:cubicBezTo>
                  <a:cubicBezTo>
                    <a:pt x="59" y="73"/>
                    <a:pt x="61" y="71"/>
                    <a:pt x="63" y="69"/>
                  </a:cubicBezTo>
                  <a:cubicBezTo>
                    <a:pt x="65" y="67"/>
                    <a:pt x="67" y="64"/>
                    <a:pt x="68" y="61"/>
                  </a:cubicBezTo>
                  <a:cubicBezTo>
                    <a:pt x="70" y="56"/>
                    <a:pt x="70" y="49"/>
                    <a:pt x="68" y="43"/>
                  </a:cubicBezTo>
                  <a:cubicBezTo>
                    <a:pt x="67" y="41"/>
                    <a:pt x="65" y="38"/>
                    <a:pt x="63" y="36"/>
                  </a:cubicBezTo>
                  <a:cubicBezTo>
                    <a:pt x="61" y="34"/>
                    <a:pt x="59" y="32"/>
                    <a:pt x="56" y="31"/>
                  </a:cubicBezTo>
                  <a:cubicBezTo>
                    <a:pt x="54" y="30"/>
                    <a:pt x="51" y="29"/>
                    <a:pt x="48" y="29"/>
                  </a:cubicBezTo>
                  <a:cubicBezTo>
                    <a:pt x="45" y="29"/>
                    <a:pt x="42" y="30"/>
                    <a:pt x="40" y="31"/>
                  </a:cubicBezTo>
                  <a:cubicBezTo>
                    <a:pt x="37" y="32"/>
                    <a:pt x="35" y="34"/>
                    <a:pt x="33" y="36"/>
                  </a:cubicBezTo>
                  <a:cubicBezTo>
                    <a:pt x="31" y="38"/>
                    <a:pt x="29" y="41"/>
                    <a:pt x="28" y="43"/>
                  </a:cubicBezTo>
                  <a:cubicBezTo>
                    <a:pt x="27" y="46"/>
                    <a:pt x="26" y="49"/>
                    <a:pt x="26" y="52"/>
                  </a:cubicBezTo>
                  <a:close/>
                </a:path>
              </a:pathLst>
            </a:custGeom>
            <a:solidFill>
              <a:srgbClr val="7c4182"/>
            </a:solidFill>
            <a:ln>
              <a:noFill/>
            </a:ln>
          </p:spPr>
          <p:style>
            <a:lnRef idx="0"/>
            <a:fillRef idx="0"/>
            <a:effectRef idx="0"/>
            <a:fontRef idx="minor"/>
          </p:style>
        </p:sp>
        <p:sp>
          <p:nvSpPr>
            <p:cNvPr id="421" name="CustomShape 13"/>
            <p:cNvSpPr/>
            <p:nvPr/>
          </p:nvSpPr>
          <p:spPr>
            <a:xfrm>
              <a:off x="968400" y="412920"/>
              <a:ext cx="205920" cy="250560"/>
            </a:xfrm>
            <a:custGeom>
              <a:avLst/>
              <a:gdLst/>
              <a:ahLst/>
              <a:rect l="l" t="t" r="r" b="b"/>
              <a:pathLst>
                <a:path w="134" h="164">
                  <a:moveTo>
                    <a:pt x="1" y="23"/>
                  </a:moveTo>
                  <a:cubicBezTo>
                    <a:pt x="0" y="21"/>
                    <a:pt x="0" y="18"/>
                    <a:pt x="0" y="16"/>
                  </a:cubicBezTo>
                  <a:cubicBezTo>
                    <a:pt x="0" y="14"/>
                    <a:pt x="0" y="12"/>
                    <a:pt x="1" y="10"/>
                  </a:cubicBezTo>
                  <a:cubicBezTo>
                    <a:pt x="2" y="8"/>
                    <a:pt x="3" y="6"/>
                    <a:pt x="4" y="5"/>
                  </a:cubicBezTo>
                  <a:cubicBezTo>
                    <a:pt x="6" y="3"/>
                    <a:pt x="8" y="2"/>
                    <a:pt x="10" y="1"/>
                  </a:cubicBezTo>
                  <a:cubicBezTo>
                    <a:pt x="11" y="0"/>
                    <a:pt x="13" y="0"/>
                    <a:pt x="15" y="0"/>
                  </a:cubicBezTo>
                  <a:cubicBezTo>
                    <a:pt x="17" y="0"/>
                    <a:pt x="19" y="0"/>
                    <a:pt x="21" y="1"/>
                  </a:cubicBezTo>
                  <a:cubicBezTo>
                    <a:pt x="23" y="2"/>
                    <a:pt x="24" y="3"/>
                    <a:pt x="26" y="5"/>
                  </a:cubicBezTo>
                  <a:cubicBezTo>
                    <a:pt x="27" y="6"/>
                    <a:pt x="28" y="8"/>
                    <a:pt x="29" y="10"/>
                  </a:cubicBezTo>
                  <a:cubicBezTo>
                    <a:pt x="29" y="10"/>
                    <a:pt x="63" y="97"/>
                    <a:pt x="64" y="99"/>
                  </a:cubicBezTo>
                  <a:cubicBezTo>
                    <a:pt x="65" y="100"/>
                    <a:pt x="67" y="101"/>
                    <a:pt x="68" y="100"/>
                  </a:cubicBezTo>
                  <a:cubicBezTo>
                    <a:pt x="69" y="100"/>
                    <a:pt x="69" y="99"/>
                    <a:pt x="70" y="99"/>
                  </a:cubicBezTo>
                  <a:cubicBezTo>
                    <a:pt x="70" y="97"/>
                    <a:pt x="105" y="10"/>
                    <a:pt x="105" y="10"/>
                  </a:cubicBezTo>
                  <a:cubicBezTo>
                    <a:pt x="105" y="8"/>
                    <a:pt x="106" y="6"/>
                    <a:pt x="108" y="5"/>
                  </a:cubicBezTo>
                  <a:cubicBezTo>
                    <a:pt x="109" y="3"/>
                    <a:pt x="111" y="2"/>
                    <a:pt x="113" y="1"/>
                  </a:cubicBezTo>
                  <a:cubicBezTo>
                    <a:pt x="115" y="0"/>
                    <a:pt x="116" y="0"/>
                    <a:pt x="118" y="0"/>
                  </a:cubicBezTo>
                  <a:cubicBezTo>
                    <a:pt x="120" y="0"/>
                    <a:pt x="122" y="0"/>
                    <a:pt x="124" y="1"/>
                  </a:cubicBezTo>
                  <a:cubicBezTo>
                    <a:pt x="126" y="2"/>
                    <a:pt x="128" y="3"/>
                    <a:pt x="129" y="5"/>
                  </a:cubicBezTo>
                  <a:cubicBezTo>
                    <a:pt x="131" y="6"/>
                    <a:pt x="132" y="8"/>
                    <a:pt x="133" y="10"/>
                  </a:cubicBezTo>
                  <a:cubicBezTo>
                    <a:pt x="133" y="12"/>
                    <a:pt x="134" y="14"/>
                    <a:pt x="134" y="16"/>
                  </a:cubicBezTo>
                  <a:cubicBezTo>
                    <a:pt x="134" y="18"/>
                    <a:pt x="133" y="21"/>
                    <a:pt x="133" y="23"/>
                  </a:cubicBezTo>
                  <a:cubicBezTo>
                    <a:pt x="81" y="153"/>
                    <a:pt x="81" y="153"/>
                    <a:pt x="81" y="153"/>
                  </a:cubicBezTo>
                  <a:cubicBezTo>
                    <a:pt x="80" y="157"/>
                    <a:pt x="78" y="159"/>
                    <a:pt x="75" y="161"/>
                  </a:cubicBezTo>
                  <a:cubicBezTo>
                    <a:pt x="73" y="163"/>
                    <a:pt x="70" y="164"/>
                    <a:pt x="67" y="164"/>
                  </a:cubicBezTo>
                  <a:cubicBezTo>
                    <a:pt x="66" y="164"/>
                    <a:pt x="66" y="164"/>
                    <a:pt x="66" y="164"/>
                  </a:cubicBezTo>
                  <a:cubicBezTo>
                    <a:pt x="64" y="163"/>
                    <a:pt x="64" y="163"/>
                    <a:pt x="64" y="163"/>
                  </a:cubicBezTo>
                  <a:cubicBezTo>
                    <a:pt x="62" y="163"/>
                    <a:pt x="59" y="162"/>
                    <a:pt x="57" y="160"/>
                  </a:cubicBezTo>
                  <a:cubicBezTo>
                    <a:pt x="55" y="158"/>
                    <a:pt x="54" y="156"/>
                    <a:pt x="53" y="153"/>
                  </a:cubicBezTo>
                  <a:lnTo>
                    <a:pt x="1" y="23"/>
                  </a:lnTo>
                  <a:close/>
                </a:path>
              </a:pathLst>
            </a:custGeom>
            <a:solidFill>
              <a:srgbClr val="02b6c9"/>
            </a:solidFill>
            <a:ln>
              <a:noFill/>
            </a:ln>
          </p:spPr>
          <p:style>
            <a:lnRef idx="0"/>
            <a:fillRef idx="0"/>
            <a:effectRef idx="0"/>
            <a:fontRef idx="minor"/>
          </p:style>
        </p:sp>
        <p:sp>
          <p:nvSpPr>
            <p:cNvPr id="422" name="CustomShape 14"/>
            <p:cNvSpPr/>
            <p:nvPr/>
          </p:nvSpPr>
          <p:spPr>
            <a:xfrm>
              <a:off x="1494000" y="412920"/>
              <a:ext cx="153720" cy="253800"/>
            </a:xfrm>
            <a:custGeom>
              <a:avLst/>
              <a:gdLst/>
              <a:ahLst/>
              <a:rect l="l" t="t" r="r" b="b"/>
              <a:pathLst>
                <a:path w="100" h="166">
                  <a:moveTo>
                    <a:pt x="100" y="20"/>
                  </a:moveTo>
                  <a:cubicBezTo>
                    <a:pt x="100" y="15"/>
                    <a:pt x="100" y="15"/>
                    <a:pt x="100" y="15"/>
                  </a:cubicBezTo>
                  <a:cubicBezTo>
                    <a:pt x="100" y="13"/>
                    <a:pt x="99" y="11"/>
                    <a:pt x="99" y="9"/>
                  </a:cubicBezTo>
                  <a:cubicBezTo>
                    <a:pt x="98" y="7"/>
                    <a:pt x="97" y="6"/>
                    <a:pt x="96" y="4"/>
                  </a:cubicBezTo>
                  <a:cubicBezTo>
                    <a:pt x="95" y="3"/>
                    <a:pt x="93" y="2"/>
                    <a:pt x="92" y="1"/>
                  </a:cubicBezTo>
                  <a:cubicBezTo>
                    <a:pt x="90" y="0"/>
                    <a:pt x="88" y="0"/>
                    <a:pt x="87" y="0"/>
                  </a:cubicBezTo>
                  <a:cubicBezTo>
                    <a:pt x="85" y="0"/>
                    <a:pt x="83" y="0"/>
                    <a:pt x="82" y="1"/>
                  </a:cubicBezTo>
                  <a:cubicBezTo>
                    <a:pt x="78" y="3"/>
                    <a:pt x="76" y="5"/>
                    <a:pt x="75" y="9"/>
                  </a:cubicBezTo>
                  <a:cubicBezTo>
                    <a:pt x="74" y="11"/>
                    <a:pt x="74" y="13"/>
                    <a:pt x="74" y="15"/>
                  </a:cubicBezTo>
                  <a:cubicBezTo>
                    <a:pt x="74" y="68"/>
                    <a:pt x="74" y="68"/>
                    <a:pt x="74" y="68"/>
                  </a:cubicBezTo>
                  <a:cubicBezTo>
                    <a:pt x="71" y="66"/>
                    <a:pt x="67" y="65"/>
                    <a:pt x="64" y="64"/>
                  </a:cubicBezTo>
                  <a:cubicBezTo>
                    <a:pt x="60" y="63"/>
                    <a:pt x="56" y="62"/>
                    <a:pt x="52" y="62"/>
                  </a:cubicBezTo>
                  <a:cubicBezTo>
                    <a:pt x="46" y="62"/>
                    <a:pt x="40" y="63"/>
                    <a:pt x="34" y="66"/>
                  </a:cubicBezTo>
                  <a:cubicBezTo>
                    <a:pt x="28" y="69"/>
                    <a:pt x="23" y="72"/>
                    <a:pt x="19" y="77"/>
                  </a:cubicBezTo>
                  <a:cubicBezTo>
                    <a:pt x="0" y="98"/>
                    <a:pt x="0" y="129"/>
                    <a:pt x="19" y="150"/>
                  </a:cubicBezTo>
                  <a:cubicBezTo>
                    <a:pt x="23" y="154"/>
                    <a:pt x="28" y="158"/>
                    <a:pt x="34" y="161"/>
                  </a:cubicBezTo>
                  <a:cubicBezTo>
                    <a:pt x="46" y="166"/>
                    <a:pt x="59" y="166"/>
                    <a:pt x="71" y="161"/>
                  </a:cubicBezTo>
                  <a:cubicBezTo>
                    <a:pt x="76" y="158"/>
                    <a:pt x="81" y="154"/>
                    <a:pt x="86" y="150"/>
                  </a:cubicBezTo>
                  <a:cubicBezTo>
                    <a:pt x="90" y="145"/>
                    <a:pt x="93" y="140"/>
                    <a:pt x="96" y="134"/>
                  </a:cubicBezTo>
                  <a:cubicBezTo>
                    <a:pt x="98" y="127"/>
                    <a:pt x="100" y="121"/>
                    <a:pt x="100" y="114"/>
                  </a:cubicBezTo>
                  <a:cubicBezTo>
                    <a:pt x="100" y="20"/>
                    <a:pt x="100" y="20"/>
                    <a:pt x="100" y="20"/>
                  </a:cubicBezTo>
                  <a:close/>
                  <a:moveTo>
                    <a:pt x="72" y="122"/>
                  </a:moveTo>
                  <a:cubicBezTo>
                    <a:pt x="71" y="125"/>
                    <a:pt x="70" y="128"/>
                    <a:pt x="68" y="130"/>
                  </a:cubicBezTo>
                  <a:cubicBezTo>
                    <a:pt x="66" y="132"/>
                    <a:pt x="63" y="134"/>
                    <a:pt x="61" y="135"/>
                  </a:cubicBezTo>
                  <a:cubicBezTo>
                    <a:pt x="58" y="136"/>
                    <a:pt x="55" y="137"/>
                    <a:pt x="52" y="137"/>
                  </a:cubicBezTo>
                  <a:cubicBezTo>
                    <a:pt x="49" y="137"/>
                    <a:pt x="47" y="136"/>
                    <a:pt x="44" y="135"/>
                  </a:cubicBezTo>
                  <a:cubicBezTo>
                    <a:pt x="41" y="134"/>
                    <a:pt x="39" y="132"/>
                    <a:pt x="37" y="130"/>
                  </a:cubicBezTo>
                  <a:cubicBezTo>
                    <a:pt x="35" y="128"/>
                    <a:pt x="34" y="125"/>
                    <a:pt x="33" y="122"/>
                  </a:cubicBezTo>
                  <a:cubicBezTo>
                    <a:pt x="29" y="114"/>
                    <a:pt x="31" y="104"/>
                    <a:pt x="37" y="97"/>
                  </a:cubicBezTo>
                  <a:cubicBezTo>
                    <a:pt x="39" y="95"/>
                    <a:pt x="41" y="93"/>
                    <a:pt x="44" y="92"/>
                  </a:cubicBezTo>
                  <a:cubicBezTo>
                    <a:pt x="47" y="91"/>
                    <a:pt x="49" y="90"/>
                    <a:pt x="52" y="90"/>
                  </a:cubicBezTo>
                  <a:cubicBezTo>
                    <a:pt x="55" y="90"/>
                    <a:pt x="58" y="91"/>
                    <a:pt x="61" y="92"/>
                  </a:cubicBezTo>
                  <a:cubicBezTo>
                    <a:pt x="63" y="93"/>
                    <a:pt x="66" y="95"/>
                    <a:pt x="68" y="97"/>
                  </a:cubicBezTo>
                  <a:cubicBezTo>
                    <a:pt x="69" y="99"/>
                    <a:pt x="71" y="102"/>
                    <a:pt x="72" y="104"/>
                  </a:cubicBezTo>
                  <a:cubicBezTo>
                    <a:pt x="74" y="110"/>
                    <a:pt x="74" y="117"/>
                    <a:pt x="72" y="122"/>
                  </a:cubicBezTo>
                  <a:close/>
                </a:path>
              </a:pathLst>
            </a:custGeom>
            <a:solidFill>
              <a:srgbClr val="7c4182"/>
            </a:solidFill>
            <a:ln>
              <a:noFill/>
            </a:ln>
          </p:spPr>
          <p:style>
            <a:lnRef idx="0"/>
            <a:fillRef idx="0"/>
            <a:effectRef idx="0"/>
            <a:fontRef idx="minor"/>
          </p:style>
        </p:sp>
      </p:grpSp>
      <p:sp>
        <p:nvSpPr>
          <p:cNvPr id="423" name="CustomShape 15"/>
          <p:cNvSpPr/>
          <p:nvPr/>
        </p:nvSpPr>
        <p:spPr>
          <a:xfrm>
            <a:off x="1409760" y="1431720"/>
            <a:ext cx="1131480" cy="61560"/>
          </a:xfrm>
          <a:prstGeom prst="rect">
            <a:avLst/>
          </a:prstGeom>
          <a:solidFill>
            <a:srgbClr val="7c4182"/>
          </a:solidFill>
          <a:ln>
            <a:noFill/>
          </a:ln>
        </p:spPr>
        <p:style>
          <a:lnRef idx="0"/>
          <a:fillRef idx="0"/>
          <a:effectRef idx="0"/>
          <a:fontRef idx="minor"/>
        </p:style>
      </p:sp>
      <p:grpSp>
        <p:nvGrpSpPr>
          <p:cNvPr id="424" name="Group 16"/>
          <p:cNvGrpSpPr/>
          <p:nvPr/>
        </p:nvGrpSpPr>
        <p:grpSpPr>
          <a:xfrm>
            <a:off x="8589960" y="-7920"/>
            <a:ext cx="3727080" cy="6865560"/>
            <a:chOff x="8589960" y="-7920"/>
            <a:chExt cx="3727080" cy="6865560"/>
          </a:xfrm>
        </p:grpSpPr>
        <p:pic>
          <p:nvPicPr>
            <p:cNvPr id="425" name="Google Shape;153;p15_10" descr=""/>
            <p:cNvPicPr/>
            <p:nvPr/>
          </p:nvPicPr>
          <p:blipFill>
            <a:blip r:embed="rId1"/>
            <a:srcRect l="0" t="0" r="0" b="7408"/>
            <a:stretch/>
          </p:blipFill>
          <p:spPr>
            <a:xfrm>
              <a:off x="8589960" y="-7920"/>
              <a:ext cx="3727080" cy="6865560"/>
            </a:xfrm>
            <a:prstGeom prst="rect">
              <a:avLst/>
            </a:prstGeom>
            <a:ln>
              <a:noFill/>
            </a:ln>
          </p:spPr>
        </p:pic>
        <p:pic>
          <p:nvPicPr>
            <p:cNvPr id="426" name="Google Shape;154;p15_10" descr=""/>
            <p:cNvPicPr/>
            <p:nvPr/>
          </p:nvPicPr>
          <p:blipFill>
            <a:blip r:embed="rId2"/>
            <a:stretch/>
          </p:blipFill>
          <p:spPr>
            <a:xfrm>
              <a:off x="11523600" y="995400"/>
              <a:ext cx="791640" cy="1780920"/>
            </a:xfrm>
            <a:prstGeom prst="rect">
              <a:avLst/>
            </a:prstGeom>
            <a:ln>
              <a:noFill/>
            </a:ln>
          </p:spPr>
        </p:pic>
      </p:grpSp>
      <p:sp>
        <p:nvSpPr>
          <p:cNvPr id="427" name="CustomShape 17"/>
          <p:cNvSpPr/>
          <p:nvPr/>
        </p:nvSpPr>
        <p:spPr>
          <a:xfrm>
            <a:off x="411120" y="5653080"/>
            <a:ext cx="1339560" cy="987120"/>
          </a:xfrm>
          <a:custGeom>
            <a:avLst/>
            <a:gdLst/>
            <a:ahLst/>
            <a:rect l="l" t="t" r="r" b="b"/>
            <a:pathLst>
              <a:path w="872" h="642">
                <a:moveTo>
                  <a:pt x="872" y="642"/>
                </a:moveTo>
                <a:cubicBezTo>
                  <a:pt x="673" y="642"/>
                  <a:pt x="673" y="642"/>
                  <a:pt x="673" y="642"/>
                </a:cubicBezTo>
                <a:cubicBezTo>
                  <a:pt x="673" y="642"/>
                  <a:pt x="673" y="642"/>
                  <a:pt x="673" y="642"/>
                </a:cubicBezTo>
                <a:cubicBezTo>
                  <a:pt x="872" y="642"/>
                  <a:pt x="872" y="642"/>
                  <a:pt x="872" y="642"/>
                </a:cubicBezTo>
                <a:cubicBezTo>
                  <a:pt x="872" y="642"/>
                  <a:pt x="872" y="642"/>
                  <a:pt x="872" y="642"/>
                </a:cubicBezTo>
                <a:moveTo>
                  <a:pt x="1" y="0"/>
                </a:moveTo>
                <a:cubicBezTo>
                  <a:pt x="1" y="0"/>
                  <a:pt x="0" y="1"/>
                  <a:pt x="0" y="1"/>
                </a:cubicBezTo>
                <a:cubicBezTo>
                  <a:pt x="0" y="253"/>
                  <a:pt x="0" y="253"/>
                  <a:pt x="0" y="253"/>
                </a:cubicBezTo>
                <a:cubicBezTo>
                  <a:pt x="0" y="252"/>
                  <a:pt x="1" y="252"/>
                  <a:pt x="1" y="251"/>
                </a:cubicBezTo>
                <a:cubicBezTo>
                  <a:pt x="1" y="0"/>
                  <a:pt x="1" y="0"/>
                  <a:pt x="1" y="0"/>
                </a:cubicBezTo>
              </a:path>
            </a:pathLst>
          </a:custGeom>
          <a:solidFill>
            <a:srgbClr val="d2e5e6"/>
          </a:solidFill>
          <a:ln>
            <a:noFill/>
          </a:ln>
        </p:spPr>
        <p:style>
          <a:lnRef idx="0"/>
          <a:fillRef idx="0"/>
          <a:effectRef idx="0"/>
          <a:fontRef idx="minor"/>
        </p:style>
      </p:sp>
      <p:sp>
        <p:nvSpPr>
          <p:cNvPr id="428" name="CustomShape 18"/>
          <p:cNvSpPr/>
          <p:nvPr/>
        </p:nvSpPr>
        <p:spPr>
          <a:xfrm>
            <a:off x="-664200" y="5816520"/>
            <a:ext cx="1740960" cy="1740960"/>
          </a:xfrm>
          <a:prstGeom prst="ellipse">
            <a:avLst/>
          </a:prstGeom>
          <a:noFill/>
          <a:ln w="282600">
            <a:solidFill>
              <a:srgbClr val="02b6c9">
                <a:alpha val="27000"/>
              </a:srgbClr>
            </a:solidFill>
            <a:miter/>
          </a:ln>
        </p:spPr>
        <p:style>
          <a:lnRef idx="0"/>
          <a:fillRef idx="0"/>
          <a:effectRef idx="0"/>
          <a:fontRef idx="minor"/>
        </p:style>
      </p:sp>
      <p:sp>
        <p:nvSpPr>
          <p:cNvPr id="429" name="CustomShape 19"/>
          <p:cNvSpPr/>
          <p:nvPr/>
        </p:nvSpPr>
        <p:spPr>
          <a:xfrm>
            <a:off x="345240" y="1828800"/>
            <a:ext cx="8890200" cy="4663440"/>
          </a:xfrm>
          <a:prstGeom prst="rect">
            <a:avLst/>
          </a:prstGeom>
          <a:noFill/>
          <a:ln>
            <a:noFill/>
          </a:ln>
        </p:spPr>
        <p:style>
          <a:lnRef idx="0"/>
          <a:fillRef idx="0"/>
          <a:effectRef idx="0"/>
          <a:fontRef idx="minor"/>
        </p:style>
        <p:txBody>
          <a:bodyPr>
            <a:noAutofit/>
          </a:bodyPr>
          <a:p>
            <a:pPr>
              <a:lnSpc>
                <a:spcPct val="150000"/>
              </a:lnSpc>
            </a:pPr>
            <a:r>
              <a:rPr b="0" lang="en-US" sz="2400" spc="-1" strike="noStrike">
                <a:solidFill>
                  <a:srgbClr val="727373"/>
                </a:solidFill>
                <a:latin typeface="Roboto"/>
                <a:ea typeface="Roboto"/>
              </a:rPr>
              <a:t>- Các tham số nếu là biến thì đều truyền vào tham </a:t>
            </a:r>
            <a:r>
              <a:rPr b="0" lang="en-US" sz="2400" spc="-1" strike="noStrike">
                <a:solidFill>
                  <a:srgbClr val="727373"/>
                </a:solidFill>
                <a:latin typeface="Roboto"/>
                <a:ea typeface="Roboto"/>
              </a:rPr>
              <a:t>chiếu của chính nó. Khi tham số được thay đổi </a:t>
            </a:r>
            <a:r>
              <a:rPr b="0" lang="en-US" sz="2400" spc="-1" strike="noStrike">
                <a:solidFill>
                  <a:srgbClr val="727373"/>
                </a:solidFill>
                <a:latin typeface="Roboto"/>
                <a:ea typeface="Roboto"/>
              </a:rPr>
              <a:t>trong hàm thì giá trị của biến truyền vào cũng </a:t>
            </a:r>
            <a:r>
              <a:rPr b="0" lang="en-US" sz="2400" spc="-1" strike="noStrike">
                <a:solidFill>
                  <a:srgbClr val="727373"/>
                </a:solidFill>
                <a:latin typeface="Roboto"/>
                <a:ea typeface="Roboto"/>
              </a:rPr>
              <a:t>thay đổi. Ngoại trừ biến là hằng số.</a:t>
            </a:r>
            <a:endParaRPr b="0" lang="en-US" sz="2400" spc="-1" strike="noStrike">
              <a:latin typeface="Arial"/>
            </a:endParaRPr>
          </a:p>
        </p:txBody>
      </p:sp>
    </p:spTree>
  </p:cSld>
  <mc:AlternateContent>
    <mc:Choice Requires="p14">
      <p:transition spd="slow" p14:dur="2000"/>
    </mc:Choice>
    <mc:Fallback>
      <p:transition spd="slow"/>
    </mc:Fallback>
  </mc:AlternateContent>
  <p:timing>
    <p:tnLst>
      <p:par>
        <p:cTn id="127" dur="indefinite" restart="never" nodeType="tmRoot">
          <p:childTnLst>
            <p:seq>
              <p:cTn id="128" dur="indefinite" nodeType="mainSeq">
                <p:childTnLst>
                  <p:par>
                    <p:cTn id="129" fill="hold">
                      <p:stCondLst>
                        <p:cond delay="indefinite"/>
                      </p:stCondLst>
                      <p:childTnLst>
                        <p:par>
                          <p:cTn id="130" fill="hold">
                            <p:stCondLst>
                              <p:cond delay="0"/>
                            </p:stCondLst>
                            <p:childTnLst>
                              <p:par>
                                <p:cTn id="131" nodeType="clickEffect" fill="hold" presetClass="entr" presetID="1">
                                  <p:stCondLst>
                                    <p:cond delay="0"/>
                                  </p:stCondLst>
                                  <p:childTnLst>
                                    <p:set>
                                      <p:cBhvr>
                                        <p:cTn id="132" dur="1" fill="hold">
                                          <p:stCondLst>
                                            <p:cond delay="0"/>
                                          </p:stCondLst>
                                        </p:cTn>
                                        <p:tgtEl>
                                          <p:spTgt spid="412"/>
                                        </p:tgtEl>
                                        <p:attrNameLst>
                                          <p:attrName>style.visibility</p:attrName>
                                        </p:attrNameLst>
                                      </p:cBhvr>
                                      <p:to>
                                        <p:strVal val="visible"/>
                                      </p:to>
                                    </p:set>
                                  </p:childTnLst>
                                </p:cTn>
                              </p:par>
                            </p:childTnLst>
                          </p:cTn>
                        </p:par>
                      </p:childTnLst>
                    </p:cTn>
                  </p:par>
                  <p:par>
                    <p:cTn id="133" fill="hold">
                      <p:stCondLst>
                        <p:cond delay="indefinite"/>
                      </p:stCondLst>
                      <p:childTnLst>
                        <p:par>
                          <p:cTn id="134" fill="hold">
                            <p:stCondLst>
                              <p:cond delay="0"/>
                            </p:stCondLst>
                            <p:childTnLst>
                              <p:par>
                                <p:cTn id="135" nodeType="clickEffect" fill="hold" presetClass="entr" presetID="1">
                                  <p:stCondLst>
                                    <p:cond delay="0"/>
                                  </p:stCondLst>
                                  <p:childTnLst>
                                    <p:set>
                                      <p:cBhvr>
                                        <p:cTn id="136" dur="1" fill="hold">
                                          <p:stCondLst>
                                            <p:cond delay="0"/>
                                          </p:stCondLst>
                                        </p:cTn>
                                        <p:tgtEl>
                                          <p:spTgt spid="42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0" name="CustomShape 1"/>
          <p:cNvSpPr/>
          <p:nvPr/>
        </p:nvSpPr>
        <p:spPr>
          <a:xfrm>
            <a:off x="0" y="71280"/>
            <a:ext cx="13312440" cy="7414920"/>
          </a:xfrm>
          <a:prstGeom prst="rect">
            <a:avLst/>
          </a:prstGeom>
          <a:noFill/>
          <a:ln>
            <a:noFill/>
          </a:ln>
        </p:spPr>
        <p:style>
          <a:lnRef idx="0"/>
          <a:fillRef idx="0"/>
          <a:effectRef idx="0"/>
          <a:fontRef idx="minor"/>
        </p:style>
      </p:sp>
      <p:sp>
        <p:nvSpPr>
          <p:cNvPr id="431" name="CustomShape 2"/>
          <p:cNvSpPr/>
          <p:nvPr/>
        </p:nvSpPr>
        <p:spPr>
          <a:xfrm>
            <a:off x="411120" y="-4680"/>
            <a:ext cx="11807640" cy="6644880"/>
          </a:xfrm>
          <a:prstGeom prst="rect">
            <a:avLst/>
          </a:prstGeom>
          <a:noFill/>
          <a:ln>
            <a:noFill/>
          </a:ln>
        </p:spPr>
        <p:style>
          <a:lnRef idx="0"/>
          <a:fillRef idx="0"/>
          <a:effectRef idx="0"/>
          <a:fontRef idx="minor"/>
        </p:style>
      </p:sp>
      <p:sp>
        <p:nvSpPr>
          <p:cNvPr id="432" name="CustomShape 3"/>
          <p:cNvSpPr/>
          <p:nvPr/>
        </p:nvSpPr>
        <p:spPr>
          <a:xfrm>
            <a:off x="412920" y="-3240"/>
            <a:ext cx="11874240" cy="6643440"/>
          </a:xfrm>
          <a:prstGeom prst="rect">
            <a:avLst/>
          </a:prstGeom>
          <a:noFill/>
          <a:ln>
            <a:noFill/>
          </a:ln>
        </p:spPr>
        <p:style>
          <a:lnRef idx="0"/>
          <a:fillRef idx="0"/>
          <a:effectRef idx="0"/>
          <a:fontRef idx="minor"/>
        </p:style>
      </p:sp>
      <p:sp>
        <p:nvSpPr>
          <p:cNvPr id="433" name="CustomShape 4"/>
          <p:cNvSpPr/>
          <p:nvPr/>
        </p:nvSpPr>
        <p:spPr>
          <a:xfrm>
            <a:off x="1036080" y="746280"/>
            <a:ext cx="7772400" cy="615240"/>
          </a:xfrm>
          <a:prstGeom prst="rect">
            <a:avLst/>
          </a:prstGeom>
          <a:noFill/>
          <a:ln>
            <a:noFill/>
          </a:ln>
        </p:spPr>
        <p:style>
          <a:lnRef idx="0"/>
          <a:fillRef idx="0"/>
          <a:effectRef idx="0"/>
          <a:fontRef idx="minor"/>
        </p:style>
        <p:txBody>
          <a:bodyPr lIns="0" rIns="0" tIns="0" bIns="0">
            <a:noAutofit/>
          </a:bodyPr>
          <a:p>
            <a:pPr>
              <a:lnSpc>
                <a:spcPct val="100000"/>
              </a:lnSpc>
            </a:pPr>
            <a:r>
              <a:rPr b="1" lang="en-US" sz="4000" spc="-1" strike="noStrike">
                <a:solidFill>
                  <a:srgbClr val="727373"/>
                </a:solidFill>
                <a:latin typeface="Arial"/>
                <a:ea typeface="Arial"/>
              </a:rPr>
              <a:t>Phạm vi biến trong hàm</a:t>
            </a:r>
            <a:endParaRPr b="0" lang="en-US" sz="4000" spc="-1" strike="noStrike">
              <a:latin typeface="Arial"/>
            </a:endParaRPr>
          </a:p>
        </p:txBody>
      </p:sp>
      <p:grpSp>
        <p:nvGrpSpPr>
          <p:cNvPr id="434" name="Group 5"/>
          <p:cNvGrpSpPr/>
          <p:nvPr/>
        </p:nvGrpSpPr>
        <p:grpSpPr>
          <a:xfrm>
            <a:off x="968400" y="412920"/>
            <a:ext cx="1025280" cy="253800"/>
            <a:chOff x="968400" y="412920"/>
            <a:chExt cx="1025280" cy="253800"/>
          </a:xfrm>
        </p:grpSpPr>
        <p:sp>
          <p:nvSpPr>
            <p:cNvPr id="435" name="CustomShape 6"/>
            <p:cNvSpPr/>
            <p:nvPr/>
          </p:nvSpPr>
          <p:spPr>
            <a:xfrm>
              <a:off x="1190520" y="449280"/>
              <a:ext cx="42480" cy="45720"/>
            </a:xfrm>
            <a:custGeom>
              <a:avLst/>
              <a:gdLst/>
              <a:ahLst/>
              <a:rect l="l" t="t" r="r" b="b"/>
              <a:pathLst>
                <a:path w="28" h="30">
                  <a:moveTo>
                    <a:pt x="0" y="15"/>
                  </a:moveTo>
                  <a:cubicBezTo>
                    <a:pt x="0" y="13"/>
                    <a:pt x="0" y="11"/>
                    <a:pt x="1" y="9"/>
                  </a:cubicBezTo>
                  <a:cubicBezTo>
                    <a:pt x="2" y="6"/>
                    <a:pt x="5" y="3"/>
                    <a:pt x="8" y="1"/>
                  </a:cubicBezTo>
                  <a:cubicBezTo>
                    <a:pt x="12" y="0"/>
                    <a:pt x="16" y="0"/>
                    <a:pt x="19" y="1"/>
                  </a:cubicBezTo>
                  <a:cubicBezTo>
                    <a:pt x="21" y="2"/>
                    <a:pt x="22" y="3"/>
                    <a:pt x="23" y="4"/>
                  </a:cubicBezTo>
                  <a:cubicBezTo>
                    <a:pt x="25" y="6"/>
                    <a:pt x="26" y="7"/>
                    <a:pt x="26" y="9"/>
                  </a:cubicBezTo>
                  <a:cubicBezTo>
                    <a:pt x="27" y="11"/>
                    <a:pt x="28" y="13"/>
                    <a:pt x="28" y="15"/>
                  </a:cubicBezTo>
                  <a:cubicBezTo>
                    <a:pt x="28" y="17"/>
                    <a:pt x="27" y="19"/>
                    <a:pt x="26" y="21"/>
                  </a:cubicBezTo>
                  <a:cubicBezTo>
                    <a:pt x="26" y="23"/>
                    <a:pt x="25" y="24"/>
                    <a:pt x="23" y="26"/>
                  </a:cubicBezTo>
                  <a:cubicBezTo>
                    <a:pt x="22" y="27"/>
                    <a:pt x="21" y="28"/>
                    <a:pt x="19" y="29"/>
                  </a:cubicBezTo>
                  <a:cubicBezTo>
                    <a:pt x="16" y="30"/>
                    <a:pt x="12" y="30"/>
                    <a:pt x="8" y="29"/>
                  </a:cubicBezTo>
                  <a:cubicBezTo>
                    <a:pt x="7" y="28"/>
                    <a:pt x="5" y="27"/>
                    <a:pt x="4" y="26"/>
                  </a:cubicBezTo>
                  <a:cubicBezTo>
                    <a:pt x="3" y="24"/>
                    <a:pt x="2" y="23"/>
                    <a:pt x="1" y="21"/>
                  </a:cubicBezTo>
                  <a:cubicBezTo>
                    <a:pt x="0" y="19"/>
                    <a:pt x="0" y="17"/>
                    <a:pt x="0" y="15"/>
                  </a:cubicBezTo>
                  <a:close/>
                </a:path>
              </a:pathLst>
            </a:custGeom>
            <a:solidFill>
              <a:srgbClr val="02b6c9"/>
            </a:solidFill>
            <a:ln>
              <a:noFill/>
            </a:ln>
          </p:spPr>
          <p:style>
            <a:lnRef idx="0"/>
            <a:fillRef idx="0"/>
            <a:effectRef idx="0"/>
            <a:fontRef idx="minor"/>
          </p:style>
        </p:sp>
        <p:sp>
          <p:nvSpPr>
            <p:cNvPr id="436" name="CustomShape 7"/>
            <p:cNvSpPr/>
            <p:nvPr/>
          </p:nvSpPr>
          <p:spPr>
            <a:xfrm>
              <a:off x="1192320" y="509760"/>
              <a:ext cx="39240" cy="153720"/>
            </a:xfrm>
            <a:custGeom>
              <a:avLst/>
              <a:gdLst/>
              <a:ahLst/>
              <a:rect l="l" t="t" r="r" b="b"/>
              <a:pathLst>
                <a:path w="26" h="101">
                  <a:moveTo>
                    <a:pt x="26" y="86"/>
                  </a:moveTo>
                  <a:cubicBezTo>
                    <a:pt x="26" y="88"/>
                    <a:pt x="25" y="90"/>
                    <a:pt x="25" y="92"/>
                  </a:cubicBezTo>
                  <a:cubicBezTo>
                    <a:pt x="24" y="94"/>
                    <a:pt x="23" y="95"/>
                    <a:pt x="22" y="96"/>
                  </a:cubicBezTo>
                  <a:cubicBezTo>
                    <a:pt x="21" y="98"/>
                    <a:pt x="19" y="99"/>
                    <a:pt x="18" y="99"/>
                  </a:cubicBezTo>
                  <a:cubicBezTo>
                    <a:pt x="15" y="101"/>
                    <a:pt x="11" y="101"/>
                    <a:pt x="8" y="99"/>
                  </a:cubicBezTo>
                  <a:cubicBezTo>
                    <a:pt x="6" y="99"/>
                    <a:pt x="5" y="98"/>
                    <a:pt x="4" y="96"/>
                  </a:cubicBezTo>
                  <a:cubicBezTo>
                    <a:pt x="1" y="94"/>
                    <a:pt x="0" y="90"/>
                    <a:pt x="0" y="86"/>
                  </a:cubicBezTo>
                  <a:cubicBezTo>
                    <a:pt x="0" y="14"/>
                    <a:pt x="0" y="14"/>
                    <a:pt x="0" y="14"/>
                  </a:cubicBezTo>
                  <a:cubicBezTo>
                    <a:pt x="0" y="11"/>
                    <a:pt x="1" y="7"/>
                    <a:pt x="4" y="4"/>
                  </a:cubicBezTo>
                  <a:cubicBezTo>
                    <a:pt x="5" y="3"/>
                    <a:pt x="6" y="2"/>
                    <a:pt x="8" y="1"/>
                  </a:cubicBezTo>
                  <a:cubicBezTo>
                    <a:pt x="10" y="1"/>
                    <a:pt x="11" y="0"/>
                    <a:pt x="13" y="0"/>
                  </a:cubicBezTo>
                  <a:cubicBezTo>
                    <a:pt x="15" y="0"/>
                    <a:pt x="16" y="1"/>
                    <a:pt x="18" y="1"/>
                  </a:cubicBezTo>
                  <a:cubicBezTo>
                    <a:pt x="20" y="2"/>
                    <a:pt x="21" y="3"/>
                    <a:pt x="22" y="4"/>
                  </a:cubicBezTo>
                  <a:cubicBezTo>
                    <a:pt x="23" y="6"/>
                    <a:pt x="24" y="7"/>
                    <a:pt x="25" y="9"/>
                  </a:cubicBezTo>
                  <a:cubicBezTo>
                    <a:pt x="25" y="10"/>
                    <a:pt x="26" y="12"/>
                    <a:pt x="26" y="14"/>
                  </a:cubicBezTo>
                  <a:lnTo>
                    <a:pt x="26" y="86"/>
                  </a:lnTo>
                  <a:close/>
                </a:path>
              </a:pathLst>
            </a:custGeom>
            <a:solidFill>
              <a:srgbClr val="02b6c9"/>
            </a:solidFill>
            <a:ln>
              <a:noFill/>
            </a:ln>
          </p:spPr>
          <p:style>
            <a:lnRef idx="0"/>
            <a:fillRef idx="0"/>
            <a:effectRef idx="0"/>
            <a:fontRef idx="minor"/>
          </p:style>
        </p:sp>
        <p:sp>
          <p:nvSpPr>
            <p:cNvPr id="437" name="CustomShape 8"/>
            <p:cNvSpPr/>
            <p:nvPr/>
          </p:nvSpPr>
          <p:spPr>
            <a:xfrm>
              <a:off x="1265400" y="449280"/>
              <a:ext cx="42480" cy="45720"/>
            </a:xfrm>
            <a:custGeom>
              <a:avLst/>
              <a:gdLst/>
              <a:ahLst/>
              <a:rect l="l" t="t" r="r" b="b"/>
              <a:pathLst>
                <a:path w="28" h="30">
                  <a:moveTo>
                    <a:pt x="0" y="15"/>
                  </a:moveTo>
                  <a:cubicBezTo>
                    <a:pt x="0" y="13"/>
                    <a:pt x="0" y="11"/>
                    <a:pt x="1" y="9"/>
                  </a:cubicBezTo>
                  <a:cubicBezTo>
                    <a:pt x="3" y="6"/>
                    <a:pt x="5" y="3"/>
                    <a:pt x="9" y="1"/>
                  </a:cubicBezTo>
                  <a:cubicBezTo>
                    <a:pt x="12" y="0"/>
                    <a:pt x="16" y="0"/>
                    <a:pt x="19" y="1"/>
                  </a:cubicBezTo>
                  <a:cubicBezTo>
                    <a:pt x="21" y="2"/>
                    <a:pt x="22" y="3"/>
                    <a:pt x="24" y="4"/>
                  </a:cubicBezTo>
                  <a:cubicBezTo>
                    <a:pt x="25" y="6"/>
                    <a:pt x="26" y="7"/>
                    <a:pt x="27" y="9"/>
                  </a:cubicBezTo>
                  <a:cubicBezTo>
                    <a:pt x="27" y="11"/>
                    <a:pt x="28" y="13"/>
                    <a:pt x="28" y="15"/>
                  </a:cubicBezTo>
                  <a:cubicBezTo>
                    <a:pt x="28" y="17"/>
                    <a:pt x="27" y="19"/>
                    <a:pt x="27" y="21"/>
                  </a:cubicBezTo>
                  <a:cubicBezTo>
                    <a:pt x="26" y="23"/>
                    <a:pt x="25" y="24"/>
                    <a:pt x="24" y="26"/>
                  </a:cubicBezTo>
                  <a:cubicBezTo>
                    <a:pt x="22" y="27"/>
                    <a:pt x="21" y="28"/>
                    <a:pt x="19" y="29"/>
                  </a:cubicBezTo>
                  <a:cubicBezTo>
                    <a:pt x="16" y="30"/>
                    <a:pt x="12" y="30"/>
                    <a:pt x="9" y="29"/>
                  </a:cubicBezTo>
                  <a:cubicBezTo>
                    <a:pt x="7" y="28"/>
                    <a:pt x="5" y="27"/>
                    <a:pt x="4" y="26"/>
                  </a:cubicBezTo>
                  <a:cubicBezTo>
                    <a:pt x="3" y="24"/>
                    <a:pt x="2" y="23"/>
                    <a:pt x="1" y="21"/>
                  </a:cubicBezTo>
                  <a:cubicBezTo>
                    <a:pt x="0" y="19"/>
                    <a:pt x="0" y="17"/>
                    <a:pt x="0" y="15"/>
                  </a:cubicBezTo>
                  <a:close/>
                </a:path>
              </a:pathLst>
            </a:custGeom>
            <a:solidFill>
              <a:srgbClr val="02b6c9"/>
            </a:solidFill>
            <a:ln>
              <a:noFill/>
            </a:ln>
          </p:spPr>
          <p:style>
            <a:lnRef idx="0"/>
            <a:fillRef idx="0"/>
            <a:effectRef idx="0"/>
            <a:fontRef idx="minor"/>
          </p:style>
        </p:sp>
        <p:sp>
          <p:nvSpPr>
            <p:cNvPr id="438" name="CustomShape 9"/>
            <p:cNvSpPr/>
            <p:nvPr/>
          </p:nvSpPr>
          <p:spPr>
            <a:xfrm>
              <a:off x="1266840" y="509760"/>
              <a:ext cx="39240" cy="153720"/>
            </a:xfrm>
            <a:custGeom>
              <a:avLst/>
              <a:gdLst/>
              <a:ahLst/>
              <a:rect l="l" t="t" r="r" b="b"/>
              <a:pathLst>
                <a:path w="26" h="101">
                  <a:moveTo>
                    <a:pt x="26" y="86"/>
                  </a:moveTo>
                  <a:cubicBezTo>
                    <a:pt x="26" y="88"/>
                    <a:pt x="26" y="90"/>
                    <a:pt x="25" y="92"/>
                  </a:cubicBezTo>
                  <a:cubicBezTo>
                    <a:pt x="24" y="94"/>
                    <a:pt x="23" y="95"/>
                    <a:pt x="22" y="96"/>
                  </a:cubicBezTo>
                  <a:cubicBezTo>
                    <a:pt x="21" y="98"/>
                    <a:pt x="20" y="99"/>
                    <a:pt x="18" y="99"/>
                  </a:cubicBezTo>
                  <a:cubicBezTo>
                    <a:pt x="15" y="101"/>
                    <a:pt x="11" y="101"/>
                    <a:pt x="8" y="99"/>
                  </a:cubicBezTo>
                  <a:cubicBezTo>
                    <a:pt x="7" y="99"/>
                    <a:pt x="5" y="98"/>
                    <a:pt x="4" y="96"/>
                  </a:cubicBezTo>
                  <a:cubicBezTo>
                    <a:pt x="1" y="94"/>
                    <a:pt x="0" y="90"/>
                    <a:pt x="0" y="86"/>
                  </a:cubicBezTo>
                  <a:cubicBezTo>
                    <a:pt x="0" y="14"/>
                    <a:pt x="0" y="14"/>
                    <a:pt x="0" y="14"/>
                  </a:cubicBezTo>
                  <a:cubicBezTo>
                    <a:pt x="0" y="11"/>
                    <a:pt x="1" y="7"/>
                    <a:pt x="4" y="4"/>
                  </a:cubicBezTo>
                  <a:cubicBezTo>
                    <a:pt x="5" y="3"/>
                    <a:pt x="7" y="2"/>
                    <a:pt x="8" y="1"/>
                  </a:cubicBezTo>
                  <a:cubicBezTo>
                    <a:pt x="10" y="1"/>
                    <a:pt x="12" y="0"/>
                    <a:pt x="13" y="0"/>
                  </a:cubicBezTo>
                  <a:cubicBezTo>
                    <a:pt x="15" y="0"/>
                    <a:pt x="17" y="1"/>
                    <a:pt x="18" y="1"/>
                  </a:cubicBezTo>
                  <a:cubicBezTo>
                    <a:pt x="21" y="3"/>
                    <a:pt x="24" y="6"/>
                    <a:pt x="25" y="9"/>
                  </a:cubicBezTo>
                  <a:cubicBezTo>
                    <a:pt x="26" y="10"/>
                    <a:pt x="26" y="12"/>
                    <a:pt x="26" y="14"/>
                  </a:cubicBezTo>
                  <a:lnTo>
                    <a:pt x="26" y="86"/>
                  </a:lnTo>
                  <a:close/>
                </a:path>
              </a:pathLst>
            </a:custGeom>
            <a:solidFill>
              <a:srgbClr val="02b6c9"/>
            </a:solidFill>
            <a:ln>
              <a:noFill/>
            </a:ln>
          </p:spPr>
          <p:style>
            <a:lnRef idx="0"/>
            <a:fillRef idx="0"/>
            <a:effectRef idx="0"/>
            <a:fontRef idx="minor"/>
          </p:style>
        </p:sp>
        <p:sp>
          <p:nvSpPr>
            <p:cNvPr id="439" name="CustomShape 10"/>
            <p:cNvSpPr/>
            <p:nvPr/>
          </p:nvSpPr>
          <p:spPr>
            <a:xfrm>
              <a:off x="1339920" y="506520"/>
              <a:ext cx="139320" cy="156960"/>
            </a:xfrm>
            <a:custGeom>
              <a:avLst/>
              <a:gdLst/>
              <a:ahLst/>
              <a:rect l="l" t="t" r="r" b="b"/>
              <a:pathLst>
                <a:path w="91" h="103">
                  <a:moveTo>
                    <a:pt x="91" y="89"/>
                  </a:moveTo>
                  <a:cubicBezTo>
                    <a:pt x="91" y="91"/>
                    <a:pt x="90" y="93"/>
                    <a:pt x="90" y="94"/>
                  </a:cubicBezTo>
                  <a:cubicBezTo>
                    <a:pt x="89" y="96"/>
                    <a:pt x="88" y="97"/>
                    <a:pt x="87" y="99"/>
                  </a:cubicBezTo>
                  <a:cubicBezTo>
                    <a:pt x="86" y="100"/>
                    <a:pt x="85" y="101"/>
                    <a:pt x="83" y="102"/>
                  </a:cubicBezTo>
                  <a:cubicBezTo>
                    <a:pt x="82" y="102"/>
                    <a:pt x="80" y="103"/>
                    <a:pt x="78" y="103"/>
                  </a:cubicBezTo>
                  <a:cubicBezTo>
                    <a:pt x="76" y="103"/>
                    <a:pt x="75" y="102"/>
                    <a:pt x="73" y="102"/>
                  </a:cubicBezTo>
                  <a:cubicBezTo>
                    <a:pt x="71" y="101"/>
                    <a:pt x="70" y="100"/>
                    <a:pt x="69" y="99"/>
                  </a:cubicBezTo>
                  <a:cubicBezTo>
                    <a:pt x="66" y="96"/>
                    <a:pt x="65" y="93"/>
                    <a:pt x="65" y="89"/>
                  </a:cubicBezTo>
                  <a:cubicBezTo>
                    <a:pt x="65" y="51"/>
                    <a:pt x="65" y="51"/>
                    <a:pt x="65" y="51"/>
                  </a:cubicBezTo>
                  <a:cubicBezTo>
                    <a:pt x="65" y="50"/>
                    <a:pt x="65" y="50"/>
                    <a:pt x="65" y="50"/>
                  </a:cubicBezTo>
                  <a:cubicBezTo>
                    <a:pt x="65" y="47"/>
                    <a:pt x="64" y="44"/>
                    <a:pt x="63" y="42"/>
                  </a:cubicBezTo>
                  <a:cubicBezTo>
                    <a:pt x="62" y="39"/>
                    <a:pt x="61" y="37"/>
                    <a:pt x="59" y="35"/>
                  </a:cubicBezTo>
                  <a:cubicBezTo>
                    <a:pt x="57" y="33"/>
                    <a:pt x="55" y="32"/>
                    <a:pt x="53" y="31"/>
                  </a:cubicBezTo>
                  <a:cubicBezTo>
                    <a:pt x="51" y="30"/>
                    <a:pt x="48" y="29"/>
                    <a:pt x="46" y="29"/>
                  </a:cubicBezTo>
                  <a:cubicBezTo>
                    <a:pt x="43" y="29"/>
                    <a:pt x="40" y="30"/>
                    <a:pt x="38" y="31"/>
                  </a:cubicBezTo>
                  <a:cubicBezTo>
                    <a:pt x="35" y="32"/>
                    <a:pt x="33" y="33"/>
                    <a:pt x="32" y="35"/>
                  </a:cubicBezTo>
                  <a:cubicBezTo>
                    <a:pt x="30" y="37"/>
                    <a:pt x="29" y="40"/>
                    <a:pt x="28" y="42"/>
                  </a:cubicBezTo>
                  <a:cubicBezTo>
                    <a:pt x="27" y="45"/>
                    <a:pt x="26" y="48"/>
                    <a:pt x="26" y="51"/>
                  </a:cubicBezTo>
                  <a:cubicBezTo>
                    <a:pt x="26" y="89"/>
                    <a:pt x="26" y="89"/>
                    <a:pt x="26" y="89"/>
                  </a:cubicBezTo>
                  <a:cubicBezTo>
                    <a:pt x="26" y="91"/>
                    <a:pt x="26" y="93"/>
                    <a:pt x="25" y="94"/>
                  </a:cubicBezTo>
                  <a:cubicBezTo>
                    <a:pt x="25" y="96"/>
                    <a:pt x="24" y="97"/>
                    <a:pt x="23" y="99"/>
                  </a:cubicBezTo>
                  <a:cubicBezTo>
                    <a:pt x="22" y="100"/>
                    <a:pt x="20" y="101"/>
                    <a:pt x="19" y="102"/>
                  </a:cubicBezTo>
                  <a:cubicBezTo>
                    <a:pt x="17" y="102"/>
                    <a:pt x="15" y="103"/>
                    <a:pt x="14" y="103"/>
                  </a:cubicBezTo>
                  <a:cubicBezTo>
                    <a:pt x="12" y="103"/>
                    <a:pt x="10" y="102"/>
                    <a:pt x="9" y="102"/>
                  </a:cubicBezTo>
                  <a:cubicBezTo>
                    <a:pt x="7" y="101"/>
                    <a:pt x="6" y="100"/>
                    <a:pt x="5" y="99"/>
                  </a:cubicBezTo>
                  <a:cubicBezTo>
                    <a:pt x="3" y="97"/>
                    <a:pt x="2" y="96"/>
                    <a:pt x="2" y="94"/>
                  </a:cubicBezTo>
                  <a:cubicBezTo>
                    <a:pt x="1" y="93"/>
                    <a:pt x="1" y="91"/>
                    <a:pt x="1" y="89"/>
                  </a:cubicBezTo>
                  <a:cubicBezTo>
                    <a:pt x="1" y="51"/>
                    <a:pt x="1" y="51"/>
                    <a:pt x="1" y="51"/>
                  </a:cubicBezTo>
                  <a:cubicBezTo>
                    <a:pt x="0" y="44"/>
                    <a:pt x="2" y="37"/>
                    <a:pt x="4" y="31"/>
                  </a:cubicBezTo>
                  <a:cubicBezTo>
                    <a:pt x="6" y="25"/>
                    <a:pt x="9" y="20"/>
                    <a:pt x="14" y="15"/>
                  </a:cubicBezTo>
                  <a:cubicBezTo>
                    <a:pt x="18" y="11"/>
                    <a:pt x="22" y="7"/>
                    <a:pt x="28" y="5"/>
                  </a:cubicBezTo>
                  <a:cubicBezTo>
                    <a:pt x="39" y="0"/>
                    <a:pt x="52" y="0"/>
                    <a:pt x="63" y="5"/>
                  </a:cubicBezTo>
                  <a:cubicBezTo>
                    <a:pt x="69" y="7"/>
                    <a:pt x="74" y="11"/>
                    <a:pt x="78" y="15"/>
                  </a:cubicBezTo>
                  <a:cubicBezTo>
                    <a:pt x="82" y="20"/>
                    <a:pt x="85" y="25"/>
                    <a:pt x="87" y="31"/>
                  </a:cubicBezTo>
                  <a:cubicBezTo>
                    <a:pt x="90" y="37"/>
                    <a:pt x="91" y="44"/>
                    <a:pt x="91" y="51"/>
                  </a:cubicBezTo>
                  <a:cubicBezTo>
                    <a:pt x="91" y="89"/>
                    <a:pt x="91" y="89"/>
                    <a:pt x="91" y="89"/>
                  </a:cubicBezTo>
                  <a:close/>
                </a:path>
              </a:pathLst>
            </a:custGeom>
            <a:solidFill>
              <a:srgbClr val="02b6c9"/>
            </a:solidFill>
            <a:ln>
              <a:noFill/>
            </a:ln>
          </p:spPr>
          <p:style>
            <a:lnRef idx="0"/>
            <a:fillRef idx="0"/>
            <a:effectRef idx="0"/>
            <a:fontRef idx="minor"/>
          </p:style>
        </p:sp>
        <p:sp>
          <p:nvSpPr>
            <p:cNvPr id="440" name="CustomShape 11"/>
            <p:cNvSpPr/>
            <p:nvPr/>
          </p:nvSpPr>
          <p:spPr>
            <a:xfrm>
              <a:off x="1677960" y="506520"/>
              <a:ext cx="151920" cy="159840"/>
            </a:xfrm>
            <a:custGeom>
              <a:avLst/>
              <a:gdLst/>
              <a:ahLst/>
              <a:rect l="l" t="t" r="r" b="b"/>
              <a:pathLst>
                <a:path w="99" h="105">
                  <a:moveTo>
                    <a:pt x="0" y="52"/>
                  </a:moveTo>
                  <a:cubicBezTo>
                    <a:pt x="0" y="46"/>
                    <a:pt x="1" y="39"/>
                    <a:pt x="3" y="32"/>
                  </a:cubicBezTo>
                  <a:cubicBezTo>
                    <a:pt x="6" y="26"/>
                    <a:pt x="9" y="21"/>
                    <a:pt x="14" y="16"/>
                  </a:cubicBezTo>
                  <a:cubicBezTo>
                    <a:pt x="18" y="11"/>
                    <a:pt x="23" y="8"/>
                    <a:pt x="29" y="5"/>
                  </a:cubicBezTo>
                  <a:cubicBezTo>
                    <a:pt x="40" y="0"/>
                    <a:pt x="54" y="0"/>
                    <a:pt x="65" y="5"/>
                  </a:cubicBezTo>
                  <a:cubicBezTo>
                    <a:pt x="71" y="8"/>
                    <a:pt x="76" y="11"/>
                    <a:pt x="80" y="16"/>
                  </a:cubicBezTo>
                  <a:cubicBezTo>
                    <a:pt x="99" y="37"/>
                    <a:pt x="99" y="68"/>
                    <a:pt x="80" y="89"/>
                  </a:cubicBezTo>
                  <a:cubicBezTo>
                    <a:pt x="76" y="93"/>
                    <a:pt x="71" y="97"/>
                    <a:pt x="65" y="100"/>
                  </a:cubicBezTo>
                  <a:cubicBezTo>
                    <a:pt x="54" y="105"/>
                    <a:pt x="40" y="105"/>
                    <a:pt x="29" y="100"/>
                  </a:cubicBezTo>
                  <a:cubicBezTo>
                    <a:pt x="23" y="97"/>
                    <a:pt x="18" y="93"/>
                    <a:pt x="14" y="89"/>
                  </a:cubicBezTo>
                  <a:cubicBezTo>
                    <a:pt x="5" y="79"/>
                    <a:pt x="0" y="66"/>
                    <a:pt x="0" y="52"/>
                  </a:cubicBezTo>
                  <a:close/>
                  <a:moveTo>
                    <a:pt x="26" y="52"/>
                  </a:moveTo>
                  <a:cubicBezTo>
                    <a:pt x="26" y="55"/>
                    <a:pt x="26" y="59"/>
                    <a:pt x="27" y="61"/>
                  </a:cubicBezTo>
                  <a:cubicBezTo>
                    <a:pt x="28" y="64"/>
                    <a:pt x="30" y="67"/>
                    <a:pt x="32" y="69"/>
                  </a:cubicBezTo>
                  <a:cubicBezTo>
                    <a:pt x="34" y="71"/>
                    <a:pt x="36" y="73"/>
                    <a:pt x="39" y="74"/>
                  </a:cubicBezTo>
                  <a:cubicBezTo>
                    <a:pt x="41" y="75"/>
                    <a:pt x="44" y="76"/>
                    <a:pt x="47" y="76"/>
                  </a:cubicBezTo>
                  <a:cubicBezTo>
                    <a:pt x="50" y="76"/>
                    <a:pt x="53" y="75"/>
                    <a:pt x="55" y="74"/>
                  </a:cubicBezTo>
                  <a:cubicBezTo>
                    <a:pt x="58" y="73"/>
                    <a:pt x="60" y="71"/>
                    <a:pt x="62" y="69"/>
                  </a:cubicBezTo>
                  <a:cubicBezTo>
                    <a:pt x="71" y="59"/>
                    <a:pt x="71" y="45"/>
                    <a:pt x="62" y="36"/>
                  </a:cubicBezTo>
                  <a:cubicBezTo>
                    <a:pt x="60" y="34"/>
                    <a:pt x="58" y="32"/>
                    <a:pt x="55" y="31"/>
                  </a:cubicBezTo>
                  <a:cubicBezTo>
                    <a:pt x="53" y="30"/>
                    <a:pt x="50" y="29"/>
                    <a:pt x="47" y="29"/>
                  </a:cubicBezTo>
                  <a:cubicBezTo>
                    <a:pt x="44" y="29"/>
                    <a:pt x="41" y="30"/>
                    <a:pt x="39" y="31"/>
                  </a:cubicBezTo>
                  <a:cubicBezTo>
                    <a:pt x="36" y="32"/>
                    <a:pt x="34" y="34"/>
                    <a:pt x="32" y="36"/>
                  </a:cubicBezTo>
                  <a:cubicBezTo>
                    <a:pt x="30" y="38"/>
                    <a:pt x="28" y="41"/>
                    <a:pt x="27" y="43"/>
                  </a:cubicBezTo>
                  <a:cubicBezTo>
                    <a:pt x="26" y="46"/>
                    <a:pt x="26" y="49"/>
                    <a:pt x="26" y="52"/>
                  </a:cubicBezTo>
                  <a:close/>
                </a:path>
              </a:pathLst>
            </a:custGeom>
            <a:solidFill>
              <a:srgbClr val="7c4182"/>
            </a:solidFill>
            <a:ln>
              <a:noFill/>
            </a:ln>
          </p:spPr>
          <p:style>
            <a:lnRef idx="0"/>
            <a:fillRef idx="0"/>
            <a:effectRef idx="0"/>
            <a:fontRef idx="minor"/>
          </p:style>
        </p:sp>
        <p:sp>
          <p:nvSpPr>
            <p:cNvPr id="441" name="CustomShape 12"/>
            <p:cNvSpPr/>
            <p:nvPr/>
          </p:nvSpPr>
          <p:spPr>
            <a:xfrm>
              <a:off x="1839960" y="506520"/>
              <a:ext cx="153720" cy="159840"/>
            </a:xfrm>
            <a:custGeom>
              <a:avLst/>
              <a:gdLst/>
              <a:ahLst/>
              <a:rect l="l" t="t" r="r" b="b"/>
              <a:pathLst>
                <a:path w="100" h="105">
                  <a:moveTo>
                    <a:pt x="0" y="52"/>
                  </a:moveTo>
                  <a:cubicBezTo>
                    <a:pt x="0" y="46"/>
                    <a:pt x="2" y="39"/>
                    <a:pt x="4" y="32"/>
                  </a:cubicBezTo>
                  <a:cubicBezTo>
                    <a:pt x="7" y="26"/>
                    <a:pt x="10" y="21"/>
                    <a:pt x="14" y="16"/>
                  </a:cubicBezTo>
                  <a:cubicBezTo>
                    <a:pt x="19" y="11"/>
                    <a:pt x="24" y="8"/>
                    <a:pt x="29" y="5"/>
                  </a:cubicBezTo>
                  <a:cubicBezTo>
                    <a:pt x="41" y="0"/>
                    <a:pt x="55" y="0"/>
                    <a:pt x="66" y="5"/>
                  </a:cubicBezTo>
                  <a:cubicBezTo>
                    <a:pt x="72" y="8"/>
                    <a:pt x="77" y="11"/>
                    <a:pt x="81" y="16"/>
                  </a:cubicBezTo>
                  <a:cubicBezTo>
                    <a:pt x="100" y="37"/>
                    <a:pt x="100" y="68"/>
                    <a:pt x="81" y="89"/>
                  </a:cubicBezTo>
                  <a:cubicBezTo>
                    <a:pt x="77" y="93"/>
                    <a:pt x="72" y="97"/>
                    <a:pt x="66" y="100"/>
                  </a:cubicBezTo>
                  <a:cubicBezTo>
                    <a:pt x="55" y="105"/>
                    <a:pt x="41" y="105"/>
                    <a:pt x="29" y="100"/>
                  </a:cubicBezTo>
                  <a:cubicBezTo>
                    <a:pt x="24" y="97"/>
                    <a:pt x="19" y="93"/>
                    <a:pt x="14" y="89"/>
                  </a:cubicBezTo>
                  <a:cubicBezTo>
                    <a:pt x="10" y="84"/>
                    <a:pt x="7" y="78"/>
                    <a:pt x="4" y="72"/>
                  </a:cubicBezTo>
                  <a:cubicBezTo>
                    <a:pt x="2" y="66"/>
                    <a:pt x="0" y="59"/>
                    <a:pt x="0" y="52"/>
                  </a:cubicBezTo>
                  <a:close/>
                  <a:moveTo>
                    <a:pt x="26" y="52"/>
                  </a:moveTo>
                  <a:cubicBezTo>
                    <a:pt x="26" y="55"/>
                    <a:pt x="27" y="59"/>
                    <a:pt x="28" y="61"/>
                  </a:cubicBezTo>
                  <a:cubicBezTo>
                    <a:pt x="29" y="64"/>
                    <a:pt x="31" y="67"/>
                    <a:pt x="33" y="69"/>
                  </a:cubicBezTo>
                  <a:cubicBezTo>
                    <a:pt x="35" y="71"/>
                    <a:pt x="37" y="73"/>
                    <a:pt x="40" y="74"/>
                  </a:cubicBezTo>
                  <a:cubicBezTo>
                    <a:pt x="42" y="75"/>
                    <a:pt x="45" y="76"/>
                    <a:pt x="48" y="76"/>
                  </a:cubicBezTo>
                  <a:cubicBezTo>
                    <a:pt x="51" y="76"/>
                    <a:pt x="54" y="75"/>
                    <a:pt x="56" y="74"/>
                  </a:cubicBezTo>
                  <a:cubicBezTo>
                    <a:pt x="59" y="73"/>
                    <a:pt x="61" y="71"/>
                    <a:pt x="63" y="69"/>
                  </a:cubicBezTo>
                  <a:cubicBezTo>
                    <a:pt x="65" y="67"/>
                    <a:pt x="67" y="64"/>
                    <a:pt x="68" y="61"/>
                  </a:cubicBezTo>
                  <a:cubicBezTo>
                    <a:pt x="70" y="56"/>
                    <a:pt x="70" y="49"/>
                    <a:pt x="68" y="43"/>
                  </a:cubicBezTo>
                  <a:cubicBezTo>
                    <a:pt x="67" y="41"/>
                    <a:pt x="65" y="38"/>
                    <a:pt x="63" y="36"/>
                  </a:cubicBezTo>
                  <a:cubicBezTo>
                    <a:pt x="61" y="34"/>
                    <a:pt x="59" y="32"/>
                    <a:pt x="56" y="31"/>
                  </a:cubicBezTo>
                  <a:cubicBezTo>
                    <a:pt x="54" y="30"/>
                    <a:pt x="51" y="29"/>
                    <a:pt x="48" y="29"/>
                  </a:cubicBezTo>
                  <a:cubicBezTo>
                    <a:pt x="45" y="29"/>
                    <a:pt x="42" y="30"/>
                    <a:pt x="40" y="31"/>
                  </a:cubicBezTo>
                  <a:cubicBezTo>
                    <a:pt x="37" y="32"/>
                    <a:pt x="35" y="34"/>
                    <a:pt x="33" y="36"/>
                  </a:cubicBezTo>
                  <a:cubicBezTo>
                    <a:pt x="31" y="38"/>
                    <a:pt x="29" y="41"/>
                    <a:pt x="28" y="43"/>
                  </a:cubicBezTo>
                  <a:cubicBezTo>
                    <a:pt x="27" y="46"/>
                    <a:pt x="26" y="49"/>
                    <a:pt x="26" y="52"/>
                  </a:cubicBezTo>
                  <a:close/>
                </a:path>
              </a:pathLst>
            </a:custGeom>
            <a:solidFill>
              <a:srgbClr val="7c4182"/>
            </a:solidFill>
            <a:ln>
              <a:noFill/>
            </a:ln>
          </p:spPr>
          <p:style>
            <a:lnRef idx="0"/>
            <a:fillRef idx="0"/>
            <a:effectRef idx="0"/>
            <a:fontRef idx="minor"/>
          </p:style>
        </p:sp>
        <p:sp>
          <p:nvSpPr>
            <p:cNvPr id="442" name="CustomShape 13"/>
            <p:cNvSpPr/>
            <p:nvPr/>
          </p:nvSpPr>
          <p:spPr>
            <a:xfrm>
              <a:off x="968400" y="412920"/>
              <a:ext cx="205920" cy="250560"/>
            </a:xfrm>
            <a:custGeom>
              <a:avLst/>
              <a:gdLst/>
              <a:ahLst/>
              <a:rect l="l" t="t" r="r" b="b"/>
              <a:pathLst>
                <a:path w="134" h="164">
                  <a:moveTo>
                    <a:pt x="1" y="23"/>
                  </a:moveTo>
                  <a:cubicBezTo>
                    <a:pt x="0" y="21"/>
                    <a:pt x="0" y="18"/>
                    <a:pt x="0" y="16"/>
                  </a:cubicBezTo>
                  <a:cubicBezTo>
                    <a:pt x="0" y="14"/>
                    <a:pt x="0" y="12"/>
                    <a:pt x="1" y="10"/>
                  </a:cubicBezTo>
                  <a:cubicBezTo>
                    <a:pt x="2" y="8"/>
                    <a:pt x="3" y="6"/>
                    <a:pt x="4" y="5"/>
                  </a:cubicBezTo>
                  <a:cubicBezTo>
                    <a:pt x="6" y="3"/>
                    <a:pt x="8" y="2"/>
                    <a:pt x="10" y="1"/>
                  </a:cubicBezTo>
                  <a:cubicBezTo>
                    <a:pt x="11" y="0"/>
                    <a:pt x="13" y="0"/>
                    <a:pt x="15" y="0"/>
                  </a:cubicBezTo>
                  <a:cubicBezTo>
                    <a:pt x="17" y="0"/>
                    <a:pt x="19" y="0"/>
                    <a:pt x="21" y="1"/>
                  </a:cubicBezTo>
                  <a:cubicBezTo>
                    <a:pt x="23" y="2"/>
                    <a:pt x="24" y="3"/>
                    <a:pt x="26" y="5"/>
                  </a:cubicBezTo>
                  <a:cubicBezTo>
                    <a:pt x="27" y="6"/>
                    <a:pt x="28" y="8"/>
                    <a:pt x="29" y="10"/>
                  </a:cubicBezTo>
                  <a:cubicBezTo>
                    <a:pt x="29" y="10"/>
                    <a:pt x="63" y="97"/>
                    <a:pt x="64" y="99"/>
                  </a:cubicBezTo>
                  <a:cubicBezTo>
                    <a:pt x="65" y="100"/>
                    <a:pt x="67" y="101"/>
                    <a:pt x="68" y="100"/>
                  </a:cubicBezTo>
                  <a:cubicBezTo>
                    <a:pt x="69" y="100"/>
                    <a:pt x="69" y="99"/>
                    <a:pt x="70" y="99"/>
                  </a:cubicBezTo>
                  <a:cubicBezTo>
                    <a:pt x="70" y="97"/>
                    <a:pt x="105" y="10"/>
                    <a:pt x="105" y="10"/>
                  </a:cubicBezTo>
                  <a:cubicBezTo>
                    <a:pt x="105" y="8"/>
                    <a:pt x="106" y="6"/>
                    <a:pt x="108" y="5"/>
                  </a:cubicBezTo>
                  <a:cubicBezTo>
                    <a:pt x="109" y="3"/>
                    <a:pt x="111" y="2"/>
                    <a:pt x="113" y="1"/>
                  </a:cubicBezTo>
                  <a:cubicBezTo>
                    <a:pt x="115" y="0"/>
                    <a:pt x="116" y="0"/>
                    <a:pt x="118" y="0"/>
                  </a:cubicBezTo>
                  <a:cubicBezTo>
                    <a:pt x="120" y="0"/>
                    <a:pt x="122" y="0"/>
                    <a:pt x="124" y="1"/>
                  </a:cubicBezTo>
                  <a:cubicBezTo>
                    <a:pt x="126" y="2"/>
                    <a:pt x="128" y="3"/>
                    <a:pt x="129" y="5"/>
                  </a:cubicBezTo>
                  <a:cubicBezTo>
                    <a:pt x="131" y="6"/>
                    <a:pt x="132" y="8"/>
                    <a:pt x="133" y="10"/>
                  </a:cubicBezTo>
                  <a:cubicBezTo>
                    <a:pt x="133" y="12"/>
                    <a:pt x="134" y="14"/>
                    <a:pt x="134" y="16"/>
                  </a:cubicBezTo>
                  <a:cubicBezTo>
                    <a:pt x="134" y="18"/>
                    <a:pt x="133" y="21"/>
                    <a:pt x="133" y="23"/>
                  </a:cubicBezTo>
                  <a:cubicBezTo>
                    <a:pt x="81" y="153"/>
                    <a:pt x="81" y="153"/>
                    <a:pt x="81" y="153"/>
                  </a:cubicBezTo>
                  <a:cubicBezTo>
                    <a:pt x="80" y="157"/>
                    <a:pt x="78" y="159"/>
                    <a:pt x="75" y="161"/>
                  </a:cubicBezTo>
                  <a:cubicBezTo>
                    <a:pt x="73" y="163"/>
                    <a:pt x="70" y="164"/>
                    <a:pt x="67" y="164"/>
                  </a:cubicBezTo>
                  <a:cubicBezTo>
                    <a:pt x="66" y="164"/>
                    <a:pt x="66" y="164"/>
                    <a:pt x="66" y="164"/>
                  </a:cubicBezTo>
                  <a:cubicBezTo>
                    <a:pt x="64" y="163"/>
                    <a:pt x="64" y="163"/>
                    <a:pt x="64" y="163"/>
                  </a:cubicBezTo>
                  <a:cubicBezTo>
                    <a:pt x="62" y="163"/>
                    <a:pt x="59" y="162"/>
                    <a:pt x="57" y="160"/>
                  </a:cubicBezTo>
                  <a:cubicBezTo>
                    <a:pt x="55" y="158"/>
                    <a:pt x="54" y="156"/>
                    <a:pt x="53" y="153"/>
                  </a:cubicBezTo>
                  <a:lnTo>
                    <a:pt x="1" y="23"/>
                  </a:lnTo>
                  <a:close/>
                </a:path>
              </a:pathLst>
            </a:custGeom>
            <a:solidFill>
              <a:srgbClr val="02b6c9"/>
            </a:solidFill>
            <a:ln>
              <a:noFill/>
            </a:ln>
          </p:spPr>
          <p:style>
            <a:lnRef idx="0"/>
            <a:fillRef idx="0"/>
            <a:effectRef idx="0"/>
            <a:fontRef idx="minor"/>
          </p:style>
        </p:sp>
        <p:sp>
          <p:nvSpPr>
            <p:cNvPr id="443" name="CustomShape 14"/>
            <p:cNvSpPr/>
            <p:nvPr/>
          </p:nvSpPr>
          <p:spPr>
            <a:xfrm>
              <a:off x="1494000" y="412920"/>
              <a:ext cx="153720" cy="253800"/>
            </a:xfrm>
            <a:custGeom>
              <a:avLst/>
              <a:gdLst/>
              <a:ahLst/>
              <a:rect l="l" t="t" r="r" b="b"/>
              <a:pathLst>
                <a:path w="100" h="166">
                  <a:moveTo>
                    <a:pt x="100" y="20"/>
                  </a:moveTo>
                  <a:cubicBezTo>
                    <a:pt x="100" y="15"/>
                    <a:pt x="100" y="15"/>
                    <a:pt x="100" y="15"/>
                  </a:cubicBezTo>
                  <a:cubicBezTo>
                    <a:pt x="100" y="13"/>
                    <a:pt x="99" y="11"/>
                    <a:pt x="99" y="9"/>
                  </a:cubicBezTo>
                  <a:cubicBezTo>
                    <a:pt x="98" y="7"/>
                    <a:pt x="97" y="6"/>
                    <a:pt x="96" y="4"/>
                  </a:cubicBezTo>
                  <a:cubicBezTo>
                    <a:pt x="95" y="3"/>
                    <a:pt x="93" y="2"/>
                    <a:pt x="92" y="1"/>
                  </a:cubicBezTo>
                  <a:cubicBezTo>
                    <a:pt x="90" y="0"/>
                    <a:pt x="88" y="0"/>
                    <a:pt x="87" y="0"/>
                  </a:cubicBezTo>
                  <a:cubicBezTo>
                    <a:pt x="85" y="0"/>
                    <a:pt x="83" y="0"/>
                    <a:pt x="82" y="1"/>
                  </a:cubicBezTo>
                  <a:cubicBezTo>
                    <a:pt x="78" y="3"/>
                    <a:pt x="76" y="5"/>
                    <a:pt x="75" y="9"/>
                  </a:cubicBezTo>
                  <a:cubicBezTo>
                    <a:pt x="74" y="11"/>
                    <a:pt x="74" y="13"/>
                    <a:pt x="74" y="15"/>
                  </a:cubicBezTo>
                  <a:cubicBezTo>
                    <a:pt x="74" y="68"/>
                    <a:pt x="74" y="68"/>
                    <a:pt x="74" y="68"/>
                  </a:cubicBezTo>
                  <a:cubicBezTo>
                    <a:pt x="71" y="66"/>
                    <a:pt x="67" y="65"/>
                    <a:pt x="64" y="64"/>
                  </a:cubicBezTo>
                  <a:cubicBezTo>
                    <a:pt x="60" y="63"/>
                    <a:pt x="56" y="62"/>
                    <a:pt x="52" y="62"/>
                  </a:cubicBezTo>
                  <a:cubicBezTo>
                    <a:pt x="46" y="62"/>
                    <a:pt x="40" y="63"/>
                    <a:pt x="34" y="66"/>
                  </a:cubicBezTo>
                  <a:cubicBezTo>
                    <a:pt x="28" y="69"/>
                    <a:pt x="23" y="72"/>
                    <a:pt x="19" y="77"/>
                  </a:cubicBezTo>
                  <a:cubicBezTo>
                    <a:pt x="0" y="98"/>
                    <a:pt x="0" y="129"/>
                    <a:pt x="19" y="150"/>
                  </a:cubicBezTo>
                  <a:cubicBezTo>
                    <a:pt x="23" y="154"/>
                    <a:pt x="28" y="158"/>
                    <a:pt x="34" y="161"/>
                  </a:cubicBezTo>
                  <a:cubicBezTo>
                    <a:pt x="46" y="166"/>
                    <a:pt x="59" y="166"/>
                    <a:pt x="71" y="161"/>
                  </a:cubicBezTo>
                  <a:cubicBezTo>
                    <a:pt x="76" y="158"/>
                    <a:pt x="81" y="154"/>
                    <a:pt x="86" y="150"/>
                  </a:cubicBezTo>
                  <a:cubicBezTo>
                    <a:pt x="90" y="145"/>
                    <a:pt x="93" y="140"/>
                    <a:pt x="96" y="134"/>
                  </a:cubicBezTo>
                  <a:cubicBezTo>
                    <a:pt x="98" y="127"/>
                    <a:pt x="100" y="121"/>
                    <a:pt x="100" y="114"/>
                  </a:cubicBezTo>
                  <a:cubicBezTo>
                    <a:pt x="100" y="20"/>
                    <a:pt x="100" y="20"/>
                    <a:pt x="100" y="20"/>
                  </a:cubicBezTo>
                  <a:close/>
                  <a:moveTo>
                    <a:pt x="72" y="122"/>
                  </a:moveTo>
                  <a:cubicBezTo>
                    <a:pt x="71" y="125"/>
                    <a:pt x="70" y="128"/>
                    <a:pt x="68" y="130"/>
                  </a:cubicBezTo>
                  <a:cubicBezTo>
                    <a:pt x="66" y="132"/>
                    <a:pt x="63" y="134"/>
                    <a:pt x="61" y="135"/>
                  </a:cubicBezTo>
                  <a:cubicBezTo>
                    <a:pt x="58" y="136"/>
                    <a:pt x="55" y="137"/>
                    <a:pt x="52" y="137"/>
                  </a:cubicBezTo>
                  <a:cubicBezTo>
                    <a:pt x="49" y="137"/>
                    <a:pt x="47" y="136"/>
                    <a:pt x="44" y="135"/>
                  </a:cubicBezTo>
                  <a:cubicBezTo>
                    <a:pt x="41" y="134"/>
                    <a:pt x="39" y="132"/>
                    <a:pt x="37" y="130"/>
                  </a:cubicBezTo>
                  <a:cubicBezTo>
                    <a:pt x="35" y="128"/>
                    <a:pt x="34" y="125"/>
                    <a:pt x="33" y="122"/>
                  </a:cubicBezTo>
                  <a:cubicBezTo>
                    <a:pt x="29" y="114"/>
                    <a:pt x="31" y="104"/>
                    <a:pt x="37" y="97"/>
                  </a:cubicBezTo>
                  <a:cubicBezTo>
                    <a:pt x="39" y="95"/>
                    <a:pt x="41" y="93"/>
                    <a:pt x="44" y="92"/>
                  </a:cubicBezTo>
                  <a:cubicBezTo>
                    <a:pt x="47" y="91"/>
                    <a:pt x="49" y="90"/>
                    <a:pt x="52" y="90"/>
                  </a:cubicBezTo>
                  <a:cubicBezTo>
                    <a:pt x="55" y="90"/>
                    <a:pt x="58" y="91"/>
                    <a:pt x="61" y="92"/>
                  </a:cubicBezTo>
                  <a:cubicBezTo>
                    <a:pt x="63" y="93"/>
                    <a:pt x="66" y="95"/>
                    <a:pt x="68" y="97"/>
                  </a:cubicBezTo>
                  <a:cubicBezTo>
                    <a:pt x="69" y="99"/>
                    <a:pt x="71" y="102"/>
                    <a:pt x="72" y="104"/>
                  </a:cubicBezTo>
                  <a:cubicBezTo>
                    <a:pt x="74" y="110"/>
                    <a:pt x="74" y="117"/>
                    <a:pt x="72" y="122"/>
                  </a:cubicBezTo>
                  <a:close/>
                </a:path>
              </a:pathLst>
            </a:custGeom>
            <a:solidFill>
              <a:srgbClr val="7c4182"/>
            </a:solidFill>
            <a:ln>
              <a:noFill/>
            </a:ln>
          </p:spPr>
          <p:style>
            <a:lnRef idx="0"/>
            <a:fillRef idx="0"/>
            <a:effectRef idx="0"/>
            <a:fontRef idx="minor"/>
          </p:style>
        </p:sp>
      </p:grpSp>
      <p:sp>
        <p:nvSpPr>
          <p:cNvPr id="444" name="CustomShape 15"/>
          <p:cNvSpPr/>
          <p:nvPr/>
        </p:nvSpPr>
        <p:spPr>
          <a:xfrm>
            <a:off x="1409760" y="1431720"/>
            <a:ext cx="1131480" cy="61560"/>
          </a:xfrm>
          <a:prstGeom prst="rect">
            <a:avLst/>
          </a:prstGeom>
          <a:solidFill>
            <a:srgbClr val="7c4182"/>
          </a:solidFill>
          <a:ln>
            <a:noFill/>
          </a:ln>
        </p:spPr>
        <p:style>
          <a:lnRef idx="0"/>
          <a:fillRef idx="0"/>
          <a:effectRef idx="0"/>
          <a:fontRef idx="minor"/>
        </p:style>
      </p:sp>
      <p:grpSp>
        <p:nvGrpSpPr>
          <p:cNvPr id="445" name="Group 16"/>
          <p:cNvGrpSpPr/>
          <p:nvPr/>
        </p:nvGrpSpPr>
        <p:grpSpPr>
          <a:xfrm>
            <a:off x="8589960" y="-7920"/>
            <a:ext cx="3727080" cy="6865560"/>
            <a:chOff x="8589960" y="-7920"/>
            <a:chExt cx="3727080" cy="6865560"/>
          </a:xfrm>
        </p:grpSpPr>
        <p:pic>
          <p:nvPicPr>
            <p:cNvPr id="446" name="Google Shape;153;p15_11" descr=""/>
            <p:cNvPicPr/>
            <p:nvPr/>
          </p:nvPicPr>
          <p:blipFill>
            <a:blip r:embed="rId1"/>
            <a:srcRect l="0" t="0" r="0" b="7408"/>
            <a:stretch/>
          </p:blipFill>
          <p:spPr>
            <a:xfrm>
              <a:off x="8589960" y="-7920"/>
              <a:ext cx="3727080" cy="6865560"/>
            </a:xfrm>
            <a:prstGeom prst="rect">
              <a:avLst/>
            </a:prstGeom>
            <a:ln>
              <a:noFill/>
            </a:ln>
          </p:spPr>
        </p:pic>
        <p:pic>
          <p:nvPicPr>
            <p:cNvPr id="447" name="Google Shape;154;p15_11" descr=""/>
            <p:cNvPicPr/>
            <p:nvPr/>
          </p:nvPicPr>
          <p:blipFill>
            <a:blip r:embed="rId2"/>
            <a:stretch/>
          </p:blipFill>
          <p:spPr>
            <a:xfrm>
              <a:off x="11523600" y="995400"/>
              <a:ext cx="791640" cy="1780920"/>
            </a:xfrm>
            <a:prstGeom prst="rect">
              <a:avLst/>
            </a:prstGeom>
            <a:ln>
              <a:noFill/>
            </a:ln>
          </p:spPr>
        </p:pic>
      </p:grpSp>
      <p:sp>
        <p:nvSpPr>
          <p:cNvPr id="448" name="CustomShape 17"/>
          <p:cNvSpPr/>
          <p:nvPr/>
        </p:nvSpPr>
        <p:spPr>
          <a:xfrm>
            <a:off x="411120" y="5653080"/>
            <a:ext cx="1339560" cy="987120"/>
          </a:xfrm>
          <a:custGeom>
            <a:avLst/>
            <a:gdLst/>
            <a:ahLst/>
            <a:rect l="l" t="t" r="r" b="b"/>
            <a:pathLst>
              <a:path w="872" h="642">
                <a:moveTo>
                  <a:pt x="872" y="642"/>
                </a:moveTo>
                <a:cubicBezTo>
                  <a:pt x="673" y="642"/>
                  <a:pt x="673" y="642"/>
                  <a:pt x="673" y="642"/>
                </a:cubicBezTo>
                <a:cubicBezTo>
                  <a:pt x="673" y="642"/>
                  <a:pt x="673" y="642"/>
                  <a:pt x="673" y="642"/>
                </a:cubicBezTo>
                <a:cubicBezTo>
                  <a:pt x="872" y="642"/>
                  <a:pt x="872" y="642"/>
                  <a:pt x="872" y="642"/>
                </a:cubicBezTo>
                <a:cubicBezTo>
                  <a:pt x="872" y="642"/>
                  <a:pt x="872" y="642"/>
                  <a:pt x="872" y="642"/>
                </a:cubicBezTo>
                <a:moveTo>
                  <a:pt x="1" y="0"/>
                </a:moveTo>
                <a:cubicBezTo>
                  <a:pt x="1" y="0"/>
                  <a:pt x="0" y="1"/>
                  <a:pt x="0" y="1"/>
                </a:cubicBezTo>
                <a:cubicBezTo>
                  <a:pt x="0" y="253"/>
                  <a:pt x="0" y="253"/>
                  <a:pt x="0" y="253"/>
                </a:cubicBezTo>
                <a:cubicBezTo>
                  <a:pt x="0" y="252"/>
                  <a:pt x="1" y="252"/>
                  <a:pt x="1" y="251"/>
                </a:cubicBezTo>
                <a:cubicBezTo>
                  <a:pt x="1" y="0"/>
                  <a:pt x="1" y="0"/>
                  <a:pt x="1" y="0"/>
                </a:cubicBezTo>
              </a:path>
            </a:pathLst>
          </a:custGeom>
          <a:solidFill>
            <a:srgbClr val="d2e5e6"/>
          </a:solidFill>
          <a:ln>
            <a:noFill/>
          </a:ln>
        </p:spPr>
        <p:style>
          <a:lnRef idx="0"/>
          <a:fillRef idx="0"/>
          <a:effectRef idx="0"/>
          <a:fontRef idx="minor"/>
        </p:style>
      </p:sp>
      <p:sp>
        <p:nvSpPr>
          <p:cNvPr id="449" name="CustomShape 18"/>
          <p:cNvSpPr/>
          <p:nvPr/>
        </p:nvSpPr>
        <p:spPr>
          <a:xfrm>
            <a:off x="-664200" y="5816520"/>
            <a:ext cx="1740960" cy="1740960"/>
          </a:xfrm>
          <a:prstGeom prst="ellipse">
            <a:avLst/>
          </a:prstGeom>
          <a:noFill/>
          <a:ln w="282600">
            <a:solidFill>
              <a:srgbClr val="02b6c9">
                <a:alpha val="27000"/>
              </a:srgbClr>
            </a:solidFill>
            <a:miter/>
          </a:ln>
        </p:spPr>
        <p:style>
          <a:lnRef idx="0"/>
          <a:fillRef idx="0"/>
          <a:effectRef idx="0"/>
          <a:fontRef idx="minor"/>
        </p:style>
      </p:sp>
      <p:sp>
        <p:nvSpPr>
          <p:cNvPr id="450" name="CustomShape 19"/>
          <p:cNvSpPr/>
          <p:nvPr/>
        </p:nvSpPr>
        <p:spPr>
          <a:xfrm>
            <a:off x="345240" y="1396800"/>
            <a:ext cx="8890200" cy="4663440"/>
          </a:xfrm>
          <a:prstGeom prst="rect">
            <a:avLst/>
          </a:prstGeom>
          <a:noFill/>
          <a:ln>
            <a:noFill/>
          </a:ln>
        </p:spPr>
        <p:style>
          <a:lnRef idx="0"/>
          <a:fillRef idx="0"/>
          <a:effectRef idx="0"/>
          <a:fontRef idx="minor"/>
        </p:style>
        <p:txBody>
          <a:bodyPr>
            <a:noAutofit/>
          </a:bodyPr>
          <a:p>
            <a:pPr>
              <a:lnSpc>
                <a:spcPct val="150000"/>
              </a:lnSpc>
            </a:pPr>
            <a:r>
              <a:rPr b="0" lang="en-US" sz="2400" spc="-1" strike="noStrike">
                <a:solidFill>
                  <a:srgbClr val="727373"/>
                </a:solidFill>
                <a:latin typeface="Roboto"/>
                <a:ea typeface="Roboto"/>
              </a:rPr>
              <a:t>- Python hỗ trợ các phạm vi global, local và nonlocal</a:t>
            </a:r>
            <a:endParaRPr b="0" lang="en-US" sz="2400" spc="-1" strike="noStrike">
              <a:latin typeface="Arial"/>
            </a:endParaRPr>
          </a:p>
          <a:p>
            <a:pPr>
              <a:lnSpc>
                <a:spcPct val="150000"/>
              </a:lnSpc>
            </a:pPr>
            <a:r>
              <a:rPr b="0" lang="en-US" sz="2400" spc="-1" strike="noStrike">
                <a:solidFill>
                  <a:srgbClr val="727373"/>
                </a:solidFill>
                <a:latin typeface="Roboto"/>
                <a:ea typeface="Roboto"/>
              </a:rPr>
              <a:t>- Các biến được khai báo trong hàm: được hiểu là nội hàm và chỉ có thể sử dụng trong hàm đó</a:t>
            </a:r>
            <a:endParaRPr b="0" lang="en-US" sz="2400" spc="-1" strike="noStrike">
              <a:latin typeface="Arial"/>
            </a:endParaRPr>
          </a:p>
          <a:p>
            <a:pPr>
              <a:lnSpc>
                <a:spcPct val="150000"/>
              </a:lnSpc>
            </a:pPr>
            <a:r>
              <a:rPr b="0" lang="en-US" sz="2400" spc="-1" strike="noStrike">
                <a:solidFill>
                  <a:srgbClr val="727373"/>
                </a:solidFill>
                <a:latin typeface="Roboto"/>
                <a:ea typeface="Roboto"/>
              </a:rPr>
              <a:t>- Các biến được khai báo không nằm trong hàm nào được hiểu là biến toàn cục. Và có thể sử dụng trong bất cứ hàm nào</a:t>
            </a:r>
            <a:endParaRPr b="0" lang="en-US" sz="2400" spc="-1" strike="noStrike">
              <a:latin typeface="Arial"/>
            </a:endParaRPr>
          </a:p>
          <a:p>
            <a:pPr>
              <a:lnSpc>
                <a:spcPct val="150000"/>
              </a:lnSpc>
            </a:pPr>
            <a:r>
              <a:rPr b="0" lang="en-US" sz="2400" spc="-1" strike="noStrike">
                <a:solidFill>
                  <a:srgbClr val="727373"/>
                </a:solidFill>
                <a:latin typeface="Roboto"/>
                <a:ea typeface="Roboto"/>
              </a:rPr>
              <a:t>- trong các hàm con bên trong hàm nếu không muốn tham chiếu đến một biến bên ngoài có thể dùng từ khóa  `</a:t>
            </a:r>
            <a:r>
              <a:rPr b="0" lang="en-US" sz="2400" spc="-1" strike="noStrike">
                <a:solidFill>
                  <a:srgbClr val="727373"/>
                </a:solidFill>
                <a:latin typeface="Roboto"/>
                <a:ea typeface="Roboto"/>
              </a:rPr>
              <a:t>nonlocal`</a:t>
            </a:r>
            <a:endParaRPr b="0" lang="en-US" sz="2400" spc="-1" strike="noStrike">
              <a:latin typeface="Arial"/>
            </a:endParaRPr>
          </a:p>
          <a:p>
            <a:pPr>
              <a:lnSpc>
                <a:spcPct val="150000"/>
              </a:lnSpc>
            </a:pPr>
            <a:endParaRPr b="0" lang="en-US" sz="2400" spc="-1" strike="noStrike">
              <a:latin typeface="Arial"/>
            </a:endParaRPr>
          </a:p>
          <a:p>
            <a:pPr>
              <a:lnSpc>
                <a:spcPct val="150000"/>
              </a:lnSpc>
            </a:pPr>
            <a:endParaRPr b="0" lang="en-US" sz="2400" spc="-1" strike="noStrike">
              <a:latin typeface="Arial"/>
            </a:endParaRPr>
          </a:p>
        </p:txBody>
      </p:sp>
    </p:spTree>
  </p:cSld>
  <mc:AlternateContent>
    <mc:Choice Requires="p14">
      <p:transition spd="slow" p14:dur="2000"/>
    </mc:Choice>
    <mc:Fallback>
      <p:transition spd="slow"/>
    </mc:Fallback>
  </mc:AlternateContent>
  <p:timing>
    <p:tnLst>
      <p:par>
        <p:cTn id="137" dur="indefinite" restart="never" nodeType="tmRoot">
          <p:childTnLst>
            <p:seq>
              <p:cTn id="138" dur="indefinite" nodeType="mainSeq">
                <p:childTnLst>
                  <p:par>
                    <p:cTn id="139" fill="hold">
                      <p:stCondLst>
                        <p:cond delay="indefinite"/>
                      </p:stCondLst>
                      <p:childTnLst>
                        <p:par>
                          <p:cTn id="140" fill="hold">
                            <p:stCondLst>
                              <p:cond delay="0"/>
                            </p:stCondLst>
                            <p:childTnLst>
                              <p:par>
                                <p:cTn id="141" nodeType="clickEffect" fill="hold" presetClass="entr" presetID="1">
                                  <p:stCondLst>
                                    <p:cond delay="0"/>
                                  </p:stCondLst>
                                  <p:childTnLst>
                                    <p:set>
                                      <p:cBhvr>
                                        <p:cTn id="142" dur="1" fill="hold">
                                          <p:stCondLst>
                                            <p:cond delay="0"/>
                                          </p:stCondLst>
                                        </p:cTn>
                                        <p:tgtEl>
                                          <p:spTgt spid="433"/>
                                        </p:tgtEl>
                                        <p:attrNameLst>
                                          <p:attrName>style.visibility</p:attrName>
                                        </p:attrNameLst>
                                      </p:cBhvr>
                                      <p:to>
                                        <p:strVal val="visible"/>
                                      </p:to>
                                    </p:set>
                                  </p:childTnLst>
                                </p:cTn>
                              </p:par>
                            </p:childTnLst>
                          </p:cTn>
                        </p:par>
                      </p:childTnLst>
                    </p:cTn>
                  </p:par>
                  <p:par>
                    <p:cTn id="143" fill="hold">
                      <p:stCondLst>
                        <p:cond delay="indefinite"/>
                      </p:stCondLst>
                      <p:childTnLst>
                        <p:par>
                          <p:cTn id="144" fill="hold">
                            <p:stCondLst>
                              <p:cond delay="0"/>
                            </p:stCondLst>
                            <p:childTnLst>
                              <p:par>
                                <p:cTn id="145" nodeType="clickEffect" fill="hold" presetClass="entr" presetID="1">
                                  <p:stCondLst>
                                    <p:cond delay="0"/>
                                  </p:stCondLst>
                                  <p:childTnLst>
                                    <p:set>
                                      <p:cBhvr>
                                        <p:cTn id="146" dur="1" fill="hold">
                                          <p:stCondLst>
                                            <p:cond delay="0"/>
                                          </p:stCondLst>
                                        </p:cTn>
                                        <p:tgtEl>
                                          <p:spTgt spid="45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1" name="CustomShape 1"/>
          <p:cNvSpPr/>
          <p:nvPr/>
        </p:nvSpPr>
        <p:spPr>
          <a:xfrm>
            <a:off x="0" y="71280"/>
            <a:ext cx="13312440" cy="7414920"/>
          </a:xfrm>
          <a:prstGeom prst="rect">
            <a:avLst/>
          </a:prstGeom>
          <a:noFill/>
          <a:ln>
            <a:noFill/>
          </a:ln>
        </p:spPr>
        <p:style>
          <a:lnRef idx="0"/>
          <a:fillRef idx="0"/>
          <a:effectRef idx="0"/>
          <a:fontRef idx="minor"/>
        </p:style>
      </p:sp>
      <p:sp>
        <p:nvSpPr>
          <p:cNvPr id="452" name="CustomShape 2"/>
          <p:cNvSpPr/>
          <p:nvPr/>
        </p:nvSpPr>
        <p:spPr>
          <a:xfrm>
            <a:off x="411120" y="-4680"/>
            <a:ext cx="11807640" cy="6644880"/>
          </a:xfrm>
          <a:prstGeom prst="rect">
            <a:avLst/>
          </a:prstGeom>
          <a:noFill/>
          <a:ln>
            <a:noFill/>
          </a:ln>
        </p:spPr>
        <p:style>
          <a:lnRef idx="0"/>
          <a:fillRef idx="0"/>
          <a:effectRef idx="0"/>
          <a:fontRef idx="minor"/>
        </p:style>
      </p:sp>
      <p:sp>
        <p:nvSpPr>
          <p:cNvPr id="453" name="CustomShape 3"/>
          <p:cNvSpPr/>
          <p:nvPr/>
        </p:nvSpPr>
        <p:spPr>
          <a:xfrm>
            <a:off x="412920" y="-3240"/>
            <a:ext cx="11874240" cy="6643440"/>
          </a:xfrm>
          <a:prstGeom prst="rect">
            <a:avLst/>
          </a:prstGeom>
          <a:noFill/>
          <a:ln>
            <a:noFill/>
          </a:ln>
        </p:spPr>
        <p:style>
          <a:lnRef idx="0"/>
          <a:fillRef idx="0"/>
          <a:effectRef idx="0"/>
          <a:fontRef idx="minor"/>
        </p:style>
      </p:sp>
      <p:sp>
        <p:nvSpPr>
          <p:cNvPr id="454" name="CustomShape 4"/>
          <p:cNvSpPr/>
          <p:nvPr/>
        </p:nvSpPr>
        <p:spPr>
          <a:xfrm>
            <a:off x="1036080" y="746280"/>
            <a:ext cx="7772400" cy="615240"/>
          </a:xfrm>
          <a:prstGeom prst="rect">
            <a:avLst/>
          </a:prstGeom>
          <a:noFill/>
          <a:ln>
            <a:noFill/>
          </a:ln>
        </p:spPr>
        <p:style>
          <a:lnRef idx="0"/>
          <a:fillRef idx="0"/>
          <a:effectRef idx="0"/>
          <a:fontRef idx="minor"/>
        </p:style>
        <p:txBody>
          <a:bodyPr lIns="0" rIns="0" tIns="0" bIns="0">
            <a:noAutofit/>
          </a:bodyPr>
          <a:p>
            <a:pPr>
              <a:lnSpc>
                <a:spcPct val="100000"/>
              </a:lnSpc>
            </a:pPr>
            <a:r>
              <a:rPr b="1" lang="en-US" sz="4000" spc="-1" strike="noStrike">
                <a:solidFill>
                  <a:srgbClr val="727373"/>
                </a:solidFill>
                <a:latin typeface="Arial"/>
                <a:ea typeface="Arial"/>
              </a:rPr>
              <a:t>Phạm vi biến trong hàm</a:t>
            </a:r>
            <a:endParaRPr b="0" lang="en-US" sz="4000" spc="-1" strike="noStrike">
              <a:latin typeface="Arial"/>
            </a:endParaRPr>
          </a:p>
        </p:txBody>
      </p:sp>
      <p:grpSp>
        <p:nvGrpSpPr>
          <p:cNvPr id="455" name="Group 5"/>
          <p:cNvGrpSpPr/>
          <p:nvPr/>
        </p:nvGrpSpPr>
        <p:grpSpPr>
          <a:xfrm>
            <a:off x="968400" y="412920"/>
            <a:ext cx="1025280" cy="253800"/>
            <a:chOff x="968400" y="412920"/>
            <a:chExt cx="1025280" cy="253800"/>
          </a:xfrm>
        </p:grpSpPr>
        <p:sp>
          <p:nvSpPr>
            <p:cNvPr id="456" name="CustomShape 6"/>
            <p:cNvSpPr/>
            <p:nvPr/>
          </p:nvSpPr>
          <p:spPr>
            <a:xfrm>
              <a:off x="1190520" y="449280"/>
              <a:ext cx="42480" cy="45720"/>
            </a:xfrm>
            <a:custGeom>
              <a:avLst/>
              <a:gdLst/>
              <a:ahLst/>
              <a:rect l="l" t="t" r="r" b="b"/>
              <a:pathLst>
                <a:path w="28" h="30">
                  <a:moveTo>
                    <a:pt x="0" y="15"/>
                  </a:moveTo>
                  <a:cubicBezTo>
                    <a:pt x="0" y="13"/>
                    <a:pt x="0" y="11"/>
                    <a:pt x="1" y="9"/>
                  </a:cubicBezTo>
                  <a:cubicBezTo>
                    <a:pt x="2" y="6"/>
                    <a:pt x="5" y="3"/>
                    <a:pt x="8" y="1"/>
                  </a:cubicBezTo>
                  <a:cubicBezTo>
                    <a:pt x="12" y="0"/>
                    <a:pt x="16" y="0"/>
                    <a:pt x="19" y="1"/>
                  </a:cubicBezTo>
                  <a:cubicBezTo>
                    <a:pt x="21" y="2"/>
                    <a:pt x="22" y="3"/>
                    <a:pt x="23" y="4"/>
                  </a:cubicBezTo>
                  <a:cubicBezTo>
                    <a:pt x="25" y="6"/>
                    <a:pt x="26" y="7"/>
                    <a:pt x="26" y="9"/>
                  </a:cubicBezTo>
                  <a:cubicBezTo>
                    <a:pt x="27" y="11"/>
                    <a:pt x="28" y="13"/>
                    <a:pt x="28" y="15"/>
                  </a:cubicBezTo>
                  <a:cubicBezTo>
                    <a:pt x="28" y="17"/>
                    <a:pt x="27" y="19"/>
                    <a:pt x="26" y="21"/>
                  </a:cubicBezTo>
                  <a:cubicBezTo>
                    <a:pt x="26" y="23"/>
                    <a:pt x="25" y="24"/>
                    <a:pt x="23" y="26"/>
                  </a:cubicBezTo>
                  <a:cubicBezTo>
                    <a:pt x="22" y="27"/>
                    <a:pt x="21" y="28"/>
                    <a:pt x="19" y="29"/>
                  </a:cubicBezTo>
                  <a:cubicBezTo>
                    <a:pt x="16" y="30"/>
                    <a:pt x="12" y="30"/>
                    <a:pt x="8" y="29"/>
                  </a:cubicBezTo>
                  <a:cubicBezTo>
                    <a:pt x="7" y="28"/>
                    <a:pt x="5" y="27"/>
                    <a:pt x="4" y="26"/>
                  </a:cubicBezTo>
                  <a:cubicBezTo>
                    <a:pt x="3" y="24"/>
                    <a:pt x="2" y="23"/>
                    <a:pt x="1" y="21"/>
                  </a:cubicBezTo>
                  <a:cubicBezTo>
                    <a:pt x="0" y="19"/>
                    <a:pt x="0" y="17"/>
                    <a:pt x="0" y="15"/>
                  </a:cubicBezTo>
                  <a:close/>
                </a:path>
              </a:pathLst>
            </a:custGeom>
            <a:solidFill>
              <a:srgbClr val="02b6c9"/>
            </a:solidFill>
            <a:ln>
              <a:noFill/>
            </a:ln>
          </p:spPr>
          <p:style>
            <a:lnRef idx="0"/>
            <a:fillRef idx="0"/>
            <a:effectRef idx="0"/>
            <a:fontRef idx="minor"/>
          </p:style>
        </p:sp>
        <p:sp>
          <p:nvSpPr>
            <p:cNvPr id="457" name="CustomShape 7"/>
            <p:cNvSpPr/>
            <p:nvPr/>
          </p:nvSpPr>
          <p:spPr>
            <a:xfrm>
              <a:off x="1192320" y="509760"/>
              <a:ext cx="39240" cy="153720"/>
            </a:xfrm>
            <a:custGeom>
              <a:avLst/>
              <a:gdLst/>
              <a:ahLst/>
              <a:rect l="l" t="t" r="r" b="b"/>
              <a:pathLst>
                <a:path w="26" h="101">
                  <a:moveTo>
                    <a:pt x="26" y="86"/>
                  </a:moveTo>
                  <a:cubicBezTo>
                    <a:pt x="26" y="88"/>
                    <a:pt x="25" y="90"/>
                    <a:pt x="25" y="92"/>
                  </a:cubicBezTo>
                  <a:cubicBezTo>
                    <a:pt x="24" y="94"/>
                    <a:pt x="23" y="95"/>
                    <a:pt x="22" y="96"/>
                  </a:cubicBezTo>
                  <a:cubicBezTo>
                    <a:pt x="21" y="98"/>
                    <a:pt x="19" y="99"/>
                    <a:pt x="18" y="99"/>
                  </a:cubicBezTo>
                  <a:cubicBezTo>
                    <a:pt x="15" y="101"/>
                    <a:pt x="11" y="101"/>
                    <a:pt x="8" y="99"/>
                  </a:cubicBezTo>
                  <a:cubicBezTo>
                    <a:pt x="6" y="99"/>
                    <a:pt x="5" y="98"/>
                    <a:pt x="4" y="96"/>
                  </a:cubicBezTo>
                  <a:cubicBezTo>
                    <a:pt x="1" y="94"/>
                    <a:pt x="0" y="90"/>
                    <a:pt x="0" y="86"/>
                  </a:cubicBezTo>
                  <a:cubicBezTo>
                    <a:pt x="0" y="14"/>
                    <a:pt x="0" y="14"/>
                    <a:pt x="0" y="14"/>
                  </a:cubicBezTo>
                  <a:cubicBezTo>
                    <a:pt x="0" y="11"/>
                    <a:pt x="1" y="7"/>
                    <a:pt x="4" y="4"/>
                  </a:cubicBezTo>
                  <a:cubicBezTo>
                    <a:pt x="5" y="3"/>
                    <a:pt x="6" y="2"/>
                    <a:pt x="8" y="1"/>
                  </a:cubicBezTo>
                  <a:cubicBezTo>
                    <a:pt x="10" y="1"/>
                    <a:pt x="11" y="0"/>
                    <a:pt x="13" y="0"/>
                  </a:cubicBezTo>
                  <a:cubicBezTo>
                    <a:pt x="15" y="0"/>
                    <a:pt x="16" y="1"/>
                    <a:pt x="18" y="1"/>
                  </a:cubicBezTo>
                  <a:cubicBezTo>
                    <a:pt x="20" y="2"/>
                    <a:pt x="21" y="3"/>
                    <a:pt x="22" y="4"/>
                  </a:cubicBezTo>
                  <a:cubicBezTo>
                    <a:pt x="23" y="6"/>
                    <a:pt x="24" y="7"/>
                    <a:pt x="25" y="9"/>
                  </a:cubicBezTo>
                  <a:cubicBezTo>
                    <a:pt x="25" y="10"/>
                    <a:pt x="26" y="12"/>
                    <a:pt x="26" y="14"/>
                  </a:cubicBezTo>
                  <a:lnTo>
                    <a:pt x="26" y="86"/>
                  </a:lnTo>
                  <a:close/>
                </a:path>
              </a:pathLst>
            </a:custGeom>
            <a:solidFill>
              <a:srgbClr val="02b6c9"/>
            </a:solidFill>
            <a:ln>
              <a:noFill/>
            </a:ln>
          </p:spPr>
          <p:style>
            <a:lnRef idx="0"/>
            <a:fillRef idx="0"/>
            <a:effectRef idx="0"/>
            <a:fontRef idx="minor"/>
          </p:style>
        </p:sp>
        <p:sp>
          <p:nvSpPr>
            <p:cNvPr id="458" name="CustomShape 8"/>
            <p:cNvSpPr/>
            <p:nvPr/>
          </p:nvSpPr>
          <p:spPr>
            <a:xfrm>
              <a:off x="1265400" y="449280"/>
              <a:ext cx="42480" cy="45720"/>
            </a:xfrm>
            <a:custGeom>
              <a:avLst/>
              <a:gdLst/>
              <a:ahLst/>
              <a:rect l="l" t="t" r="r" b="b"/>
              <a:pathLst>
                <a:path w="28" h="30">
                  <a:moveTo>
                    <a:pt x="0" y="15"/>
                  </a:moveTo>
                  <a:cubicBezTo>
                    <a:pt x="0" y="13"/>
                    <a:pt x="0" y="11"/>
                    <a:pt x="1" y="9"/>
                  </a:cubicBezTo>
                  <a:cubicBezTo>
                    <a:pt x="3" y="6"/>
                    <a:pt x="5" y="3"/>
                    <a:pt x="9" y="1"/>
                  </a:cubicBezTo>
                  <a:cubicBezTo>
                    <a:pt x="12" y="0"/>
                    <a:pt x="16" y="0"/>
                    <a:pt x="19" y="1"/>
                  </a:cubicBezTo>
                  <a:cubicBezTo>
                    <a:pt x="21" y="2"/>
                    <a:pt x="22" y="3"/>
                    <a:pt x="24" y="4"/>
                  </a:cubicBezTo>
                  <a:cubicBezTo>
                    <a:pt x="25" y="6"/>
                    <a:pt x="26" y="7"/>
                    <a:pt x="27" y="9"/>
                  </a:cubicBezTo>
                  <a:cubicBezTo>
                    <a:pt x="27" y="11"/>
                    <a:pt x="28" y="13"/>
                    <a:pt x="28" y="15"/>
                  </a:cubicBezTo>
                  <a:cubicBezTo>
                    <a:pt x="28" y="17"/>
                    <a:pt x="27" y="19"/>
                    <a:pt x="27" y="21"/>
                  </a:cubicBezTo>
                  <a:cubicBezTo>
                    <a:pt x="26" y="23"/>
                    <a:pt x="25" y="24"/>
                    <a:pt x="24" y="26"/>
                  </a:cubicBezTo>
                  <a:cubicBezTo>
                    <a:pt x="22" y="27"/>
                    <a:pt x="21" y="28"/>
                    <a:pt x="19" y="29"/>
                  </a:cubicBezTo>
                  <a:cubicBezTo>
                    <a:pt x="16" y="30"/>
                    <a:pt x="12" y="30"/>
                    <a:pt x="9" y="29"/>
                  </a:cubicBezTo>
                  <a:cubicBezTo>
                    <a:pt x="7" y="28"/>
                    <a:pt x="5" y="27"/>
                    <a:pt x="4" y="26"/>
                  </a:cubicBezTo>
                  <a:cubicBezTo>
                    <a:pt x="3" y="24"/>
                    <a:pt x="2" y="23"/>
                    <a:pt x="1" y="21"/>
                  </a:cubicBezTo>
                  <a:cubicBezTo>
                    <a:pt x="0" y="19"/>
                    <a:pt x="0" y="17"/>
                    <a:pt x="0" y="15"/>
                  </a:cubicBezTo>
                  <a:close/>
                </a:path>
              </a:pathLst>
            </a:custGeom>
            <a:solidFill>
              <a:srgbClr val="02b6c9"/>
            </a:solidFill>
            <a:ln>
              <a:noFill/>
            </a:ln>
          </p:spPr>
          <p:style>
            <a:lnRef idx="0"/>
            <a:fillRef idx="0"/>
            <a:effectRef idx="0"/>
            <a:fontRef idx="minor"/>
          </p:style>
        </p:sp>
        <p:sp>
          <p:nvSpPr>
            <p:cNvPr id="459" name="CustomShape 9"/>
            <p:cNvSpPr/>
            <p:nvPr/>
          </p:nvSpPr>
          <p:spPr>
            <a:xfrm>
              <a:off x="1266840" y="509760"/>
              <a:ext cx="39240" cy="153720"/>
            </a:xfrm>
            <a:custGeom>
              <a:avLst/>
              <a:gdLst/>
              <a:ahLst/>
              <a:rect l="l" t="t" r="r" b="b"/>
              <a:pathLst>
                <a:path w="26" h="101">
                  <a:moveTo>
                    <a:pt x="26" y="86"/>
                  </a:moveTo>
                  <a:cubicBezTo>
                    <a:pt x="26" y="88"/>
                    <a:pt x="26" y="90"/>
                    <a:pt x="25" y="92"/>
                  </a:cubicBezTo>
                  <a:cubicBezTo>
                    <a:pt x="24" y="94"/>
                    <a:pt x="23" y="95"/>
                    <a:pt x="22" y="96"/>
                  </a:cubicBezTo>
                  <a:cubicBezTo>
                    <a:pt x="21" y="98"/>
                    <a:pt x="20" y="99"/>
                    <a:pt x="18" y="99"/>
                  </a:cubicBezTo>
                  <a:cubicBezTo>
                    <a:pt x="15" y="101"/>
                    <a:pt x="11" y="101"/>
                    <a:pt x="8" y="99"/>
                  </a:cubicBezTo>
                  <a:cubicBezTo>
                    <a:pt x="7" y="99"/>
                    <a:pt x="5" y="98"/>
                    <a:pt x="4" y="96"/>
                  </a:cubicBezTo>
                  <a:cubicBezTo>
                    <a:pt x="1" y="94"/>
                    <a:pt x="0" y="90"/>
                    <a:pt x="0" y="86"/>
                  </a:cubicBezTo>
                  <a:cubicBezTo>
                    <a:pt x="0" y="14"/>
                    <a:pt x="0" y="14"/>
                    <a:pt x="0" y="14"/>
                  </a:cubicBezTo>
                  <a:cubicBezTo>
                    <a:pt x="0" y="11"/>
                    <a:pt x="1" y="7"/>
                    <a:pt x="4" y="4"/>
                  </a:cubicBezTo>
                  <a:cubicBezTo>
                    <a:pt x="5" y="3"/>
                    <a:pt x="7" y="2"/>
                    <a:pt x="8" y="1"/>
                  </a:cubicBezTo>
                  <a:cubicBezTo>
                    <a:pt x="10" y="1"/>
                    <a:pt x="12" y="0"/>
                    <a:pt x="13" y="0"/>
                  </a:cubicBezTo>
                  <a:cubicBezTo>
                    <a:pt x="15" y="0"/>
                    <a:pt x="17" y="1"/>
                    <a:pt x="18" y="1"/>
                  </a:cubicBezTo>
                  <a:cubicBezTo>
                    <a:pt x="21" y="3"/>
                    <a:pt x="24" y="6"/>
                    <a:pt x="25" y="9"/>
                  </a:cubicBezTo>
                  <a:cubicBezTo>
                    <a:pt x="26" y="10"/>
                    <a:pt x="26" y="12"/>
                    <a:pt x="26" y="14"/>
                  </a:cubicBezTo>
                  <a:lnTo>
                    <a:pt x="26" y="86"/>
                  </a:lnTo>
                  <a:close/>
                </a:path>
              </a:pathLst>
            </a:custGeom>
            <a:solidFill>
              <a:srgbClr val="02b6c9"/>
            </a:solidFill>
            <a:ln>
              <a:noFill/>
            </a:ln>
          </p:spPr>
          <p:style>
            <a:lnRef idx="0"/>
            <a:fillRef idx="0"/>
            <a:effectRef idx="0"/>
            <a:fontRef idx="minor"/>
          </p:style>
        </p:sp>
        <p:sp>
          <p:nvSpPr>
            <p:cNvPr id="460" name="CustomShape 10"/>
            <p:cNvSpPr/>
            <p:nvPr/>
          </p:nvSpPr>
          <p:spPr>
            <a:xfrm>
              <a:off x="1339920" y="506520"/>
              <a:ext cx="139320" cy="156960"/>
            </a:xfrm>
            <a:custGeom>
              <a:avLst/>
              <a:gdLst/>
              <a:ahLst/>
              <a:rect l="l" t="t" r="r" b="b"/>
              <a:pathLst>
                <a:path w="91" h="103">
                  <a:moveTo>
                    <a:pt x="91" y="89"/>
                  </a:moveTo>
                  <a:cubicBezTo>
                    <a:pt x="91" y="91"/>
                    <a:pt x="90" y="93"/>
                    <a:pt x="90" y="94"/>
                  </a:cubicBezTo>
                  <a:cubicBezTo>
                    <a:pt x="89" y="96"/>
                    <a:pt x="88" y="97"/>
                    <a:pt x="87" y="99"/>
                  </a:cubicBezTo>
                  <a:cubicBezTo>
                    <a:pt x="86" y="100"/>
                    <a:pt x="85" y="101"/>
                    <a:pt x="83" y="102"/>
                  </a:cubicBezTo>
                  <a:cubicBezTo>
                    <a:pt x="82" y="102"/>
                    <a:pt x="80" y="103"/>
                    <a:pt x="78" y="103"/>
                  </a:cubicBezTo>
                  <a:cubicBezTo>
                    <a:pt x="76" y="103"/>
                    <a:pt x="75" y="102"/>
                    <a:pt x="73" y="102"/>
                  </a:cubicBezTo>
                  <a:cubicBezTo>
                    <a:pt x="71" y="101"/>
                    <a:pt x="70" y="100"/>
                    <a:pt x="69" y="99"/>
                  </a:cubicBezTo>
                  <a:cubicBezTo>
                    <a:pt x="66" y="96"/>
                    <a:pt x="65" y="93"/>
                    <a:pt x="65" y="89"/>
                  </a:cubicBezTo>
                  <a:cubicBezTo>
                    <a:pt x="65" y="51"/>
                    <a:pt x="65" y="51"/>
                    <a:pt x="65" y="51"/>
                  </a:cubicBezTo>
                  <a:cubicBezTo>
                    <a:pt x="65" y="50"/>
                    <a:pt x="65" y="50"/>
                    <a:pt x="65" y="50"/>
                  </a:cubicBezTo>
                  <a:cubicBezTo>
                    <a:pt x="65" y="47"/>
                    <a:pt x="64" y="44"/>
                    <a:pt x="63" y="42"/>
                  </a:cubicBezTo>
                  <a:cubicBezTo>
                    <a:pt x="62" y="39"/>
                    <a:pt x="61" y="37"/>
                    <a:pt x="59" y="35"/>
                  </a:cubicBezTo>
                  <a:cubicBezTo>
                    <a:pt x="57" y="33"/>
                    <a:pt x="55" y="32"/>
                    <a:pt x="53" y="31"/>
                  </a:cubicBezTo>
                  <a:cubicBezTo>
                    <a:pt x="51" y="30"/>
                    <a:pt x="48" y="29"/>
                    <a:pt x="46" y="29"/>
                  </a:cubicBezTo>
                  <a:cubicBezTo>
                    <a:pt x="43" y="29"/>
                    <a:pt x="40" y="30"/>
                    <a:pt x="38" y="31"/>
                  </a:cubicBezTo>
                  <a:cubicBezTo>
                    <a:pt x="35" y="32"/>
                    <a:pt x="33" y="33"/>
                    <a:pt x="32" y="35"/>
                  </a:cubicBezTo>
                  <a:cubicBezTo>
                    <a:pt x="30" y="37"/>
                    <a:pt x="29" y="40"/>
                    <a:pt x="28" y="42"/>
                  </a:cubicBezTo>
                  <a:cubicBezTo>
                    <a:pt x="27" y="45"/>
                    <a:pt x="26" y="48"/>
                    <a:pt x="26" y="51"/>
                  </a:cubicBezTo>
                  <a:cubicBezTo>
                    <a:pt x="26" y="89"/>
                    <a:pt x="26" y="89"/>
                    <a:pt x="26" y="89"/>
                  </a:cubicBezTo>
                  <a:cubicBezTo>
                    <a:pt x="26" y="91"/>
                    <a:pt x="26" y="93"/>
                    <a:pt x="25" y="94"/>
                  </a:cubicBezTo>
                  <a:cubicBezTo>
                    <a:pt x="25" y="96"/>
                    <a:pt x="24" y="97"/>
                    <a:pt x="23" y="99"/>
                  </a:cubicBezTo>
                  <a:cubicBezTo>
                    <a:pt x="22" y="100"/>
                    <a:pt x="20" y="101"/>
                    <a:pt x="19" y="102"/>
                  </a:cubicBezTo>
                  <a:cubicBezTo>
                    <a:pt x="17" y="102"/>
                    <a:pt x="15" y="103"/>
                    <a:pt x="14" y="103"/>
                  </a:cubicBezTo>
                  <a:cubicBezTo>
                    <a:pt x="12" y="103"/>
                    <a:pt x="10" y="102"/>
                    <a:pt x="9" y="102"/>
                  </a:cubicBezTo>
                  <a:cubicBezTo>
                    <a:pt x="7" y="101"/>
                    <a:pt x="6" y="100"/>
                    <a:pt x="5" y="99"/>
                  </a:cubicBezTo>
                  <a:cubicBezTo>
                    <a:pt x="3" y="97"/>
                    <a:pt x="2" y="96"/>
                    <a:pt x="2" y="94"/>
                  </a:cubicBezTo>
                  <a:cubicBezTo>
                    <a:pt x="1" y="93"/>
                    <a:pt x="1" y="91"/>
                    <a:pt x="1" y="89"/>
                  </a:cubicBezTo>
                  <a:cubicBezTo>
                    <a:pt x="1" y="51"/>
                    <a:pt x="1" y="51"/>
                    <a:pt x="1" y="51"/>
                  </a:cubicBezTo>
                  <a:cubicBezTo>
                    <a:pt x="0" y="44"/>
                    <a:pt x="2" y="37"/>
                    <a:pt x="4" y="31"/>
                  </a:cubicBezTo>
                  <a:cubicBezTo>
                    <a:pt x="6" y="25"/>
                    <a:pt x="9" y="20"/>
                    <a:pt x="14" y="15"/>
                  </a:cubicBezTo>
                  <a:cubicBezTo>
                    <a:pt x="18" y="11"/>
                    <a:pt x="22" y="7"/>
                    <a:pt x="28" y="5"/>
                  </a:cubicBezTo>
                  <a:cubicBezTo>
                    <a:pt x="39" y="0"/>
                    <a:pt x="52" y="0"/>
                    <a:pt x="63" y="5"/>
                  </a:cubicBezTo>
                  <a:cubicBezTo>
                    <a:pt x="69" y="7"/>
                    <a:pt x="74" y="11"/>
                    <a:pt x="78" y="15"/>
                  </a:cubicBezTo>
                  <a:cubicBezTo>
                    <a:pt x="82" y="20"/>
                    <a:pt x="85" y="25"/>
                    <a:pt x="87" y="31"/>
                  </a:cubicBezTo>
                  <a:cubicBezTo>
                    <a:pt x="90" y="37"/>
                    <a:pt x="91" y="44"/>
                    <a:pt x="91" y="51"/>
                  </a:cubicBezTo>
                  <a:cubicBezTo>
                    <a:pt x="91" y="89"/>
                    <a:pt x="91" y="89"/>
                    <a:pt x="91" y="89"/>
                  </a:cubicBezTo>
                  <a:close/>
                </a:path>
              </a:pathLst>
            </a:custGeom>
            <a:solidFill>
              <a:srgbClr val="02b6c9"/>
            </a:solidFill>
            <a:ln>
              <a:noFill/>
            </a:ln>
          </p:spPr>
          <p:style>
            <a:lnRef idx="0"/>
            <a:fillRef idx="0"/>
            <a:effectRef idx="0"/>
            <a:fontRef idx="minor"/>
          </p:style>
        </p:sp>
        <p:sp>
          <p:nvSpPr>
            <p:cNvPr id="461" name="CustomShape 11"/>
            <p:cNvSpPr/>
            <p:nvPr/>
          </p:nvSpPr>
          <p:spPr>
            <a:xfrm>
              <a:off x="1677960" y="506520"/>
              <a:ext cx="151920" cy="159840"/>
            </a:xfrm>
            <a:custGeom>
              <a:avLst/>
              <a:gdLst/>
              <a:ahLst/>
              <a:rect l="l" t="t" r="r" b="b"/>
              <a:pathLst>
                <a:path w="99" h="105">
                  <a:moveTo>
                    <a:pt x="0" y="52"/>
                  </a:moveTo>
                  <a:cubicBezTo>
                    <a:pt x="0" y="46"/>
                    <a:pt x="1" y="39"/>
                    <a:pt x="3" y="32"/>
                  </a:cubicBezTo>
                  <a:cubicBezTo>
                    <a:pt x="6" y="26"/>
                    <a:pt x="9" y="21"/>
                    <a:pt x="14" y="16"/>
                  </a:cubicBezTo>
                  <a:cubicBezTo>
                    <a:pt x="18" y="11"/>
                    <a:pt x="23" y="8"/>
                    <a:pt x="29" y="5"/>
                  </a:cubicBezTo>
                  <a:cubicBezTo>
                    <a:pt x="40" y="0"/>
                    <a:pt x="54" y="0"/>
                    <a:pt x="65" y="5"/>
                  </a:cubicBezTo>
                  <a:cubicBezTo>
                    <a:pt x="71" y="8"/>
                    <a:pt x="76" y="11"/>
                    <a:pt x="80" y="16"/>
                  </a:cubicBezTo>
                  <a:cubicBezTo>
                    <a:pt x="99" y="37"/>
                    <a:pt x="99" y="68"/>
                    <a:pt x="80" y="89"/>
                  </a:cubicBezTo>
                  <a:cubicBezTo>
                    <a:pt x="76" y="93"/>
                    <a:pt x="71" y="97"/>
                    <a:pt x="65" y="100"/>
                  </a:cubicBezTo>
                  <a:cubicBezTo>
                    <a:pt x="54" y="105"/>
                    <a:pt x="40" y="105"/>
                    <a:pt x="29" y="100"/>
                  </a:cubicBezTo>
                  <a:cubicBezTo>
                    <a:pt x="23" y="97"/>
                    <a:pt x="18" y="93"/>
                    <a:pt x="14" y="89"/>
                  </a:cubicBezTo>
                  <a:cubicBezTo>
                    <a:pt x="5" y="79"/>
                    <a:pt x="0" y="66"/>
                    <a:pt x="0" y="52"/>
                  </a:cubicBezTo>
                  <a:close/>
                  <a:moveTo>
                    <a:pt x="26" y="52"/>
                  </a:moveTo>
                  <a:cubicBezTo>
                    <a:pt x="26" y="55"/>
                    <a:pt x="26" y="59"/>
                    <a:pt x="27" y="61"/>
                  </a:cubicBezTo>
                  <a:cubicBezTo>
                    <a:pt x="28" y="64"/>
                    <a:pt x="30" y="67"/>
                    <a:pt x="32" y="69"/>
                  </a:cubicBezTo>
                  <a:cubicBezTo>
                    <a:pt x="34" y="71"/>
                    <a:pt x="36" y="73"/>
                    <a:pt x="39" y="74"/>
                  </a:cubicBezTo>
                  <a:cubicBezTo>
                    <a:pt x="41" y="75"/>
                    <a:pt x="44" y="76"/>
                    <a:pt x="47" y="76"/>
                  </a:cubicBezTo>
                  <a:cubicBezTo>
                    <a:pt x="50" y="76"/>
                    <a:pt x="53" y="75"/>
                    <a:pt x="55" y="74"/>
                  </a:cubicBezTo>
                  <a:cubicBezTo>
                    <a:pt x="58" y="73"/>
                    <a:pt x="60" y="71"/>
                    <a:pt x="62" y="69"/>
                  </a:cubicBezTo>
                  <a:cubicBezTo>
                    <a:pt x="71" y="59"/>
                    <a:pt x="71" y="45"/>
                    <a:pt x="62" y="36"/>
                  </a:cubicBezTo>
                  <a:cubicBezTo>
                    <a:pt x="60" y="34"/>
                    <a:pt x="58" y="32"/>
                    <a:pt x="55" y="31"/>
                  </a:cubicBezTo>
                  <a:cubicBezTo>
                    <a:pt x="53" y="30"/>
                    <a:pt x="50" y="29"/>
                    <a:pt x="47" y="29"/>
                  </a:cubicBezTo>
                  <a:cubicBezTo>
                    <a:pt x="44" y="29"/>
                    <a:pt x="41" y="30"/>
                    <a:pt x="39" y="31"/>
                  </a:cubicBezTo>
                  <a:cubicBezTo>
                    <a:pt x="36" y="32"/>
                    <a:pt x="34" y="34"/>
                    <a:pt x="32" y="36"/>
                  </a:cubicBezTo>
                  <a:cubicBezTo>
                    <a:pt x="30" y="38"/>
                    <a:pt x="28" y="41"/>
                    <a:pt x="27" y="43"/>
                  </a:cubicBezTo>
                  <a:cubicBezTo>
                    <a:pt x="26" y="46"/>
                    <a:pt x="26" y="49"/>
                    <a:pt x="26" y="52"/>
                  </a:cubicBezTo>
                  <a:close/>
                </a:path>
              </a:pathLst>
            </a:custGeom>
            <a:solidFill>
              <a:srgbClr val="7c4182"/>
            </a:solidFill>
            <a:ln>
              <a:noFill/>
            </a:ln>
          </p:spPr>
          <p:style>
            <a:lnRef idx="0"/>
            <a:fillRef idx="0"/>
            <a:effectRef idx="0"/>
            <a:fontRef idx="minor"/>
          </p:style>
        </p:sp>
        <p:sp>
          <p:nvSpPr>
            <p:cNvPr id="462" name="CustomShape 12"/>
            <p:cNvSpPr/>
            <p:nvPr/>
          </p:nvSpPr>
          <p:spPr>
            <a:xfrm>
              <a:off x="1839960" y="506520"/>
              <a:ext cx="153720" cy="159840"/>
            </a:xfrm>
            <a:custGeom>
              <a:avLst/>
              <a:gdLst/>
              <a:ahLst/>
              <a:rect l="l" t="t" r="r" b="b"/>
              <a:pathLst>
                <a:path w="100" h="105">
                  <a:moveTo>
                    <a:pt x="0" y="52"/>
                  </a:moveTo>
                  <a:cubicBezTo>
                    <a:pt x="0" y="46"/>
                    <a:pt x="2" y="39"/>
                    <a:pt x="4" y="32"/>
                  </a:cubicBezTo>
                  <a:cubicBezTo>
                    <a:pt x="7" y="26"/>
                    <a:pt x="10" y="21"/>
                    <a:pt x="14" y="16"/>
                  </a:cubicBezTo>
                  <a:cubicBezTo>
                    <a:pt x="19" y="11"/>
                    <a:pt x="24" y="8"/>
                    <a:pt x="29" y="5"/>
                  </a:cubicBezTo>
                  <a:cubicBezTo>
                    <a:pt x="41" y="0"/>
                    <a:pt x="55" y="0"/>
                    <a:pt x="66" y="5"/>
                  </a:cubicBezTo>
                  <a:cubicBezTo>
                    <a:pt x="72" y="8"/>
                    <a:pt x="77" y="11"/>
                    <a:pt x="81" y="16"/>
                  </a:cubicBezTo>
                  <a:cubicBezTo>
                    <a:pt x="100" y="37"/>
                    <a:pt x="100" y="68"/>
                    <a:pt x="81" y="89"/>
                  </a:cubicBezTo>
                  <a:cubicBezTo>
                    <a:pt x="77" y="93"/>
                    <a:pt x="72" y="97"/>
                    <a:pt x="66" y="100"/>
                  </a:cubicBezTo>
                  <a:cubicBezTo>
                    <a:pt x="55" y="105"/>
                    <a:pt x="41" y="105"/>
                    <a:pt x="29" y="100"/>
                  </a:cubicBezTo>
                  <a:cubicBezTo>
                    <a:pt x="24" y="97"/>
                    <a:pt x="19" y="93"/>
                    <a:pt x="14" y="89"/>
                  </a:cubicBezTo>
                  <a:cubicBezTo>
                    <a:pt x="10" y="84"/>
                    <a:pt x="7" y="78"/>
                    <a:pt x="4" y="72"/>
                  </a:cubicBezTo>
                  <a:cubicBezTo>
                    <a:pt x="2" y="66"/>
                    <a:pt x="0" y="59"/>
                    <a:pt x="0" y="52"/>
                  </a:cubicBezTo>
                  <a:close/>
                  <a:moveTo>
                    <a:pt x="26" y="52"/>
                  </a:moveTo>
                  <a:cubicBezTo>
                    <a:pt x="26" y="55"/>
                    <a:pt x="27" y="59"/>
                    <a:pt x="28" y="61"/>
                  </a:cubicBezTo>
                  <a:cubicBezTo>
                    <a:pt x="29" y="64"/>
                    <a:pt x="31" y="67"/>
                    <a:pt x="33" y="69"/>
                  </a:cubicBezTo>
                  <a:cubicBezTo>
                    <a:pt x="35" y="71"/>
                    <a:pt x="37" y="73"/>
                    <a:pt x="40" y="74"/>
                  </a:cubicBezTo>
                  <a:cubicBezTo>
                    <a:pt x="42" y="75"/>
                    <a:pt x="45" y="76"/>
                    <a:pt x="48" y="76"/>
                  </a:cubicBezTo>
                  <a:cubicBezTo>
                    <a:pt x="51" y="76"/>
                    <a:pt x="54" y="75"/>
                    <a:pt x="56" y="74"/>
                  </a:cubicBezTo>
                  <a:cubicBezTo>
                    <a:pt x="59" y="73"/>
                    <a:pt x="61" y="71"/>
                    <a:pt x="63" y="69"/>
                  </a:cubicBezTo>
                  <a:cubicBezTo>
                    <a:pt x="65" y="67"/>
                    <a:pt x="67" y="64"/>
                    <a:pt x="68" y="61"/>
                  </a:cubicBezTo>
                  <a:cubicBezTo>
                    <a:pt x="70" y="56"/>
                    <a:pt x="70" y="49"/>
                    <a:pt x="68" y="43"/>
                  </a:cubicBezTo>
                  <a:cubicBezTo>
                    <a:pt x="67" y="41"/>
                    <a:pt x="65" y="38"/>
                    <a:pt x="63" y="36"/>
                  </a:cubicBezTo>
                  <a:cubicBezTo>
                    <a:pt x="61" y="34"/>
                    <a:pt x="59" y="32"/>
                    <a:pt x="56" y="31"/>
                  </a:cubicBezTo>
                  <a:cubicBezTo>
                    <a:pt x="54" y="30"/>
                    <a:pt x="51" y="29"/>
                    <a:pt x="48" y="29"/>
                  </a:cubicBezTo>
                  <a:cubicBezTo>
                    <a:pt x="45" y="29"/>
                    <a:pt x="42" y="30"/>
                    <a:pt x="40" y="31"/>
                  </a:cubicBezTo>
                  <a:cubicBezTo>
                    <a:pt x="37" y="32"/>
                    <a:pt x="35" y="34"/>
                    <a:pt x="33" y="36"/>
                  </a:cubicBezTo>
                  <a:cubicBezTo>
                    <a:pt x="31" y="38"/>
                    <a:pt x="29" y="41"/>
                    <a:pt x="28" y="43"/>
                  </a:cubicBezTo>
                  <a:cubicBezTo>
                    <a:pt x="27" y="46"/>
                    <a:pt x="26" y="49"/>
                    <a:pt x="26" y="52"/>
                  </a:cubicBezTo>
                  <a:close/>
                </a:path>
              </a:pathLst>
            </a:custGeom>
            <a:solidFill>
              <a:srgbClr val="7c4182"/>
            </a:solidFill>
            <a:ln>
              <a:noFill/>
            </a:ln>
          </p:spPr>
          <p:style>
            <a:lnRef idx="0"/>
            <a:fillRef idx="0"/>
            <a:effectRef idx="0"/>
            <a:fontRef idx="minor"/>
          </p:style>
        </p:sp>
        <p:sp>
          <p:nvSpPr>
            <p:cNvPr id="463" name="CustomShape 13"/>
            <p:cNvSpPr/>
            <p:nvPr/>
          </p:nvSpPr>
          <p:spPr>
            <a:xfrm>
              <a:off x="968400" y="412920"/>
              <a:ext cx="205920" cy="250560"/>
            </a:xfrm>
            <a:custGeom>
              <a:avLst/>
              <a:gdLst/>
              <a:ahLst/>
              <a:rect l="l" t="t" r="r" b="b"/>
              <a:pathLst>
                <a:path w="134" h="164">
                  <a:moveTo>
                    <a:pt x="1" y="23"/>
                  </a:moveTo>
                  <a:cubicBezTo>
                    <a:pt x="0" y="21"/>
                    <a:pt x="0" y="18"/>
                    <a:pt x="0" y="16"/>
                  </a:cubicBezTo>
                  <a:cubicBezTo>
                    <a:pt x="0" y="14"/>
                    <a:pt x="0" y="12"/>
                    <a:pt x="1" y="10"/>
                  </a:cubicBezTo>
                  <a:cubicBezTo>
                    <a:pt x="2" y="8"/>
                    <a:pt x="3" y="6"/>
                    <a:pt x="4" y="5"/>
                  </a:cubicBezTo>
                  <a:cubicBezTo>
                    <a:pt x="6" y="3"/>
                    <a:pt x="8" y="2"/>
                    <a:pt x="10" y="1"/>
                  </a:cubicBezTo>
                  <a:cubicBezTo>
                    <a:pt x="11" y="0"/>
                    <a:pt x="13" y="0"/>
                    <a:pt x="15" y="0"/>
                  </a:cubicBezTo>
                  <a:cubicBezTo>
                    <a:pt x="17" y="0"/>
                    <a:pt x="19" y="0"/>
                    <a:pt x="21" y="1"/>
                  </a:cubicBezTo>
                  <a:cubicBezTo>
                    <a:pt x="23" y="2"/>
                    <a:pt x="24" y="3"/>
                    <a:pt x="26" y="5"/>
                  </a:cubicBezTo>
                  <a:cubicBezTo>
                    <a:pt x="27" y="6"/>
                    <a:pt x="28" y="8"/>
                    <a:pt x="29" y="10"/>
                  </a:cubicBezTo>
                  <a:cubicBezTo>
                    <a:pt x="29" y="10"/>
                    <a:pt x="63" y="97"/>
                    <a:pt x="64" y="99"/>
                  </a:cubicBezTo>
                  <a:cubicBezTo>
                    <a:pt x="65" y="100"/>
                    <a:pt x="67" y="101"/>
                    <a:pt x="68" y="100"/>
                  </a:cubicBezTo>
                  <a:cubicBezTo>
                    <a:pt x="69" y="100"/>
                    <a:pt x="69" y="99"/>
                    <a:pt x="70" y="99"/>
                  </a:cubicBezTo>
                  <a:cubicBezTo>
                    <a:pt x="70" y="97"/>
                    <a:pt x="105" y="10"/>
                    <a:pt x="105" y="10"/>
                  </a:cubicBezTo>
                  <a:cubicBezTo>
                    <a:pt x="105" y="8"/>
                    <a:pt x="106" y="6"/>
                    <a:pt x="108" y="5"/>
                  </a:cubicBezTo>
                  <a:cubicBezTo>
                    <a:pt x="109" y="3"/>
                    <a:pt x="111" y="2"/>
                    <a:pt x="113" y="1"/>
                  </a:cubicBezTo>
                  <a:cubicBezTo>
                    <a:pt x="115" y="0"/>
                    <a:pt x="116" y="0"/>
                    <a:pt x="118" y="0"/>
                  </a:cubicBezTo>
                  <a:cubicBezTo>
                    <a:pt x="120" y="0"/>
                    <a:pt x="122" y="0"/>
                    <a:pt x="124" y="1"/>
                  </a:cubicBezTo>
                  <a:cubicBezTo>
                    <a:pt x="126" y="2"/>
                    <a:pt x="128" y="3"/>
                    <a:pt x="129" y="5"/>
                  </a:cubicBezTo>
                  <a:cubicBezTo>
                    <a:pt x="131" y="6"/>
                    <a:pt x="132" y="8"/>
                    <a:pt x="133" y="10"/>
                  </a:cubicBezTo>
                  <a:cubicBezTo>
                    <a:pt x="133" y="12"/>
                    <a:pt x="134" y="14"/>
                    <a:pt x="134" y="16"/>
                  </a:cubicBezTo>
                  <a:cubicBezTo>
                    <a:pt x="134" y="18"/>
                    <a:pt x="133" y="21"/>
                    <a:pt x="133" y="23"/>
                  </a:cubicBezTo>
                  <a:cubicBezTo>
                    <a:pt x="81" y="153"/>
                    <a:pt x="81" y="153"/>
                    <a:pt x="81" y="153"/>
                  </a:cubicBezTo>
                  <a:cubicBezTo>
                    <a:pt x="80" y="157"/>
                    <a:pt x="78" y="159"/>
                    <a:pt x="75" y="161"/>
                  </a:cubicBezTo>
                  <a:cubicBezTo>
                    <a:pt x="73" y="163"/>
                    <a:pt x="70" y="164"/>
                    <a:pt x="67" y="164"/>
                  </a:cubicBezTo>
                  <a:cubicBezTo>
                    <a:pt x="66" y="164"/>
                    <a:pt x="66" y="164"/>
                    <a:pt x="66" y="164"/>
                  </a:cubicBezTo>
                  <a:cubicBezTo>
                    <a:pt x="64" y="163"/>
                    <a:pt x="64" y="163"/>
                    <a:pt x="64" y="163"/>
                  </a:cubicBezTo>
                  <a:cubicBezTo>
                    <a:pt x="62" y="163"/>
                    <a:pt x="59" y="162"/>
                    <a:pt x="57" y="160"/>
                  </a:cubicBezTo>
                  <a:cubicBezTo>
                    <a:pt x="55" y="158"/>
                    <a:pt x="54" y="156"/>
                    <a:pt x="53" y="153"/>
                  </a:cubicBezTo>
                  <a:lnTo>
                    <a:pt x="1" y="23"/>
                  </a:lnTo>
                  <a:close/>
                </a:path>
              </a:pathLst>
            </a:custGeom>
            <a:solidFill>
              <a:srgbClr val="02b6c9"/>
            </a:solidFill>
            <a:ln>
              <a:noFill/>
            </a:ln>
          </p:spPr>
          <p:style>
            <a:lnRef idx="0"/>
            <a:fillRef idx="0"/>
            <a:effectRef idx="0"/>
            <a:fontRef idx="minor"/>
          </p:style>
        </p:sp>
        <p:sp>
          <p:nvSpPr>
            <p:cNvPr id="464" name="CustomShape 14"/>
            <p:cNvSpPr/>
            <p:nvPr/>
          </p:nvSpPr>
          <p:spPr>
            <a:xfrm>
              <a:off x="1494000" y="412920"/>
              <a:ext cx="153720" cy="253800"/>
            </a:xfrm>
            <a:custGeom>
              <a:avLst/>
              <a:gdLst/>
              <a:ahLst/>
              <a:rect l="l" t="t" r="r" b="b"/>
              <a:pathLst>
                <a:path w="100" h="166">
                  <a:moveTo>
                    <a:pt x="100" y="20"/>
                  </a:moveTo>
                  <a:cubicBezTo>
                    <a:pt x="100" y="15"/>
                    <a:pt x="100" y="15"/>
                    <a:pt x="100" y="15"/>
                  </a:cubicBezTo>
                  <a:cubicBezTo>
                    <a:pt x="100" y="13"/>
                    <a:pt x="99" y="11"/>
                    <a:pt x="99" y="9"/>
                  </a:cubicBezTo>
                  <a:cubicBezTo>
                    <a:pt x="98" y="7"/>
                    <a:pt x="97" y="6"/>
                    <a:pt x="96" y="4"/>
                  </a:cubicBezTo>
                  <a:cubicBezTo>
                    <a:pt x="95" y="3"/>
                    <a:pt x="93" y="2"/>
                    <a:pt x="92" y="1"/>
                  </a:cubicBezTo>
                  <a:cubicBezTo>
                    <a:pt x="90" y="0"/>
                    <a:pt x="88" y="0"/>
                    <a:pt x="87" y="0"/>
                  </a:cubicBezTo>
                  <a:cubicBezTo>
                    <a:pt x="85" y="0"/>
                    <a:pt x="83" y="0"/>
                    <a:pt x="82" y="1"/>
                  </a:cubicBezTo>
                  <a:cubicBezTo>
                    <a:pt x="78" y="3"/>
                    <a:pt x="76" y="5"/>
                    <a:pt x="75" y="9"/>
                  </a:cubicBezTo>
                  <a:cubicBezTo>
                    <a:pt x="74" y="11"/>
                    <a:pt x="74" y="13"/>
                    <a:pt x="74" y="15"/>
                  </a:cubicBezTo>
                  <a:cubicBezTo>
                    <a:pt x="74" y="68"/>
                    <a:pt x="74" y="68"/>
                    <a:pt x="74" y="68"/>
                  </a:cubicBezTo>
                  <a:cubicBezTo>
                    <a:pt x="71" y="66"/>
                    <a:pt x="67" y="65"/>
                    <a:pt x="64" y="64"/>
                  </a:cubicBezTo>
                  <a:cubicBezTo>
                    <a:pt x="60" y="63"/>
                    <a:pt x="56" y="62"/>
                    <a:pt x="52" y="62"/>
                  </a:cubicBezTo>
                  <a:cubicBezTo>
                    <a:pt x="46" y="62"/>
                    <a:pt x="40" y="63"/>
                    <a:pt x="34" y="66"/>
                  </a:cubicBezTo>
                  <a:cubicBezTo>
                    <a:pt x="28" y="69"/>
                    <a:pt x="23" y="72"/>
                    <a:pt x="19" y="77"/>
                  </a:cubicBezTo>
                  <a:cubicBezTo>
                    <a:pt x="0" y="98"/>
                    <a:pt x="0" y="129"/>
                    <a:pt x="19" y="150"/>
                  </a:cubicBezTo>
                  <a:cubicBezTo>
                    <a:pt x="23" y="154"/>
                    <a:pt x="28" y="158"/>
                    <a:pt x="34" y="161"/>
                  </a:cubicBezTo>
                  <a:cubicBezTo>
                    <a:pt x="46" y="166"/>
                    <a:pt x="59" y="166"/>
                    <a:pt x="71" y="161"/>
                  </a:cubicBezTo>
                  <a:cubicBezTo>
                    <a:pt x="76" y="158"/>
                    <a:pt x="81" y="154"/>
                    <a:pt x="86" y="150"/>
                  </a:cubicBezTo>
                  <a:cubicBezTo>
                    <a:pt x="90" y="145"/>
                    <a:pt x="93" y="140"/>
                    <a:pt x="96" y="134"/>
                  </a:cubicBezTo>
                  <a:cubicBezTo>
                    <a:pt x="98" y="127"/>
                    <a:pt x="100" y="121"/>
                    <a:pt x="100" y="114"/>
                  </a:cubicBezTo>
                  <a:cubicBezTo>
                    <a:pt x="100" y="20"/>
                    <a:pt x="100" y="20"/>
                    <a:pt x="100" y="20"/>
                  </a:cubicBezTo>
                  <a:close/>
                  <a:moveTo>
                    <a:pt x="72" y="122"/>
                  </a:moveTo>
                  <a:cubicBezTo>
                    <a:pt x="71" y="125"/>
                    <a:pt x="70" y="128"/>
                    <a:pt x="68" y="130"/>
                  </a:cubicBezTo>
                  <a:cubicBezTo>
                    <a:pt x="66" y="132"/>
                    <a:pt x="63" y="134"/>
                    <a:pt x="61" y="135"/>
                  </a:cubicBezTo>
                  <a:cubicBezTo>
                    <a:pt x="58" y="136"/>
                    <a:pt x="55" y="137"/>
                    <a:pt x="52" y="137"/>
                  </a:cubicBezTo>
                  <a:cubicBezTo>
                    <a:pt x="49" y="137"/>
                    <a:pt x="47" y="136"/>
                    <a:pt x="44" y="135"/>
                  </a:cubicBezTo>
                  <a:cubicBezTo>
                    <a:pt x="41" y="134"/>
                    <a:pt x="39" y="132"/>
                    <a:pt x="37" y="130"/>
                  </a:cubicBezTo>
                  <a:cubicBezTo>
                    <a:pt x="35" y="128"/>
                    <a:pt x="34" y="125"/>
                    <a:pt x="33" y="122"/>
                  </a:cubicBezTo>
                  <a:cubicBezTo>
                    <a:pt x="29" y="114"/>
                    <a:pt x="31" y="104"/>
                    <a:pt x="37" y="97"/>
                  </a:cubicBezTo>
                  <a:cubicBezTo>
                    <a:pt x="39" y="95"/>
                    <a:pt x="41" y="93"/>
                    <a:pt x="44" y="92"/>
                  </a:cubicBezTo>
                  <a:cubicBezTo>
                    <a:pt x="47" y="91"/>
                    <a:pt x="49" y="90"/>
                    <a:pt x="52" y="90"/>
                  </a:cubicBezTo>
                  <a:cubicBezTo>
                    <a:pt x="55" y="90"/>
                    <a:pt x="58" y="91"/>
                    <a:pt x="61" y="92"/>
                  </a:cubicBezTo>
                  <a:cubicBezTo>
                    <a:pt x="63" y="93"/>
                    <a:pt x="66" y="95"/>
                    <a:pt x="68" y="97"/>
                  </a:cubicBezTo>
                  <a:cubicBezTo>
                    <a:pt x="69" y="99"/>
                    <a:pt x="71" y="102"/>
                    <a:pt x="72" y="104"/>
                  </a:cubicBezTo>
                  <a:cubicBezTo>
                    <a:pt x="74" y="110"/>
                    <a:pt x="74" y="117"/>
                    <a:pt x="72" y="122"/>
                  </a:cubicBezTo>
                  <a:close/>
                </a:path>
              </a:pathLst>
            </a:custGeom>
            <a:solidFill>
              <a:srgbClr val="7c4182"/>
            </a:solidFill>
            <a:ln>
              <a:noFill/>
            </a:ln>
          </p:spPr>
          <p:style>
            <a:lnRef idx="0"/>
            <a:fillRef idx="0"/>
            <a:effectRef idx="0"/>
            <a:fontRef idx="minor"/>
          </p:style>
        </p:sp>
      </p:grpSp>
      <p:sp>
        <p:nvSpPr>
          <p:cNvPr id="465" name="CustomShape 15"/>
          <p:cNvSpPr/>
          <p:nvPr/>
        </p:nvSpPr>
        <p:spPr>
          <a:xfrm>
            <a:off x="1409760" y="1431720"/>
            <a:ext cx="1131480" cy="61560"/>
          </a:xfrm>
          <a:prstGeom prst="rect">
            <a:avLst/>
          </a:prstGeom>
          <a:solidFill>
            <a:srgbClr val="7c4182"/>
          </a:solidFill>
          <a:ln>
            <a:noFill/>
          </a:ln>
        </p:spPr>
        <p:style>
          <a:lnRef idx="0"/>
          <a:fillRef idx="0"/>
          <a:effectRef idx="0"/>
          <a:fontRef idx="minor"/>
        </p:style>
      </p:sp>
      <p:grpSp>
        <p:nvGrpSpPr>
          <p:cNvPr id="466" name="Group 16"/>
          <p:cNvGrpSpPr/>
          <p:nvPr/>
        </p:nvGrpSpPr>
        <p:grpSpPr>
          <a:xfrm>
            <a:off x="8589960" y="-7920"/>
            <a:ext cx="3727080" cy="6865560"/>
            <a:chOff x="8589960" y="-7920"/>
            <a:chExt cx="3727080" cy="6865560"/>
          </a:xfrm>
        </p:grpSpPr>
        <p:pic>
          <p:nvPicPr>
            <p:cNvPr id="467" name="Google Shape;153;p15_8" descr=""/>
            <p:cNvPicPr/>
            <p:nvPr/>
          </p:nvPicPr>
          <p:blipFill>
            <a:blip r:embed="rId1"/>
            <a:srcRect l="0" t="0" r="0" b="7408"/>
            <a:stretch/>
          </p:blipFill>
          <p:spPr>
            <a:xfrm>
              <a:off x="8589960" y="-7920"/>
              <a:ext cx="3727080" cy="6865560"/>
            </a:xfrm>
            <a:prstGeom prst="rect">
              <a:avLst/>
            </a:prstGeom>
            <a:ln>
              <a:noFill/>
            </a:ln>
          </p:spPr>
        </p:pic>
        <p:pic>
          <p:nvPicPr>
            <p:cNvPr id="468" name="Google Shape;154;p15_8" descr=""/>
            <p:cNvPicPr/>
            <p:nvPr/>
          </p:nvPicPr>
          <p:blipFill>
            <a:blip r:embed="rId2"/>
            <a:stretch/>
          </p:blipFill>
          <p:spPr>
            <a:xfrm>
              <a:off x="11523600" y="995400"/>
              <a:ext cx="791640" cy="1780920"/>
            </a:xfrm>
            <a:prstGeom prst="rect">
              <a:avLst/>
            </a:prstGeom>
            <a:ln>
              <a:noFill/>
            </a:ln>
          </p:spPr>
        </p:pic>
      </p:grpSp>
      <p:sp>
        <p:nvSpPr>
          <p:cNvPr id="469" name="CustomShape 17"/>
          <p:cNvSpPr/>
          <p:nvPr/>
        </p:nvSpPr>
        <p:spPr>
          <a:xfrm>
            <a:off x="411120" y="5653080"/>
            <a:ext cx="1339560" cy="987120"/>
          </a:xfrm>
          <a:custGeom>
            <a:avLst/>
            <a:gdLst/>
            <a:ahLst/>
            <a:rect l="l" t="t" r="r" b="b"/>
            <a:pathLst>
              <a:path w="872" h="642">
                <a:moveTo>
                  <a:pt x="872" y="642"/>
                </a:moveTo>
                <a:cubicBezTo>
                  <a:pt x="673" y="642"/>
                  <a:pt x="673" y="642"/>
                  <a:pt x="673" y="642"/>
                </a:cubicBezTo>
                <a:cubicBezTo>
                  <a:pt x="673" y="642"/>
                  <a:pt x="673" y="642"/>
                  <a:pt x="673" y="642"/>
                </a:cubicBezTo>
                <a:cubicBezTo>
                  <a:pt x="872" y="642"/>
                  <a:pt x="872" y="642"/>
                  <a:pt x="872" y="642"/>
                </a:cubicBezTo>
                <a:cubicBezTo>
                  <a:pt x="872" y="642"/>
                  <a:pt x="872" y="642"/>
                  <a:pt x="872" y="642"/>
                </a:cubicBezTo>
                <a:moveTo>
                  <a:pt x="1" y="0"/>
                </a:moveTo>
                <a:cubicBezTo>
                  <a:pt x="1" y="0"/>
                  <a:pt x="0" y="1"/>
                  <a:pt x="0" y="1"/>
                </a:cubicBezTo>
                <a:cubicBezTo>
                  <a:pt x="0" y="253"/>
                  <a:pt x="0" y="253"/>
                  <a:pt x="0" y="253"/>
                </a:cubicBezTo>
                <a:cubicBezTo>
                  <a:pt x="0" y="252"/>
                  <a:pt x="1" y="252"/>
                  <a:pt x="1" y="251"/>
                </a:cubicBezTo>
                <a:cubicBezTo>
                  <a:pt x="1" y="0"/>
                  <a:pt x="1" y="0"/>
                  <a:pt x="1" y="0"/>
                </a:cubicBezTo>
              </a:path>
            </a:pathLst>
          </a:custGeom>
          <a:solidFill>
            <a:srgbClr val="d2e5e6"/>
          </a:solidFill>
          <a:ln>
            <a:noFill/>
          </a:ln>
        </p:spPr>
        <p:style>
          <a:lnRef idx="0"/>
          <a:fillRef idx="0"/>
          <a:effectRef idx="0"/>
          <a:fontRef idx="minor"/>
        </p:style>
      </p:sp>
      <p:sp>
        <p:nvSpPr>
          <p:cNvPr id="470" name="CustomShape 18"/>
          <p:cNvSpPr/>
          <p:nvPr/>
        </p:nvSpPr>
        <p:spPr>
          <a:xfrm>
            <a:off x="-664200" y="5816520"/>
            <a:ext cx="1740960" cy="1740960"/>
          </a:xfrm>
          <a:prstGeom prst="ellipse">
            <a:avLst/>
          </a:prstGeom>
          <a:noFill/>
          <a:ln w="282600">
            <a:solidFill>
              <a:srgbClr val="02b6c9">
                <a:alpha val="27000"/>
              </a:srgbClr>
            </a:solidFill>
            <a:miter/>
          </a:ln>
        </p:spPr>
        <p:style>
          <a:lnRef idx="0"/>
          <a:fillRef idx="0"/>
          <a:effectRef idx="0"/>
          <a:fontRef idx="minor"/>
        </p:style>
      </p:sp>
      <p:sp>
        <p:nvSpPr>
          <p:cNvPr id="471" name="CustomShape 19"/>
          <p:cNvSpPr/>
          <p:nvPr/>
        </p:nvSpPr>
        <p:spPr>
          <a:xfrm>
            <a:off x="345240" y="1396800"/>
            <a:ext cx="8890200" cy="4663440"/>
          </a:xfrm>
          <a:prstGeom prst="rect">
            <a:avLst/>
          </a:prstGeom>
          <a:noFill/>
          <a:ln>
            <a:noFill/>
          </a:ln>
        </p:spPr>
        <p:style>
          <a:lnRef idx="0"/>
          <a:fillRef idx="0"/>
          <a:effectRef idx="0"/>
          <a:fontRef idx="minor"/>
        </p:style>
        <p:txBody>
          <a:bodyPr>
            <a:noAutofit/>
          </a:bodyPr>
          <a:p>
            <a:pPr>
              <a:lnSpc>
                <a:spcPct val="150000"/>
              </a:lnSpc>
            </a:pPr>
            <a:endParaRPr b="0" lang="en-US" sz="2400" spc="-1" strike="noStrike">
              <a:latin typeface="Arial"/>
            </a:endParaRPr>
          </a:p>
          <a:p>
            <a:pPr>
              <a:lnSpc>
                <a:spcPct val="150000"/>
              </a:lnSpc>
            </a:pPr>
            <a:r>
              <a:rPr b="0" lang="en-US" sz="2400" spc="-1" strike="noStrike">
                <a:solidFill>
                  <a:srgbClr val="727373"/>
                </a:solidFill>
                <a:latin typeface="Roboto"/>
                <a:ea typeface="Roboto"/>
              </a:rPr>
              <a:t>Đọc một biến global trong </a:t>
            </a:r>
            <a:endParaRPr b="0" lang="en-US" sz="2400" spc="-1" strike="noStrike">
              <a:latin typeface="Arial"/>
            </a:endParaRPr>
          </a:p>
          <a:p>
            <a:pPr>
              <a:lnSpc>
                <a:spcPct val="150000"/>
              </a:lnSpc>
            </a:pPr>
            <a:r>
              <a:rPr b="0" lang="en-US" sz="2400" spc="-1" strike="noStrike">
                <a:solidFill>
                  <a:srgbClr val="727373"/>
                </a:solidFill>
                <a:latin typeface="Roboto"/>
                <a:ea typeface="Roboto"/>
              </a:rPr>
              <a:t>Hàm</a:t>
            </a:r>
            <a:endParaRPr b="0" lang="en-US" sz="2400" spc="-1" strike="noStrike">
              <a:latin typeface="Arial"/>
            </a:endParaRPr>
          </a:p>
          <a:p>
            <a:pPr>
              <a:lnSpc>
                <a:spcPct val="150000"/>
              </a:lnSpc>
            </a:pPr>
            <a:endParaRPr b="0" lang="en-US" sz="2400" spc="-1" strike="noStrike">
              <a:latin typeface="Arial"/>
            </a:endParaRPr>
          </a:p>
          <a:p>
            <a:pPr>
              <a:lnSpc>
                <a:spcPct val="150000"/>
              </a:lnSpc>
            </a:pPr>
            <a:r>
              <a:rPr b="0" lang="en-US" sz="2400" spc="-1" strike="noStrike">
                <a:solidFill>
                  <a:srgbClr val="727373"/>
                </a:solidFill>
                <a:latin typeface="Roboto"/>
                <a:ea typeface="Roboto"/>
              </a:rPr>
              <a:t>Thao tác với biến global</a:t>
            </a:r>
            <a:endParaRPr b="0" lang="en-US" sz="2400" spc="-1" strike="noStrike">
              <a:latin typeface="Arial"/>
            </a:endParaRPr>
          </a:p>
          <a:p>
            <a:pPr>
              <a:lnSpc>
                <a:spcPct val="150000"/>
              </a:lnSpc>
            </a:pPr>
            <a:r>
              <a:rPr b="0" lang="en-US" sz="2400" spc="-1" strike="noStrike">
                <a:solidFill>
                  <a:srgbClr val="727373"/>
                </a:solidFill>
                <a:latin typeface="Roboto"/>
                <a:ea typeface="Roboto"/>
              </a:rPr>
              <a:t>trong hàm cần dùng từ khóa</a:t>
            </a:r>
            <a:endParaRPr b="0" lang="en-US" sz="2400" spc="-1" strike="noStrike">
              <a:latin typeface="Arial"/>
            </a:endParaRPr>
          </a:p>
          <a:p>
            <a:pPr>
              <a:lnSpc>
                <a:spcPct val="150000"/>
              </a:lnSpc>
            </a:pPr>
            <a:r>
              <a:rPr b="0" lang="en-US" sz="2400" spc="-1" strike="noStrike">
                <a:solidFill>
                  <a:srgbClr val="727373"/>
                </a:solidFill>
                <a:latin typeface="Roboto"/>
                <a:ea typeface="Roboto"/>
              </a:rPr>
              <a:t>`global`</a:t>
            </a:r>
            <a:endParaRPr b="0" lang="en-US" sz="2400" spc="-1" strike="noStrike">
              <a:latin typeface="Arial"/>
            </a:endParaRPr>
          </a:p>
        </p:txBody>
      </p:sp>
      <p:pic>
        <p:nvPicPr>
          <p:cNvPr id="472" name="" descr=""/>
          <p:cNvPicPr/>
          <p:nvPr/>
        </p:nvPicPr>
        <p:blipFill>
          <a:blip r:embed="rId3"/>
          <a:stretch/>
        </p:blipFill>
        <p:spPr>
          <a:xfrm>
            <a:off x="5029200" y="1626480"/>
            <a:ext cx="3711240" cy="1280160"/>
          </a:xfrm>
          <a:prstGeom prst="rect">
            <a:avLst/>
          </a:prstGeom>
          <a:ln>
            <a:noFill/>
          </a:ln>
        </p:spPr>
      </p:pic>
      <p:pic>
        <p:nvPicPr>
          <p:cNvPr id="473" name="" descr=""/>
          <p:cNvPicPr/>
          <p:nvPr/>
        </p:nvPicPr>
        <p:blipFill>
          <a:blip r:embed="rId4"/>
          <a:stretch/>
        </p:blipFill>
        <p:spPr>
          <a:xfrm>
            <a:off x="5037120" y="3200400"/>
            <a:ext cx="3693240" cy="2011680"/>
          </a:xfrm>
          <a:prstGeom prst="rect">
            <a:avLst/>
          </a:prstGeom>
          <a:ln>
            <a:noFill/>
          </a:ln>
        </p:spPr>
      </p:pic>
    </p:spTree>
  </p:cSld>
  <mc:AlternateContent>
    <mc:Choice Requires="p14">
      <p:transition spd="slow" p14:dur="2000"/>
    </mc:Choice>
    <mc:Fallback>
      <p:transition spd="slow"/>
    </mc:Fallback>
  </mc:AlternateContent>
  <p:timing>
    <p:tnLst>
      <p:par>
        <p:cTn id="147" dur="indefinite" restart="never" nodeType="tmRoot">
          <p:childTnLst>
            <p:seq>
              <p:cTn id="148" dur="indefinite" nodeType="mainSeq">
                <p:childTnLst>
                  <p:par>
                    <p:cTn id="149" fill="hold">
                      <p:stCondLst>
                        <p:cond delay="indefinite"/>
                      </p:stCondLst>
                      <p:childTnLst>
                        <p:par>
                          <p:cTn id="150" fill="hold">
                            <p:stCondLst>
                              <p:cond delay="0"/>
                            </p:stCondLst>
                            <p:childTnLst>
                              <p:par>
                                <p:cTn id="151" nodeType="clickEffect" fill="hold" presetClass="entr" presetID="1">
                                  <p:stCondLst>
                                    <p:cond delay="0"/>
                                  </p:stCondLst>
                                  <p:childTnLst>
                                    <p:set>
                                      <p:cBhvr>
                                        <p:cTn id="152" dur="1" fill="hold">
                                          <p:stCondLst>
                                            <p:cond delay="0"/>
                                          </p:stCondLst>
                                        </p:cTn>
                                        <p:tgtEl>
                                          <p:spTgt spid="454"/>
                                        </p:tgtEl>
                                        <p:attrNameLst>
                                          <p:attrName>style.visibility</p:attrName>
                                        </p:attrNameLst>
                                      </p:cBhvr>
                                      <p:to>
                                        <p:strVal val="visible"/>
                                      </p:to>
                                    </p:set>
                                  </p:childTnLst>
                                </p:cTn>
                              </p:par>
                            </p:childTnLst>
                          </p:cTn>
                        </p:par>
                      </p:childTnLst>
                    </p:cTn>
                  </p:par>
                  <p:par>
                    <p:cTn id="153" fill="hold">
                      <p:stCondLst>
                        <p:cond delay="indefinite"/>
                      </p:stCondLst>
                      <p:childTnLst>
                        <p:par>
                          <p:cTn id="154" fill="hold">
                            <p:stCondLst>
                              <p:cond delay="0"/>
                            </p:stCondLst>
                            <p:childTnLst>
                              <p:par>
                                <p:cTn id="155" nodeType="clickEffect" fill="hold" presetClass="entr" presetID="1">
                                  <p:stCondLst>
                                    <p:cond delay="0"/>
                                  </p:stCondLst>
                                  <p:childTnLst>
                                    <p:set>
                                      <p:cBhvr>
                                        <p:cTn id="156" dur="1" fill="hold">
                                          <p:stCondLst>
                                            <p:cond delay="0"/>
                                          </p:stCondLst>
                                        </p:cTn>
                                        <p:tgtEl>
                                          <p:spTgt spid="47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4" name="CustomShape 1"/>
          <p:cNvSpPr/>
          <p:nvPr/>
        </p:nvSpPr>
        <p:spPr>
          <a:xfrm>
            <a:off x="0" y="71280"/>
            <a:ext cx="13312440" cy="7414920"/>
          </a:xfrm>
          <a:prstGeom prst="rect">
            <a:avLst/>
          </a:prstGeom>
          <a:noFill/>
          <a:ln>
            <a:noFill/>
          </a:ln>
        </p:spPr>
        <p:style>
          <a:lnRef idx="0"/>
          <a:fillRef idx="0"/>
          <a:effectRef idx="0"/>
          <a:fontRef idx="minor"/>
        </p:style>
      </p:sp>
      <p:sp>
        <p:nvSpPr>
          <p:cNvPr id="475" name="CustomShape 2"/>
          <p:cNvSpPr/>
          <p:nvPr/>
        </p:nvSpPr>
        <p:spPr>
          <a:xfrm>
            <a:off x="411120" y="-4680"/>
            <a:ext cx="11807640" cy="6644880"/>
          </a:xfrm>
          <a:prstGeom prst="rect">
            <a:avLst/>
          </a:prstGeom>
          <a:noFill/>
          <a:ln>
            <a:noFill/>
          </a:ln>
        </p:spPr>
        <p:style>
          <a:lnRef idx="0"/>
          <a:fillRef idx="0"/>
          <a:effectRef idx="0"/>
          <a:fontRef idx="minor"/>
        </p:style>
      </p:sp>
      <p:sp>
        <p:nvSpPr>
          <p:cNvPr id="476" name="CustomShape 3"/>
          <p:cNvSpPr/>
          <p:nvPr/>
        </p:nvSpPr>
        <p:spPr>
          <a:xfrm>
            <a:off x="412920" y="-3240"/>
            <a:ext cx="11874240" cy="6643440"/>
          </a:xfrm>
          <a:prstGeom prst="rect">
            <a:avLst/>
          </a:prstGeom>
          <a:noFill/>
          <a:ln>
            <a:noFill/>
          </a:ln>
        </p:spPr>
        <p:style>
          <a:lnRef idx="0"/>
          <a:fillRef idx="0"/>
          <a:effectRef idx="0"/>
          <a:fontRef idx="minor"/>
        </p:style>
      </p:sp>
      <p:sp>
        <p:nvSpPr>
          <p:cNvPr id="477" name="CustomShape 4"/>
          <p:cNvSpPr/>
          <p:nvPr/>
        </p:nvSpPr>
        <p:spPr>
          <a:xfrm>
            <a:off x="1036080" y="746280"/>
            <a:ext cx="7772400" cy="615240"/>
          </a:xfrm>
          <a:prstGeom prst="rect">
            <a:avLst/>
          </a:prstGeom>
          <a:noFill/>
          <a:ln>
            <a:noFill/>
          </a:ln>
        </p:spPr>
        <p:style>
          <a:lnRef idx="0"/>
          <a:fillRef idx="0"/>
          <a:effectRef idx="0"/>
          <a:fontRef idx="minor"/>
        </p:style>
        <p:txBody>
          <a:bodyPr lIns="0" rIns="0" tIns="0" bIns="0">
            <a:noAutofit/>
          </a:bodyPr>
          <a:p>
            <a:pPr>
              <a:lnSpc>
                <a:spcPct val="100000"/>
              </a:lnSpc>
            </a:pPr>
            <a:r>
              <a:rPr b="1" lang="en-US" sz="4000" spc="-1" strike="noStrike">
                <a:solidFill>
                  <a:srgbClr val="727373"/>
                </a:solidFill>
                <a:latin typeface="Arial"/>
                <a:ea typeface="Arial"/>
              </a:rPr>
              <a:t>P</a:t>
            </a:r>
            <a:r>
              <a:rPr b="1" lang="en-US" sz="4000" spc="-1" strike="noStrike">
                <a:solidFill>
                  <a:srgbClr val="727373"/>
                </a:solidFill>
                <a:latin typeface="Arial"/>
                <a:ea typeface="Arial"/>
              </a:rPr>
              <a:t>h</a:t>
            </a:r>
            <a:r>
              <a:rPr b="1" lang="en-US" sz="4000" spc="-1" strike="noStrike">
                <a:solidFill>
                  <a:srgbClr val="727373"/>
                </a:solidFill>
                <a:latin typeface="Arial"/>
                <a:ea typeface="Arial"/>
              </a:rPr>
              <a:t>ạ</a:t>
            </a:r>
            <a:r>
              <a:rPr b="1" lang="en-US" sz="4000" spc="-1" strike="noStrike">
                <a:solidFill>
                  <a:srgbClr val="727373"/>
                </a:solidFill>
                <a:latin typeface="Arial"/>
                <a:ea typeface="Arial"/>
              </a:rPr>
              <a:t>m</a:t>
            </a:r>
            <a:r>
              <a:rPr b="1" lang="en-US" sz="4000" spc="-1" strike="noStrike">
                <a:solidFill>
                  <a:srgbClr val="727373"/>
                </a:solidFill>
                <a:latin typeface="Arial"/>
                <a:ea typeface="Arial"/>
              </a:rPr>
              <a:t> </a:t>
            </a:r>
            <a:r>
              <a:rPr b="1" lang="en-US" sz="4000" spc="-1" strike="noStrike">
                <a:solidFill>
                  <a:srgbClr val="727373"/>
                </a:solidFill>
                <a:latin typeface="Arial"/>
                <a:ea typeface="Arial"/>
              </a:rPr>
              <a:t>v</a:t>
            </a:r>
            <a:r>
              <a:rPr b="1" lang="en-US" sz="4000" spc="-1" strike="noStrike">
                <a:solidFill>
                  <a:srgbClr val="727373"/>
                </a:solidFill>
                <a:latin typeface="Arial"/>
                <a:ea typeface="Arial"/>
              </a:rPr>
              <a:t>i</a:t>
            </a:r>
            <a:r>
              <a:rPr b="1" lang="en-US" sz="4000" spc="-1" strike="noStrike">
                <a:solidFill>
                  <a:srgbClr val="727373"/>
                </a:solidFill>
                <a:latin typeface="Arial"/>
                <a:ea typeface="Arial"/>
              </a:rPr>
              <a:t> </a:t>
            </a:r>
            <a:r>
              <a:rPr b="1" lang="en-US" sz="4000" spc="-1" strike="noStrike">
                <a:solidFill>
                  <a:srgbClr val="727373"/>
                </a:solidFill>
                <a:latin typeface="Arial"/>
                <a:ea typeface="Arial"/>
              </a:rPr>
              <a:t>b</a:t>
            </a:r>
            <a:r>
              <a:rPr b="1" lang="en-US" sz="4000" spc="-1" strike="noStrike">
                <a:solidFill>
                  <a:srgbClr val="727373"/>
                </a:solidFill>
                <a:latin typeface="Arial"/>
                <a:ea typeface="Arial"/>
              </a:rPr>
              <a:t>i</a:t>
            </a:r>
            <a:r>
              <a:rPr b="1" lang="en-US" sz="4000" spc="-1" strike="noStrike">
                <a:solidFill>
                  <a:srgbClr val="727373"/>
                </a:solidFill>
                <a:latin typeface="Arial"/>
                <a:ea typeface="Arial"/>
              </a:rPr>
              <a:t>ế</a:t>
            </a:r>
            <a:r>
              <a:rPr b="1" lang="en-US" sz="4000" spc="-1" strike="noStrike">
                <a:solidFill>
                  <a:srgbClr val="727373"/>
                </a:solidFill>
                <a:latin typeface="Arial"/>
                <a:ea typeface="Arial"/>
              </a:rPr>
              <a:t>n</a:t>
            </a:r>
            <a:r>
              <a:rPr b="1" lang="en-US" sz="4000" spc="-1" strike="noStrike">
                <a:solidFill>
                  <a:srgbClr val="727373"/>
                </a:solidFill>
                <a:latin typeface="Arial"/>
                <a:ea typeface="Arial"/>
              </a:rPr>
              <a:t> </a:t>
            </a:r>
            <a:r>
              <a:rPr b="1" lang="en-US" sz="4000" spc="-1" strike="noStrike">
                <a:solidFill>
                  <a:srgbClr val="727373"/>
                </a:solidFill>
                <a:latin typeface="Arial"/>
                <a:ea typeface="Arial"/>
              </a:rPr>
              <a:t>t</a:t>
            </a:r>
            <a:r>
              <a:rPr b="1" lang="en-US" sz="4000" spc="-1" strike="noStrike">
                <a:solidFill>
                  <a:srgbClr val="727373"/>
                </a:solidFill>
                <a:latin typeface="Arial"/>
                <a:ea typeface="Arial"/>
              </a:rPr>
              <a:t>r</a:t>
            </a:r>
            <a:r>
              <a:rPr b="1" lang="en-US" sz="4000" spc="-1" strike="noStrike">
                <a:solidFill>
                  <a:srgbClr val="727373"/>
                </a:solidFill>
                <a:latin typeface="Arial"/>
                <a:ea typeface="Arial"/>
              </a:rPr>
              <a:t>o</a:t>
            </a:r>
            <a:r>
              <a:rPr b="1" lang="en-US" sz="4000" spc="-1" strike="noStrike">
                <a:solidFill>
                  <a:srgbClr val="727373"/>
                </a:solidFill>
                <a:latin typeface="Arial"/>
                <a:ea typeface="Arial"/>
              </a:rPr>
              <a:t>n</a:t>
            </a:r>
            <a:r>
              <a:rPr b="1" lang="en-US" sz="4000" spc="-1" strike="noStrike">
                <a:solidFill>
                  <a:srgbClr val="727373"/>
                </a:solidFill>
                <a:latin typeface="Arial"/>
                <a:ea typeface="Arial"/>
              </a:rPr>
              <a:t>g</a:t>
            </a:r>
            <a:r>
              <a:rPr b="1" lang="en-US" sz="4000" spc="-1" strike="noStrike">
                <a:solidFill>
                  <a:srgbClr val="727373"/>
                </a:solidFill>
                <a:latin typeface="Arial"/>
                <a:ea typeface="Arial"/>
              </a:rPr>
              <a:t> </a:t>
            </a:r>
            <a:r>
              <a:rPr b="1" lang="en-US" sz="4000" spc="-1" strike="noStrike">
                <a:solidFill>
                  <a:srgbClr val="727373"/>
                </a:solidFill>
                <a:latin typeface="Arial"/>
                <a:ea typeface="Arial"/>
              </a:rPr>
              <a:t>h</a:t>
            </a:r>
            <a:r>
              <a:rPr b="1" lang="en-US" sz="4000" spc="-1" strike="noStrike">
                <a:solidFill>
                  <a:srgbClr val="727373"/>
                </a:solidFill>
                <a:latin typeface="Arial"/>
                <a:ea typeface="Arial"/>
              </a:rPr>
              <a:t>à</a:t>
            </a:r>
            <a:r>
              <a:rPr b="1" lang="en-US" sz="4000" spc="-1" strike="noStrike">
                <a:solidFill>
                  <a:srgbClr val="727373"/>
                </a:solidFill>
                <a:latin typeface="Arial"/>
                <a:ea typeface="Arial"/>
              </a:rPr>
              <a:t>m</a:t>
            </a:r>
            <a:endParaRPr b="0" lang="en-US" sz="4000" spc="-1" strike="noStrike">
              <a:latin typeface="Arial"/>
            </a:endParaRPr>
          </a:p>
        </p:txBody>
      </p:sp>
      <p:grpSp>
        <p:nvGrpSpPr>
          <p:cNvPr id="478" name="Group 5"/>
          <p:cNvGrpSpPr/>
          <p:nvPr/>
        </p:nvGrpSpPr>
        <p:grpSpPr>
          <a:xfrm>
            <a:off x="968400" y="412920"/>
            <a:ext cx="1025280" cy="253800"/>
            <a:chOff x="968400" y="412920"/>
            <a:chExt cx="1025280" cy="253800"/>
          </a:xfrm>
        </p:grpSpPr>
        <p:sp>
          <p:nvSpPr>
            <p:cNvPr id="479" name="CustomShape 6"/>
            <p:cNvSpPr/>
            <p:nvPr/>
          </p:nvSpPr>
          <p:spPr>
            <a:xfrm>
              <a:off x="1190520" y="449280"/>
              <a:ext cx="42480" cy="45720"/>
            </a:xfrm>
            <a:custGeom>
              <a:avLst/>
              <a:gdLst/>
              <a:ahLst/>
              <a:rect l="l" t="t" r="r" b="b"/>
              <a:pathLst>
                <a:path w="28" h="30">
                  <a:moveTo>
                    <a:pt x="0" y="15"/>
                  </a:moveTo>
                  <a:cubicBezTo>
                    <a:pt x="0" y="13"/>
                    <a:pt x="0" y="11"/>
                    <a:pt x="1" y="9"/>
                  </a:cubicBezTo>
                  <a:cubicBezTo>
                    <a:pt x="2" y="6"/>
                    <a:pt x="5" y="3"/>
                    <a:pt x="8" y="1"/>
                  </a:cubicBezTo>
                  <a:cubicBezTo>
                    <a:pt x="12" y="0"/>
                    <a:pt x="16" y="0"/>
                    <a:pt x="19" y="1"/>
                  </a:cubicBezTo>
                  <a:cubicBezTo>
                    <a:pt x="21" y="2"/>
                    <a:pt x="22" y="3"/>
                    <a:pt x="23" y="4"/>
                  </a:cubicBezTo>
                  <a:cubicBezTo>
                    <a:pt x="25" y="6"/>
                    <a:pt x="26" y="7"/>
                    <a:pt x="26" y="9"/>
                  </a:cubicBezTo>
                  <a:cubicBezTo>
                    <a:pt x="27" y="11"/>
                    <a:pt x="28" y="13"/>
                    <a:pt x="28" y="15"/>
                  </a:cubicBezTo>
                  <a:cubicBezTo>
                    <a:pt x="28" y="17"/>
                    <a:pt x="27" y="19"/>
                    <a:pt x="26" y="21"/>
                  </a:cubicBezTo>
                  <a:cubicBezTo>
                    <a:pt x="26" y="23"/>
                    <a:pt x="25" y="24"/>
                    <a:pt x="23" y="26"/>
                  </a:cubicBezTo>
                  <a:cubicBezTo>
                    <a:pt x="22" y="27"/>
                    <a:pt x="21" y="28"/>
                    <a:pt x="19" y="29"/>
                  </a:cubicBezTo>
                  <a:cubicBezTo>
                    <a:pt x="16" y="30"/>
                    <a:pt x="12" y="30"/>
                    <a:pt x="8" y="29"/>
                  </a:cubicBezTo>
                  <a:cubicBezTo>
                    <a:pt x="7" y="28"/>
                    <a:pt x="5" y="27"/>
                    <a:pt x="4" y="26"/>
                  </a:cubicBezTo>
                  <a:cubicBezTo>
                    <a:pt x="3" y="24"/>
                    <a:pt x="2" y="23"/>
                    <a:pt x="1" y="21"/>
                  </a:cubicBezTo>
                  <a:cubicBezTo>
                    <a:pt x="0" y="19"/>
                    <a:pt x="0" y="17"/>
                    <a:pt x="0" y="15"/>
                  </a:cubicBezTo>
                  <a:close/>
                </a:path>
              </a:pathLst>
            </a:custGeom>
            <a:solidFill>
              <a:srgbClr val="02b6c9"/>
            </a:solidFill>
            <a:ln>
              <a:noFill/>
            </a:ln>
          </p:spPr>
          <p:style>
            <a:lnRef idx="0"/>
            <a:fillRef idx="0"/>
            <a:effectRef idx="0"/>
            <a:fontRef idx="minor"/>
          </p:style>
        </p:sp>
        <p:sp>
          <p:nvSpPr>
            <p:cNvPr id="480" name="CustomShape 7"/>
            <p:cNvSpPr/>
            <p:nvPr/>
          </p:nvSpPr>
          <p:spPr>
            <a:xfrm>
              <a:off x="1192320" y="509760"/>
              <a:ext cx="39240" cy="153720"/>
            </a:xfrm>
            <a:custGeom>
              <a:avLst/>
              <a:gdLst/>
              <a:ahLst/>
              <a:rect l="l" t="t" r="r" b="b"/>
              <a:pathLst>
                <a:path w="26" h="101">
                  <a:moveTo>
                    <a:pt x="26" y="86"/>
                  </a:moveTo>
                  <a:cubicBezTo>
                    <a:pt x="26" y="88"/>
                    <a:pt x="25" y="90"/>
                    <a:pt x="25" y="92"/>
                  </a:cubicBezTo>
                  <a:cubicBezTo>
                    <a:pt x="24" y="94"/>
                    <a:pt x="23" y="95"/>
                    <a:pt x="22" y="96"/>
                  </a:cubicBezTo>
                  <a:cubicBezTo>
                    <a:pt x="21" y="98"/>
                    <a:pt x="19" y="99"/>
                    <a:pt x="18" y="99"/>
                  </a:cubicBezTo>
                  <a:cubicBezTo>
                    <a:pt x="15" y="101"/>
                    <a:pt x="11" y="101"/>
                    <a:pt x="8" y="99"/>
                  </a:cubicBezTo>
                  <a:cubicBezTo>
                    <a:pt x="6" y="99"/>
                    <a:pt x="5" y="98"/>
                    <a:pt x="4" y="96"/>
                  </a:cubicBezTo>
                  <a:cubicBezTo>
                    <a:pt x="1" y="94"/>
                    <a:pt x="0" y="90"/>
                    <a:pt x="0" y="86"/>
                  </a:cubicBezTo>
                  <a:cubicBezTo>
                    <a:pt x="0" y="14"/>
                    <a:pt x="0" y="14"/>
                    <a:pt x="0" y="14"/>
                  </a:cubicBezTo>
                  <a:cubicBezTo>
                    <a:pt x="0" y="11"/>
                    <a:pt x="1" y="7"/>
                    <a:pt x="4" y="4"/>
                  </a:cubicBezTo>
                  <a:cubicBezTo>
                    <a:pt x="5" y="3"/>
                    <a:pt x="6" y="2"/>
                    <a:pt x="8" y="1"/>
                  </a:cubicBezTo>
                  <a:cubicBezTo>
                    <a:pt x="10" y="1"/>
                    <a:pt x="11" y="0"/>
                    <a:pt x="13" y="0"/>
                  </a:cubicBezTo>
                  <a:cubicBezTo>
                    <a:pt x="15" y="0"/>
                    <a:pt x="16" y="1"/>
                    <a:pt x="18" y="1"/>
                  </a:cubicBezTo>
                  <a:cubicBezTo>
                    <a:pt x="20" y="2"/>
                    <a:pt x="21" y="3"/>
                    <a:pt x="22" y="4"/>
                  </a:cubicBezTo>
                  <a:cubicBezTo>
                    <a:pt x="23" y="6"/>
                    <a:pt x="24" y="7"/>
                    <a:pt x="25" y="9"/>
                  </a:cubicBezTo>
                  <a:cubicBezTo>
                    <a:pt x="25" y="10"/>
                    <a:pt x="26" y="12"/>
                    <a:pt x="26" y="14"/>
                  </a:cubicBezTo>
                  <a:lnTo>
                    <a:pt x="26" y="86"/>
                  </a:lnTo>
                  <a:close/>
                </a:path>
              </a:pathLst>
            </a:custGeom>
            <a:solidFill>
              <a:srgbClr val="02b6c9"/>
            </a:solidFill>
            <a:ln>
              <a:noFill/>
            </a:ln>
          </p:spPr>
          <p:style>
            <a:lnRef idx="0"/>
            <a:fillRef idx="0"/>
            <a:effectRef idx="0"/>
            <a:fontRef idx="minor"/>
          </p:style>
        </p:sp>
        <p:sp>
          <p:nvSpPr>
            <p:cNvPr id="481" name="CustomShape 8"/>
            <p:cNvSpPr/>
            <p:nvPr/>
          </p:nvSpPr>
          <p:spPr>
            <a:xfrm>
              <a:off x="1265400" y="449280"/>
              <a:ext cx="42480" cy="45720"/>
            </a:xfrm>
            <a:custGeom>
              <a:avLst/>
              <a:gdLst/>
              <a:ahLst/>
              <a:rect l="l" t="t" r="r" b="b"/>
              <a:pathLst>
                <a:path w="28" h="30">
                  <a:moveTo>
                    <a:pt x="0" y="15"/>
                  </a:moveTo>
                  <a:cubicBezTo>
                    <a:pt x="0" y="13"/>
                    <a:pt x="0" y="11"/>
                    <a:pt x="1" y="9"/>
                  </a:cubicBezTo>
                  <a:cubicBezTo>
                    <a:pt x="3" y="6"/>
                    <a:pt x="5" y="3"/>
                    <a:pt x="9" y="1"/>
                  </a:cubicBezTo>
                  <a:cubicBezTo>
                    <a:pt x="12" y="0"/>
                    <a:pt x="16" y="0"/>
                    <a:pt x="19" y="1"/>
                  </a:cubicBezTo>
                  <a:cubicBezTo>
                    <a:pt x="21" y="2"/>
                    <a:pt x="22" y="3"/>
                    <a:pt x="24" y="4"/>
                  </a:cubicBezTo>
                  <a:cubicBezTo>
                    <a:pt x="25" y="6"/>
                    <a:pt x="26" y="7"/>
                    <a:pt x="27" y="9"/>
                  </a:cubicBezTo>
                  <a:cubicBezTo>
                    <a:pt x="27" y="11"/>
                    <a:pt x="28" y="13"/>
                    <a:pt x="28" y="15"/>
                  </a:cubicBezTo>
                  <a:cubicBezTo>
                    <a:pt x="28" y="17"/>
                    <a:pt x="27" y="19"/>
                    <a:pt x="27" y="21"/>
                  </a:cubicBezTo>
                  <a:cubicBezTo>
                    <a:pt x="26" y="23"/>
                    <a:pt x="25" y="24"/>
                    <a:pt x="24" y="26"/>
                  </a:cubicBezTo>
                  <a:cubicBezTo>
                    <a:pt x="22" y="27"/>
                    <a:pt x="21" y="28"/>
                    <a:pt x="19" y="29"/>
                  </a:cubicBezTo>
                  <a:cubicBezTo>
                    <a:pt x="16" y="30"/>
                    <a:pt x="12" y="30"/>
                    <a:pt x="9" y="29"/>
                  </a:cubicBezTo>
                  <a:cubicBezTo>
                    <a:pt x="7" y="28"/>
                    <a:pt x="5" y="27"/>
                    <a:pt x="4" y="26"/>
                  </a:cubicBezTo>
                  <a:cubicBezTo>
                    <a:pt x="3" y="24"/>
                    <a:pt x="2" y="23"/>
                    <a:pt x="1" y="21"/>
                  </a:cubicBezTo>
                  <a:cubicBezTo>
                    <a:pt x="0" y="19"/>
                    <a:pt x="0" y="17"/>
                    <a:pt x="0" y="15"/>
                  </a:cubicBezTo>
                  <a:close/>
                </a:path>
              </a:pathLst>
            </a:custGeom>
            <a:solidFill>
              <a:srgbClr val="02b6c9"/>
            </a:solidFill>
            <a:ln>
              <a:noFill/>
            </a:ln>
          </p:spPr>
          <p:style>
            <a:lnRef idx="0"/>
            <a:fillRef idx="0"/>
            <a:effectRef idx="0"/>
            <a:fontRef idx="minor"/>
          </p:style>
        </p:sp>
        <p:sp>
          <p:nvSpPr>
            <p:cNvPr id="482" name="CustomShape 9"/>
            <p:cNvSpPr/>
            <p:nvPr/>
          </p:nvSpPr>
          <p:spPr>
            <a:xfrm>
              <a:off x="1266840" y="509760"/>
              <a:ext cx="39240" cy="153720"/>
            </a:xfrm>
            <a:custGeom>
              <a:avLst/>
              <a:gdLst/>
              <a:ahLst/>
              <a:rect l="l" t="t" r="r" b="b"/>
              <a:pathLst>
                <a:path w="26" h="101">
                  <a:moveTo>
                    <a:pt x="26" y="86"/>
                  </a:moveTo>
                  <a:cubicBezTo>
                    <a:pt x="26" y="88"/>
                    <a:pt x="26" y="90"/>
                    <a:pt x="25" y="92"/>
                  </a:cubicBezTo>
                  <a:cubicBezTo>
                    <a:pt x="24" y="94"/>
                    <a:pt x="23" y="95"/>
                    <a:pt x="22" y="96"/>
                  </a:cubicBezTo>
                  <a:cubicBezTo>
                    <a:pt x="21" y="98"/>
                    <a:pt x="20" y="99"/>
                    <a:pt x="18" y="99"/>
                  </a:cubicBezTo>
                  <a:cubicBezTo>
                    <a:pt x="15" y="101"/>
                    <a:pt x="11" y="101"/>
                    <a:pt x="8" y="99"/>
                  </a:cubicBezTo>
                  <a:cubicBezTo>
                    <a:pt x="7" y="99"/>
                    <a:pt x="5" y="98"/>
                    <a:pt x="4" y="96"/>
                  </a:cubicBezTo>
                  <a:cubicBezTo>
                    <a:pt x="1" y="94"/>
                    <a:pt x="0" y="90"/>
                    <a:pt x="0" y="86"/>
                  </a:cubicBezTo>
                  <a:cubicBezTo>
                    <a:pt x="0" y="14"/>
                    <a:pt x="0" y="14"/>
                    <a:pt x="0" y="14"/>
                  </a:cubicBezTo>
                  <a:cubicBezTo>
                    <a:pt x="0" y="11"/>
                    <a:pt x="1" y="7"/>
                    <a:pt x="4" y="4"/>
                  </a:cubicBezTo>
                  <a:cubicBezTo>
                    <a:pt x="5" y="3"/>
                    <a:pt x="7" y="2"/>
                    <a:pt x="8" y="1"/>
                  </a:cubicBezTo>
                  <a:cubicBezTo>
                    <a:pt x="10" y="1"/>
                    <a:pt x="12" y="0"/>
                    <a:pt x="13" y="0"/>
                  </a:cubicBezTo>
                  <a:cubicBezTo>
                    <a:pt x="15" y="0"/>
                    <a:pt x="17" y="1"/>
                    <a:pt x="18" y="1"/>
                  </a:cubicBezTo>
                  <a:cubicBezTo>
                    <a:pt x="21" y="3"/>
                    <a:pt x="24" y="6"/>
                    <a:pt x="25" y="9"/>
                  </a:cubicBezTo>
                  <a:cubicBezTo>
                    <a:pt x="26" y="10"/>
                    <a:pt x="26" y="12"/>
                    <a:pt x="26" y="14"/>
                  </a:cubicBezTo>
                  <a:lnTo>
                    <a:pt x="26" y="86"/>
                  </a:lnTo>
                  <a:close/>
                </a:path>
              </a:pathLst>
            </a:custGeom>
            <a:solidFill>
              <a:srgbClr val="02b6c9"/>
            </a:solidFill>
            <a:ln>
              <a:noFill/>
            </a:ln>
          </p:spPr>
          <p:style>
            <a:lnRef idx="0"/>
            <a:fillRef idx="0"/>
            <a:effectRef idx="0"/>
            <a:fontRef idx="minor"/>
          </p:style>
        </p:sp>
        <p:sp>
          <p:nvSpPr>
            <p:cNvPr id="483" name="CustomShape 10"/>
            <p:cNvSpPr/>
            <p:nvPr/>
          </p:nvSpPr>
          <p:spPr>
            <a:xfrm>
              <a:off x="1339920" y="506520"/>
              <a:ext cx="139320" cy="156960"/>
            </a:xfrm>
            <a:custGeom>
              <a:avLst/>
              <a:gdLst/>
              <a:ahLst/>
              <a:rect l="l" t="t" r="r" b="b"/>
              <a:pathLst>
                <a:path w="91" h="103">
                  <a:moveTo>
                    <a:pt x="91" y="89"/>
                  </a:moveTo>
                  <a:cubicBezTo>
                    <a:pt x="91" y="91"/>
                    <a:pt x="90" y="93"/>
                    <a:pt x="90" y="94"/>
                  </a:cubicBezTo>
                  <a:cubicBezTo>
                    <a:pt x="89" y="96"/>
                    <a:pt x="88" y="97"/>
                    <a:pt x="87" y="99"/>
                  </a:cubicBezTo>
                  <a:cubicBezTo>
                    <a:pt x="86" y="100"/>
                    <a:pt x="85" y="101"/>
                    <a:pt x="83" y="102"/>
                  </a:cubicBezTo>
                  <a:cubicBezTo>
                    <a:pt x="82" y="102"/>
                    <a:pt x="80" y="103"/>
                    <a:pt x="78" y="103"/>
                  </a:cubicBezTo>
                  <a:cubicBezTo>
                    <a:pt x="76" y="103"/>
                    <a:pt x="75" y="102"/>
                    <a:pt x="73" y="102"/>
                  </a:cubicBezTo>
                  <a:cubicBezTo>
                    <a:pt x="71" y="101"/>
                    <a:pt x="70" y="100"/>
                    <a:pt x="69" y="99"/>
                  </a:cubicBezTo>
                  <a:cubicBezTo>
                    <a:pt x="66" y="96"/>
                    <a:pt x="65" y="93"/>
                    <a:pt x="65" y="89"/>
                  </a:cubicBezTo>
                  <a:cubicBezTo>
                    <a:pt x="65" y="51"/>
                    <a:pt x="65" y="51"/>
                    <a:pt x="65" y="51"/>
                  </a:cubicBezTo>
                  <a:cubicBezTo>
                    <a:pt x="65" y="50"/>
                    <a:pt x="65" y="50"/>
                    <a:pt x="65" y="50"/>
                  </a:cubicBezTo>
                  <a:cubicBezTo>
                    <a:pt x="65" y="47"/>
                    <a:pt x="64" y="44"/>
                    <a:pt x="63" y="42"/>
                  </a:cubicBezTo>
                  <a:cubicBezTo>
                    <a:pt x="62" y="39"/>
                    <a:pt x="61" y="37"/>
                    <a:pt x="59" y="35"/>
                  </a:cubicBezTo>
                  <a:cubicBezTo>
                    <a:pt x="57" y="33"/>
                    <a:pt x="55" y="32"/>
                    <a:pt x="53" y="31"/>
                  </a:cubicBezTo>
                  <a:cubicBezTo>
                    <a:pt x="51" y="30"/>
                    <a:pt x="48" y="29"/>
                    <a:pt x="46" y="29"/>
                  </a:cubicBezTo>
                  <a:cubicBezTo>
                    <a:pt x="43" y="29"/>
                    <a:pt x="40" y="30"/>
                    <a:pt x="38" y="31"/>
                  </a:cubicBezTo>
                  <a:cubicBezTo>
                    <a:pt x="35" y="32"/>
                    <a:pt x="33" y="33"/>
                    <a:pt x="32" y="35"/>
                  </a:cubicBezTo>
                  <a:cubicBezTo>
                    <a:pt x="30" y="37"/>
                    <a:pt x="29" y="40"/>
                    <a:pt x="28" y="42"/>
                  </a:cubicBezTo>
                  <a:cubicBezTo>
                    <a:pt x="27" y="45"/>
                    <a:pt x="26" y="48"/>
                    <a:pt x="26" y="51"/>
                  </a:cubicBezTo>
                  <a:cubicBezTo>
                    <a:pt x="26" y="89"/>
                    <a:pt x="26" y="89"/>
                    <a:pt x="26" y="89"/>
                  </a:cubicBezTo>
                  <a:cubicBezTo>
                    <a:pt x="26" y="91"/>
                    <a:pt x="26" y="93"/>
                    <a:pt x="25" y="94"/>
                  </a:cubicBezTo>
                  <a:cubicBezTo>
                    <a:pt x="25" y="96"/>
                    <a:pt x="24" y="97"/>
                    <a:pt x="23" y="99"/>
                  </a:cubicBezTo>
                  <a:cubicBezTo>
                    <a:pt x="22" y="100"/>
                    <a:pt x="20" y="101"/>
                    <a:pt x="19" y="102"/>
                  </a:cubicBezTo>
                  <a:cubicBezTo>
                    <a:pt x="17" y="102"/>
                    <a:pt x="15" y="103"/>
                    <a:pt x="14" y="103"/>
                  </a:cubicBezTo>
                  <a:cubicBezTo>
                    <a:pt x="12" y="103"/>
                    <a:pt x="10" y="102"/>
                    <a:pt x="9" y="102"/>
                  </a:cubicBezTo>
                  <a:cubicBezTo>
                    <a:pt x="7" y="101"/>
                    <a:pt x="6" y="100"/>
                    <a:pt x="5" y="99"/>
                  </a:cubicBezTo>
                  <a:cubicBezTo>
                    <a:pt x="3" y="97"/>
                    <a:pt x="2" y="96"/>
                    <a:pt x="2" y="94"/>
                  </a:cubicBezTo>
                  <a:cubicBezTo>
                    <a:pt x="1" y="93"/>
                    <a:pt x="1" y="91"/>
                    <a:pt x="1" y="89"/>
                  </a:cubicBezTo>
                  <a:cubicBezTo>
                    <a:pt x="1" y="51"/>
                    <a:pt x="1" y="51"/>
                    <a:pt x="1" y="51"/>
                  </a:cubicBezTo>
                  <a:cubicBezTo>
                    <a:pt x="0" y="44"/>
                    <a:pt x="2" y="37"/>
                    <a:pt x="4" y="31"/>
                  </a:cubicBezTo>
                  <a:cubicBezTo>
                    <a:pt x="6" y="25"/>
                    <a:pt x="9" y="20"/>
                    <a:pt x="14" y="15"/>
                  </a:cubicBezTo>
                  <a:cubicBezTo>
                    <a:pt x="18" y="11"/>
                    <a:pt x="22" y="7"/>
                    <a:pt x="28" y="5"/>
                  </a:cubicBezTo>
                  <a:cubicBezTo>
                    <a:pt x="39" y="0"/>
                    <a:pt x="52" y="0"/>
                    <a:pt x="63" y="5"/>
                  </a:cubicBezTo>
                  <a:cubicBezTo>
                    <a:pt x="69" y="7"/>
                    <a:pt x="74" y="11"/>
                    <a:pt x="78" y="15"/>
                  </a:cubicBezTo>
                  <a:cubicBezTo>
                    <a:pt x="82" y="20"/>
                    <a:pt x="85" y="25"/>
                    <a:pt x="87" y="31"/>
                  </a:cubicBezTo>
                  <a:cubicBezTo>
                    <a:pt x="90" y="37"/>
                    <a:pt x="91" y="44"/>
                    <a:pt x="91" y="51"/>
                  </a:cubicBezTo>
                  <a:cubicBezTo>
                    <a:pt x="91" y="89"/>
                    <a:pt x="91" y="89"/>
                    <a:pt x="91" y="89"/>
                  </a:cubicBezTo>
                  <a:close/>
                </a:path>
              </a:pathLst>
            </a:custGeom>
            <a:solidFill>
              <a:srgbClr val="02b6c9"/>
            </a:solidFill>
            <a:ln>
              <a:noFill/>
            </a:ln>
          </p:spPr>
          <p:style>
            <a:lnRef idx="0"/>
            <a:fillRef idx="0"/>
            <a:effectRef idx="0"/>
            <a:fontRef idx="minor"/>
          </p:style>
        </p:sp>
        <p:sp>
          <p:nvSpPr>
            <p:cNvPr id="484" name="CustomShape 11"/>
            <p:cNvSpPr/>
            <p:nvPr/>
          </p:nvSpPr>
          <p:spPr>
            <a:xfrm>
              <a:off x="1677960" y="506520"/>
              <a:ext cx="151920" cy="159840"/>
            </a:xfrm>
            <a:custGeom>
              <a:avLst/>
              <a:gdLst/>
              <a:ahLst/>
              <a:rect l="l" t="t" r="r" b="b"/>
              <a:pathLst>
                <a:path w="99" h="105">
                  <a:moveTo>
                    <a:pt x="0" y="52"/>
                  </a:moveTo>
                  <a:cubicBezTo>
                    <a:pt x="0" y="46"/>
                    <a:pt x="1" y="39"/>
                    <a:pt x="3" y="32"/>
                  </a:cubicBezTo>
                  <a:cubicBezTo>
                    <a:pt x="6" y="26"/>
                    <a:pt x="9" y="21"/>
                    <a:pt x="14" y="16"/>
                  </a:cubicBezTo>
                  <a:cubicBezTo>
                    <a:pt x="18" y="11"/>
                    <a:pt x="23" y="8"/>
                    <a:pt x="29" y="5"/>
                  </a:cubicBezTo>
                  <a:cubicBezTo>
                    <a:pt x="40" y="0"/>
                    <a:pt x="54" y="0"/>
                    <a:pt x="65" y="5"/>
                  </a:cubicBezTo>
                  <a:cubicBezTo>
                    <a:pt x="71" y="8"/>
                    <a:pt x="76" y="11"/>
                    <a:pt x="80" y="16"/>
                  </a:cubicBezTo>
                  <a:cubicBezTo>
                    <a:pt x="99" y="37"/>
                    <a:pt x="99" y="68"/>
                    <a:pt x="80" y="89"/>
                  </a:cubicBezTo>
                  <a:cubicBezTo>
                    <a:pt x="76" y="93"/>
                    <a:pt x="71" y="97"/>
                    <a:pt x="65" y="100"/>
                  </a:cubicBezTo>
                  <a:cubicBezTo>
                    <a:pt x="54" y="105"/>
                    <a:pt x="40" y="105"/>
                    <a:pt x="29" y="100"/>
                  </a:cubicBezTo>
                  <a:cubicBezTo>
                    <a:pt x="23" y="97"/>
                    <a:pt x="18" y="93"/>
                    <a:pt x="14" y="89"/>
                  </a:cubicBezTo>
                  <a:cubicBezTo>
                    <a:pt x="5" y="79"/>
                    <a:pt x="0" y="66"/>
                    <a:pt x="0" y="52"/>
                  </a:cubicBezTo>
                  <a:close/>
                  <a:moveTo>
                    <a:pt x="26" y="52"/>
                  </a:moveTo>
                  <a:cubicBezTo>
                    <a:pt x="26" y="55"/>
                    <a:pt x="26" y="59"/>
                    <a:pt x="27" y="61"/>
                  </a:cubicBezTo>
                  <a:cubicBezTo>
                    <a:pt x="28" y="64"/>
                    <a:pt x="30" y="67"/>
                    <a:pt x="32" y="69"/>
                  </a:cubicBezTo>
                  <a:cubicBezTo>
                    <a:pt x="34" y="71"/>
                    <a:pt x="36" y="73"/>
                    <a:pt x="39" y="74"/>
                  </a:cubicBezTo>
                  <a:cubicBezTo>
                    <a:pt x="41" y="75"/>
                    <a:pt x="44" y="76"/>
                    <a:pt x="47" y="76"/>
                  </a:cubicBezTo>
                  <a:cubicBezTo>
                    <a:pt x="50" y="76"/>
                    <a:pt x="53" y="75"/>
                    <a:pt x="55" y="74"/>
                  </a:cubicBezTo>
                  <a:cubicBezTo>
                    <a:pt x="58" y="73"/>
                    <a:pt x="60" y="71"/>
                    <a:pt x="62" y="69"/>
                  </a:cubicBezTo>
                  <a:cubicBezTo>
                    <a:pt x="71" y="59"/>
                    <a:pt x="71" y="45"/>
                    <a:pt x="62" y="36"/>
                  </a:cubicBezTo>
                  <a:cubicBezTo>
                    <a:pt x="60" y="34"/>
                    <a:pt x="58" y="32"/>
                    <a:pt x="55" y="31"/>
                  </a:cubicBezTo>
                  <a:cubicBezTo>
                    <a:pt x="53" y="30"/>
                    <a:pt x="50" y="29"/>
                    <a:pt x="47" y="29"/>
                  </a:cubicBezTo>
                  <a:cubicBezTo>
                    <a:pt x="44" y="29"/>
                    <a:pt x="41" y="30"/>
                    <a:pt x="39" y="31"/>
                  </a:cubicBezTo>
                  <a:cubicBezTo>
                    <a:pt x="36" y="32"/>
                    <a:pt x="34" y="34"/>
                    <a:pt x="32" y="36"/>
                  </a:cubicBezTo>
                  <a:cubicBezTo>
                    <a:pt x="30" y="38"/>
                    <a:pt x="28" y="41"/>
                    <a:pt x="27" y="43"/>
                  </a:cubicBezTo>
                  <a:cubicBezTo>
                    <a:pt x="26" y="46"/>
                    <a:pt x="26" y="49"/>
                    <a:pt x="26" y="52"/>
                  </a:cubicBezTo>
                  <a:close/>
                </a:path>
              </a:pathLst>
            </a:custGeom>
            <a:solidFill>
              <a:srgbClr val="7c4182"/>
            </a:solidFill>
            <a:ln>
              <a:noFill/>
            </a:ln>
          </p:spPr>
          <p:style>
            <a:lnRef idx="0"/>
            <a:fillRef idx="0"/>
            <a:effectRef idx="0"/>
            <a:fontRef idx="minor"/>
          </p:style>
        </p:sp>
        <p:sp>
          <p:nvSpPr>
            <p:cNvPr id="485" name="CustomShape 12"/>
            <p:cNvSpPr/>
            <p:nvPr/>
          </p:nvSpPr>
          <p:spPr>
            <a:xfrm>
              <a:off x="1839960" y="506520"/>
              <a:ext cx="153720" cy="159840"/>
            </a:xfrm>
            <a:custGeom>
              <a:avLst/>
              <a:gdLst/>
              <a:ahLst/>
              <a:rect l="l" t="t" r="r" b="b"/>
              <a:pathLst>
                <a:path w="100" h="105">
                  <a:moveTo>
                    <a:pt x="0" y="52"/>
                  </a:moveTo>
                  <a:cubicBezTo>
                    <a:pt x="0" y="46"/>
                    <a:pt x="2" y="39"/>
                    <a:pt x="4" y="32"/>
                  </a:cubicBezTo>
                  <a:cubicBezTo>
                    <a:pt x="7" y="26"/>
                    <a:pt x="10" y="21"/>
                    <a:pt x="14" y="16"/>
                  </a:cubicBezTo>
                  <a:cubicBezTo>
                    <a:pt x="19" y="11"/>
                    <a:pt x="24" y="8"/>
                    <a:pt x="29" y="5"/>
                  </a:cubicBezTo>
                  <a:cubicBezTo>
                    <a:pt x="41" y="0"/>
                    <a:pt x="55" y="0"/>
                    <a:pt x="66" y="5"/>
                  </a:cubicBezTo>
                  <a:cubicBezTo>
                    <a:pt x="72" y="8"/>
                    <a:pt x="77" y="11"/>
                    <a:pt x="81" y="16"/>
                  </a:cubicBezTo>
                  <a:cubicBezTo>
                    <a:pt x="100" y="37"/>
                    <a:pt x="100" y="68"/>
                    <a:pt x="81" y="89"/>
                  </a:cubicBezTo>
                  <a:cubicBezTo>
                    <a:pt x="77" y="93"/>
                    <a:pt x="72" y="97"/>
                    <a:pt x="66" y="100"/>
                  </a:cubicBezTo>
                  <a:cubicBezTo>
                    <a:pt x="55" y="105"/>
                    <a:pt x="41" y="105"/>
                    <a:pt x="29" y="100"/>
                  </a:cubicBezTo>
                  <a:cubicBezTo>
                    <a:pt x="24" y="97"/>
                    <a:pt x="19" y="93"/>
                    <a:pt x="14" y="89"/>
                  </a:cubicBezTo>
                  <a:cubicBezTo>
                    <a:pt x="10" y="84"/>
                    <a:pt x="7" y="78"/>
                    <a:pt x="4" y="72"/>
                  </a:cubicBezTo>
                  <a:cubicBezTo>
                    <a:pt x="2" y="66"/>
                    <a:pt x="0" y="59"/>
                    <a:pt x="0" y="52"/>
                  </a:cubicBezTo>
                  <a:close/>
                  <a:moveTo>
                    <a:pt x="26" y="52"/>
                  </a:moveTo>
                  <a:cubicBezTo>
                    <a:pt x="26" y="55"/>
                    <a:pt x="27" y="59"/>
                    <a:pt x="28" y="61"/>
                  </a:cubicBezTo>
                  <a:cubicBezTo>
                    <a:pt x="29" y="64"/>
                    <a:pt x="31" y="67"/>
                    <a:pt x="33" y="69"/>
                  </a:cubicBezTo>
                  <a:cubicBezTo>
                    <a:pt x="35" y="71"/>
                    <a:pt x="37" y="73"/>
                    <a:pt x="40" y="74"/>
                  </a:cubicBezTo>
                  <a:cubicBezTo>
                    <a:pt x="42" y="75"/>
                    <a:pt x="45" y="76"/>
                    <a:pt x="48" y="76"/>
                  </a:cubicBezTo>
                  <a:cubicBezTo>
                    <a:pt x="51" y="76"/>
                    <a:pt x="54" y="75"/>
                    <a:pt x="56" y="74"/>
                  </a:cubicBezTo>
                  <a:cubicBezTo>
                    <a:pt x="59" y="73"/>
                    <a:pt x="61" y="71"/>
                    <a:pt x="63" y="69"/>
                  </a:cubicBezTo>
                  <a:cubicBezTo>
                    <a:pt x="65" y="67"/>
                    <a:pt x="67" y="64"/>
                    <a:pt x="68" y="61"/>
                  </a:cubicBezTo>
                  <a:cubicBezTo>
                    <a:pt x="70" y="56"/>
                    <a:pt x="70" y="49"/>
                    <a:pt x="68" y="43"/>
                  </a:cubicBezTo>
                  <a:cubicBezTo>
                    <a:pt x="67" y="41"/>
                    <a:pt x="65" y="38"/>
                    <a:pt x="63" y="36"/>
                  </a:cubicBezTo>
                  <a:cubicBezTo>
                    <a:pt x="61" y="34"/>
                    <a:pt x="59" y="32"/>
                    <a:pt x="56" y="31"/>
                  </a:cubicBezTo>
                  <a:cubicBezTo>
                    <a:pt x="54" y="30"/>
                    <a:pt x="51" y="29"/>
                    <a:pt x="48" y="29"/>
                  </a:cubicBezTo>
                  <a:cubicBezTo>
                    <a:pt x="45" y="29"/>
                    <a:pt x="42" y="30"/>
                    <a:pt x="40" y="31"/>
                  </a:cubicBezTo>
                  <a:cubicBezTo>
                    <a:pt x="37" y="32"/>
                    <a:pt x="35" y="34"/>
                    <a:pt x="33" y="36"/>
                  </a:cubicBezTo>
                  <a:cubicBezTo>
                    <a:pt x="31" y="38"/>
                    <a:pt x="29" y="41"/>
                    <a:pt x="28" y="43"/>
                  </a:cubicBezTo>
                  <a:cubicBezTo>
                    <a:pt x="27" y="46"/>
                    <a:pt x="26" y="49"/>
                    <a:pt x="26" y="52"/>
                  </a:cubicBezTo>
                  <a:close/>
                </a:path>
              </a:pathLst>
            </a:custGeom>
            <a:solidFill>
              <a:srgbClr val="7c4182"/>
            </a:solidFill>
            <a:ln>
              <a:noFill/>
            </a:ln>
          </p:spPr>
          <p:style>
            <a:lnRef idx="0"/>
            <a:fillRef idx="0"/>
            <a:effectRef idx="0"/>
            <a:fontRef idx="minor"/>
          </p:style>
        </p:sp>
        <p:sp>
          <p:nvSpPr>
            <p:cNvPr id="486" name="CustomShape 13"/>
            <p:cNvSpPr/>
            <p:nvPr/>
          </p:nvSpPr>
          <p:spPr>
            <a:xfrm>
              <a:off x="968400" y="412920"/>
              <a:ext cx="205920" cy="250560"/>
            </a:xfrm>
            <a:custGeom>
              <a:avLst/>
              <a:gdLst/>
              <a:ahLst/>
              <a:rect l="l" t="t" r="r" b="b"/>
              <a:pathLst>
                <a:path w="134" h="164">
                  <a:moveTo>
                    <a:pt x="1" y="23"/>
                  </a:moveTo>
                  <a:cubicBezTo>
                    <a:pt x="0" y="21"/>
                    <a:pt x="0" y="18"/>
                    <a:pt x="0" y="16"/>
                  </a:cubicBezTo>
                  <a:cubicBezTo>
                    <a:pt x="0" y="14"/>
                    <a:pt x="0" y="12"/>
                    <a:pt x="1" y="10"/>
                  </a:cubicBezTo>
                  <a:cubicBezTo>
                    <a:pt x="2" y="8"/>
                    <a:pt x="3" y="6"/>
                    <a:pt x="4" y="5"/>
                  </a:cubicBezTo>
                  <a:cubicBezTo>
                    <a:pt x="6" y="3"/>
                    <a:pt x="8" y="2"/>
                    <a:pt x="10" y="1"/>
                  </a:cubicBezTo>
                  <a:cubicBezTo>
                    <a:pt x="11" y="0"/>
                    <a:pt x="13" y="0"/>
                    <a:pt x="15" y="0"/>
                  </a:cubicBezTo>
                  <a:cubicBezTo>
                    <a:pt x="17" y="0"/>
                    <a:pt x="19" y="0"/>
                    <a:pt x="21" y="1"/>
                  </a:cubicBezTo>
                  <a:cubicBezTo>
                    <a:pt x="23" y="2"/>
                    <a:pt x="24" y="3"/>
                    <a:pt x="26" y="5"/>
                  </a:cubicBezTo>
                  <a:cubicBezTo>
                    <a:pt x="27" y="6"/>
                    <a:pt x="28" y="8"/>
                    <a:pt x="29" y="10"/>
                  </a:cubicBezTo>
                  <a:cubicBezTo>
                    <a:pt x="29" y="10"/>
                    <a:pt x="63" y="97"/>
                    <a:pt x="64" y="99"/>
                  </a:cubicBezTo>
                  <a:cubicBezTo>
                    <a:pt x="65" y="100"/>
                    <a:pt x="67" y="101"/>
                    <a:pt x="68" y="100"/>
                  </a:cubicBezTo>
                  <a:cubicBezTo>
                    <a:pt x="69" y="100"/>
                    <a:pt x="69" y="99"/>
                    <a:pt x="70" y="99"/>
                  </a:cubicBezTo>
                  <a:cubicBezTo>
                    <a:pt x="70" y="97"/>
                    <a:pt x="105" y="10"/>
                    <a:pt x="105" y="10"/>
                  </a:cubicBezTo>
                  <a:cubicBezTo>
                    <a:pt x="105" y="8"/>
                    <a:pt x="106" y="6"/>
                    <a:pt x="108" y="5"/>
                  </a:cubicBezTo>
                  <a:cubicBezTo>
                    <a:pt x="109" y="3"/>
                    <a:pt x="111" y="2"/>
                    <a:pt x="113" y="1"/>
                  </a:cubicBezTo>
                  <a:cubicBezTo>
                    <a:pt x="115" y="0"/>
                    <a:pt x="116" y="0"/>
                    <a:pt x="118" y="0"/>
                  </a:cubicBezTo>
                  <a:cubicBezTo>
                    <a:pt x="120" y="0"/>
                    <a:pt x="122" y="0"/>
                    <a:pt x="124" y="1"/>
                  </a:cubicBezTo>
                  <a:cubicBezTo>
                    <a:pt x="126" y="2"/>
                    <a:pt x="128" y="3"/>
                    <a:pt x="129" y="5"/>
                  </a:cubicBezTo>
                  <a:cubicBezTo>
                    <a:pt x="131" y="6"/>
                    <a:pt x="132" y="8"/>
                    <a:pt x="133" y="10"/>
                  </a:cubicBezTo>
                  <a:cubicBezTo>
                    <a:pt x="133" y="12"/>
                    <a:pt x="134" y="14"/>
                    <a:pt x="134" y="16"/>
                  </a:cubicBezTo>
                  <a:cubicBezTo>
                    <a:pt x="134" y="18"/>
                    <a:pt x="133" y="21"/>
                    <a:pt x="133" y="23"/>
                  </a:cubicBezTo>
                  <a:cubicBezTo>
                    <a:pt x="81" y="153"/>
                    <a:pt x="81" y="153"/>
                    <a:pt x="81" y="153"/>
                  </a:cubicBezTo>
                  <a:cubicBezTo>
                    <a:pt x="80" y="157"/>
                    <a:pt x="78" y="159"/>
                    <a:pt x="75" y="161"/>
                  </a:cubicBezTo>
                  <a:cubicBezTo>
                    <a:pt x="73" y="163"/>
                    <a:pt x="70" y="164"/>
                    <a:pt x="67" y="164"/>
                  </a:cubicBezTo>
                  <a:cubicBezTo>
                    <a:pt x="66" y="164"/>
                    <a:pt x="66" y="164"/>
                    <a:pt x="66" y="164"/>
                  </a:cubicBezTo>
                  <a:cubicBezTo>
                    <a:pt x="64" y="163"/>
                    <a:pt x="64" y="163"/>
                    <a:pt x="64" y="163"/>
                  </a:cubicBezTo>
                  <a:cubicBezTo>
                    <a:pt x="62" y="163"/>
                    <a:pt x="59" y="162"/>
                    <a:pt x="57" y="160"/>
                  </a:cubicBezTo>
                  <a:cubicBezTo>
                    <a:pt x="55" y="158"/>
                    <a:pt x="54" y="156"/>
                    <a:pt x="53" y="153"/>
                  </a:cubicBezTo>
                  <a:lnTo>
                    <a:pt x="1" y="23"/>
                  </a:lnTo>
                  <a:close/>
                </a:path>
              </a:pathLst>
            </a:custGeom>
            <a:solidFill>
              <a:srgbClr val="02b6c9"/>
            </a:solidFill>
            <a:ln>
              <a:noFill/>
            </a:ln>
          </p:spPr>
          <p:style>
            <a:lnRef idx="0"/>
            <a:fillRef idx="0"/>
            <a:effectRef idx="0"/>
            <a:fontRef idx="minor"/>
          </p:style>
        </p:sp>
        <p:sp>
          <p:nvSpPr>
            <p:cNvPr id="487" name="CustomShape 14"/>
            <p:cNvSpPr/>
            <p:nvPr/>
          </p:nvSpPr>
          <p:spPr>
            <a:xfrm>
              <a:off x="1494000" y="412920"/>
              <a:ext cx="153720" cy="253800"/>
            </a:xfrm>
            <a:custGeom>
              <a:avLst/>
              <a:gdLst/>
              <a:ahLst/>
              <a:rect l="l" t="t" r="r" b="b"/>
              <a:pathLst>
                <a:path w="100" h="166">
                  <a:moveTo>
                    <a:pt x="100" y="20"/>
                  </a:moveTo>
                  <a:cubicBezTo>
                    <a:pt x="100" y="15"/>
                    <a:pt x="100" y="15"/>
                    <a:pt x="100" y="15"/>
                  </a:cubicBezTo>
                  <a:cubicBezTo>
                    <a:pt x="100" y="13"/>
                    <a:pt x="99" y="11"/>
                    <a:pt x="99" y="9"/>
                  </a:cubicBezTo>
                  <a:cubicBezTo>
                    <a:pt x="98" y="7"/>
                    <a:pt x="97" y="6"/>
                    <a:pt x="96" y="4"/>
                  </a:cubicBezTo>
                  <a:cubicBezTo>
                    <a:pt x="95" y="3"/>
                    <a:pt x="93" y="2"/>
                    <a:pt x="92" y="1"/>
                  </a:cubicBezTo>
                  <a:cubicBezTo>
                    <a:pt x="90" y="0"/>
                    <a:pt x="88" y="0"/>
                    <a:pt x="87" y="0"/>
                  </a:cubicBezTo>
                  <a:cubicBezTo>
                    <a:pt x="85" y="0"/>
                    <a:pt x="83" y="0"/>
                    <a:pt x="82" y="1"/>
                  </a:cubicBezTo>
                  <a:cubicBezTo>
                    <a:pt x="78" y="3"/>
                    <a:pt x="76" y="5"/>
                    <a:pt x="75" y="9"/>
                  </a:cubicBezTo>
                  <a:cubicBezTo>
                    <a:pt x="74" y="11"/>
                    <a:pt x="74" y="13"/>
                    <a:pt x="74" y="15"/>
                  </a:cubicBezTo>
                  <a:cubicBezTo>
                    <a:pt x="74" y="68"/>
                    <a:pt x="74" y="68"/>
                    <a:pt x="74" y="68"/>
                  </a:cubicBezTo>
                  <a:cubicBezTo>
                    <a:pt x="71" y="66"/>
                    <a:pt x="67" y="65"/>
                    <a:pt x="64" y="64"/>
                  </a:cubicBezTo>
                  <a:cubicBezTo>
                    <a:pt x="60" y="63"/>
                    <a:pt x="56" y="62"/>
                    <a:pt x="52" y="62"/>
                  </a:cubicBezTo>
                  <a:cubicBezTo>
                    <a:pt x="46" y="62"/>
                    <a:pt x="40" y="63"/>
                    <a:pt x="34" y="66"/>
                  </a:cubicBezTo>
                  <a:cubicBezTo>
                    <a:pt x="28" y="69"/>
                    <a:pt x="23" y="72"/>
                    <a:pt x="19" y="77"/>
                  </a:cubicBezTo>
                  <a:cubicBezTo>
                    <a:pt x="0" y="98"/>
                    <a:pt x="0" y="129"/>
                    <a:pt x="19" y="150"/>
                  </a:cubicBezTo>
                  <a:cubicBezTo>
                    <a:pt x="23" y="154"/>
                    <a:pt x="28" y="158"/>
                    <a:pt x="34" y="161"/>
                  </a:cubicBezTo>
                  <a:cubicBezTo>
                    <a:pt x="46" y="166"/>
                    <a:pt x="59" y="166"/>
                    <a:pt x="71" y="161"/>
                  </a:cubicBezTo>
                  <a:cubicBezTo>
                    <a:pt x="76" y="158"/>
                    <a:pt x="81" y="154"/>
                    <a:pt x="86" y="150"/>
                  </a:cubicBezTo>
                  <a:cubicBezTo>
                    <a:pt x="90" y="145"/>
                    <a:pt x="93" y="140"/>
                    <a:pt x="96" y="134"/>
                  </a:cubicBezTo>
                  <a:cubicBezTo>
                    <a:pt x="98" y="127"/>
                    <a:pt x="100" y="121"/>
                    <a:pt x="100" y="114"/>
                  </a:cubicBezTo>
                  <a:cubicBezTo>
                    <a:pt x="100" y="20"/>
                    <a:pt x="100" y="20"/>
                    <a:pt x="100" y="20"/>
                  </a:cubicBezTo>
                  <a:close/>
                  <a:moveTo>
                    <a:pt x="72" y="122"/>
                  </a:moveTo>
                  <a:cubicBezTo>
                    <a:pt x="71" y="125"/>
                    <a:pt x="70" y="128"/>
                    <a:pt x="68" y="130"/>
                  </a:cubicBezTo>
                  <a:cubicBezTo>
                    <a:pt x="66" y="132"/>
                    <a:pt x="63" y="134"/>
                    <a:pt x="61" y="135"/>
                  </a:cubicBezTo>
                  <a:cubicBezTo>
                    <a:pt x="58" y="136"/>
                    <a:pt x="55" y="137"/>
                    <a:pt x="52" y="137"/>
                  </a:cubicBezTo>
                  <a:cubicBezTo>
                    <a:pt x="49" y="137"/>
                    <a:pt x="47" y="136"/>
                    <a:pt x="44" y="135"/>
                  </a:cubicBezTo>
                  <a:cubicBezTo>
                    <a:pt x="41" y="134"/>
                    <a:pt x="39" y="132"/>
                    <a:pt x="37" y="130"/>
                  </a:cubicBezTo>
                  <a:cubicBezTo>
                    <a:pt x="35" y="128"/>
                    <a:pt x="34" y="125"/>
                    <a:pt x="33" y="122"/>
                  </a:cubicBezTo>
                  <a:cubicBezTo>
                    <a:pt x="29" y="114"/>
                    <a:pt x="31" y="104"/>
                    <a:pt x="37" y="97"/>
                  </a:cubicBezTo>
                  <a:cubicBezTo>
                    <a:pt x="39" y="95"/>
                    <a:pt x="41" y="93"/>
                    <a:pt x="44" y="92"/>
                  </a:cubicBezTo>
                  <a:cubicBezTo>
                    <a:pt x="47" y="91"/>
                    <a:pt x="49" y="90"/>
                    <a:pt x="52" y="90"/>
                  </a:cubicBezTo>
                  <a:cubicBezTo>
                    <a:pt x="55" y="90"/>
                    <a:pt x="58" y="91"/>
                    <a:pt x="61" y="92"/>
                  </a:cubicBezTo>
                  <a:cubicBezTo>
                    <a:pt x="63" y="93"/>
                    <a:pt x="66" y="95"/>
                    <a:pt x="68" y="97"/>
                  </a:cubicBezTo>
                  <a:cubicBezTo>
                    <a:pt x="69" y="99"/>
                    <a:pt x="71" y="102"/>
                    <a:pt x="72" y="104"/>
                  </a:cubicBezTo>
                  <a:cubicBezTo>
                    <a:pt x="74" y="110"/>
                    <a:pt x="74" y="117"/>
                    <a:pt x="72" y="122"/>
                  </a:cubicBezTo>
                  <a:close/>
                </a:path>
              </a:pathLst>
            </a:custGeom>
            <a:solidFill>
              <a:srgbClr val="7c4182"/>
            </a:solidFill>
            <a:ln>
              <a:noFill/>
            </a:ln>
          </p:spPr>
          <p:style>
            <a:lnRef idx="0"/>
            <a:fillRef idx="0"/>
            <a:effectRef idx="0"/>
            <a:fontRef idx="minor"/>
          </p:style>
        </p:sp>
      </p:grpSp>
      <p:sp>
        <p:nvSpPr>
          <p:cNvPr id="488" name="CustomShape 15"/>
          <p:cNvSpPr/>
          <p:nvPr/>
        </p:nvSpPr>
        <p:spPr>
          <a:xfrm>
            <a:off x="1409760" y="1431720"/>
            <a:ext cx="1131480" cy="61560"/>
          </a:xfrm>
          <a:prstGeom prst="rect">
            <a:avLst/>
          </a:prstGeom>
          <a:solidFill>
            <a:srgbClr val="7c4182"/>
          </a:solidFill>
          <a:ln>
            <a:noFill/>
          </a:ln>
        </p:spPr>
        <p:style>
          <a:lnRef idx="0"/>
          <a:fillRef idx="0"/>
          <a:effectRef idx="0"/>
          <a:fontRef idx="minor"/>
        </p:style>
      </p:sp>
      <p:grpSp>
        <p:nvGrpSpPr>
          <p:cNvPr id="489" name="Group 16"/>
          <p:cNvGrpSpPr/>
          <p:nvPr/>
        </p:nvGrpSpPr>
        <p:grpSpPr>
          <a:xfrm>
            <a:off x="8589960" y="-7920"/>
            <a:ext cx="3727080" cy="6865560"/>
            <a:chOff x="8589960" y="-7920"/>
            <a:chExt cx="3727080" cy="6865560"/>
          </a:xfrm>
        </p:grpSpPr>
        <p:pic>
          <p:nvPicPr>
            <p:cNvPr id="490" name="Google Shape;153;p15_19" descr=""/>
            <p:cNvPicPr/>
            <p:nvPr/>
          </p:nvPicPr>
          <p:blipFill>
            <a:blip r:embed="rId1"/>
            <a:srcRect l="0" t="0" r="0" b="7408"/>
            <a:stretch/>
          </p:blipFill>
          <p:spPr>
            <a:xfrm>
              <a:off x="8589960" y="-7920"/>
              <a:ext cx="3727080" cy="6865560"/>
            </a:xfrm>
            <a:prstGeom prst="rect">
              <a:avLst/>
            </a:prstGeom>
            <a:ln>
              <a:noFill/>
            </a:ln>
          </p:spPr>
        </p:pic>
        <p:pic>
          <p:nvPicPr>
            <p:cNvPr id="491" name="Google Shape;154;p15_19" descr=""/>
            <p:cNvPicPr/>
            <p:nvPr/>
          </p:nvPicPr>
          <p:blipFill>
            <a:blip r:embed="rId2"/>
            <a:stretch/>
          </p:blipFill>
          <p:spPr>
            <a:xfrm>
              <a:off x="11523600" y="995400"/>
              <a:ext cx="791640" cy="1780920"/>
            </a:xfrm>
            <a:prstGeom prst="rect">
              <a:avLst/>
            </a:prstGeom>
            <a:ln>
              <a:noFill/>
            </a:ln>
          </p:spPr>
        </p:pic>
      </p:grpSp>
      <p:sp>
        <p:nvSpPr>
          <p:cNvPr id="492" name="CustomShape 17"/>
          <p:cNvSpPr/>
          <p:nvPr/>
        </p:nvSpPr>
        <p:spPr>
          <a:xfrm>
            <a:off x="411120" y="5653080"/>
            <a:ext cx="1339560" cy="987120"/>
          </a:xfrm>
          <a:custGeom>
            <a:avLst/>
            <a:gdLst/>
            <a:ahLst/>
            <a:rect l="l" t="t" r="r" b="b"/>
            <a:pathLst>
              <a:path w="872" h="642">
                <a:moveTo>
                  <a:pt x="872" y="642"/>
                </a:moveTo>
                <a:cubicBezTo>
                  <a:pt x="673" y="642"/>
                  <a:pt x="673" y="642"/>
                  <a:pt x="673" y="642"/>
                </a:cubicBezTo>
                <a:cubicBezTo>
                  <a:pt x="673" y="642"/>
                  <a:pt x="673" y="642"/>
                  <a:pt x="673" y="642"/>
                </a:cubicBezTo>
                <a:cubicBezTo>
                  <a:pt x="872" y="642"/>
                  <a:pt x="872" y="642"/>
                  <a:pt x="872" y="642"/>
                </a:cubicBezTo>
                <a:cubicBezTo>
                  <a:pt x="872" y="642"/>
                  <a:pt x="872" y="642"/>
                  <a:pt x="872" y="642"/>
                </a:cubicBezTo>
                <a:moveTo>
                  <a:pt x="1" y="0"/>
                </a:moveTo>
                <a:cubicBezTo>
                  <a:pt x="1" y="0"/>
                  <a:pt x="0" y="1"/>
                  <a:pt x="0" y="1"/>
                </a:cubicBezTo>
                <a:cubicBezTo>
                  <a:pt x="0" y="253"/>
                  <a:pt x="0" y="253"/>
                  <a:pt x="0" y="253"/>
                </a:cubicBezTo>
                <a:cubicBezTo>
                  <a:pt x="0" y="252"/>
                  <a:pt x="1" y="252"/>
                  <a:pt x="1" y="251"/>
                </a:cubicBezTo>
                <a:cubicBezTo>
                  <a:pt x="1" y="0"/>
                  <a:pt x="1" y="0"/>
                  <a:pt x="1" y="0"/>
                </a:cubicBezTo>
              </a:path>
            </a:pathLst>
          </a:custGeom>
          <a:solidFill>
            <a:srgbClr val="d2e5e6"/>
          </a:solidFill>
          <a:ln>
            <a:noFill/>
          </a:ln>
        </p:spPr>
        <p:style>
          <a:lnRef idx="0"/>
          <a:fillRef idx="0"/>
          <a:effectRef idx="0"/>
          <a:fontRef idx="minor"/>
        </p:style>
      </p:sp>
      <p:sp>
        <p:nvSpPr>
          <p:cNvPr id="493" name="CustomShape 18"/>
          <p:cNvSpPr/>
          <p:nvPr/>
        </p:nvSpPr>
        <p:spPr>
          <a:xfrm>
            <a:off x="-664200" y="5816520"/>
            <a:ext cx="1740960" cy="1740960"/>
          </a:xfrm>
          <a:prstGeom prst="ellipse">
            <a:avLst/>
          </a:prstGeom>
          <a:noFill/>
          <a:ln w="282600">
            <a:solidFill>
              <a:srgbClr val="02b6c9">
                <a:alpha val="27000"/>
              </a:srgbClr>
            </a:solidFill>
            <a:miter/>
          </a:ln>
        </p:spPr>
        <p:style>
          <a:lnRef idx="0"/>
          <a:fillRef idx="0"/>
          <a:effectRef idx="0"/>
          <a:fontRef idx="minor"/>
        </p:style>
      </p:sp>
      <p:sp>
        <p:nvSpPr>
          <p:cNvPr id="494" name="CustomShape 19"/>
          <p:cNvSpPr/>
          <p:nvPr/>
        </p:nvSpPr>
        <p:spPr>
          <a:xfrm>
            <a:off x="345240" y="1396800"/>
            <a:ext cx="8890200" cy="4663440"/>
          </a:xfrm>
          <a:prstGeom prst="rect">
            <a:avLst/>
          </a:prstGeom>
          <a:noFill/>
          <a:ln>
            <a:noFill/>
          </a:ln>
        </p:spPr>
        <p:style>
          <a:lnRef idx="0"/>
          <a:fillRef idx="0"/>
          <a:effectRef idx="0"/>
          <a:fontRef idx="minor"/>
        </p:style>
        <p:txBody>
          <a:bodyPr>
            <a:noAutofit/>
          </a:bodyPr>
          <a:p>
            <a:pPr>
              <a:lnSpc>
                <a:spcPct val="150000"/>
              </a:lnSpc>
            </a:pPr>
            <a:endParaRPr b="0" lang="en-US" sz="2400" spc="-1" strike="noStrike">
              <a:latin typeface="Arial"/>
            </a:endParaRPr>
          </a:p>
          <a:p>
            <a:pPr>
              <a:lnSpc>
                <a:spcPct val="150000"/>
              </a:lnSpc>
            </a:pPr>
            <a:endParaRPr b="0" lang="en-US" sz="2400" spc="-1" strike="noStrike">
              <a:latin typeface="Arial"/>
            </a:endParaRPr>
          </a:p>
          <a:p>
            <a:pPr>
              <a:lnSpc>
                <a:spcPct val="150000"/>
              </a:lnSpc>
            </a:pPr>
            <a:endParaRPr b="0" lang="en-US" sz="2400" spc="-1" strike="noStrike">
              <a:latin typeface="Arial"/>
            </a:endParaRPr>
          </a:p>
          <a:p>
            <a:pPr>
              <a:lnSpc>
                <a:spcPct val="150000"/>
              </a:lnSpc>
            </a:pPr>
            <a:r>
              <a:rPr b="0" lang="en-US" sz="2400" spc="-1" strike="noStrike">
                <a:solidFill>
                  <a:srgbClr val="727373"/>
                </a:solidFill>
                <a:latin typeface="Roboto"/>
                <a:ea typeface="Roboto"/>
              </a:rPr>
              <a:t>Khai báo một biến trong</a:t>
            </a:r>
            <a:endParaRPr b="0" lang="en-US" sz="2400" spc="-1" strike="noStrike">
              <a:latin typeface="Arial"/>
            </a:endParaRPr>
          </a:p>
          <a:p>
            <a:pPr>
              <a:lnSpc>
                <a:spcPct val="150000"/>
              </a:lnSpc>
            </a:pPr>
            <a:r>
              <a:rPr b="0" lang="en-US" sz="2400" spc="-1" strike="noStrike">
                <a:solidFill>
                  <a:srgbClr val="727373"/>
                </a:solidFill>
                <a:latin typeface="Roboto"/>
                <a:ea typeface="Roboto"/>
              </a:rPr>
              <a:t>Hàm con trùng tên với</a:t>
            </a:r>
            <a:endParaRPr b="0" lang="en-US" sz="2400" spc="-1" strike="noStrike">
              <a:latin typeface="Arial"/>
            </a:endParaRPr>
          </a:p>
          <a:p>
            <a:pPr>
              <a:lnSpc>
                <a:spcPct val="150000"/>
              </a:lnSpc>
            </a:pPr>
            <a:r>
              <a:rPr b="0" lang="en-US" sz="2400" spc="-1" strike="noStrike">
                <a:solidFill>
                  <a:srgbClr val="727373"/>
                </a:solidFill>
                <a:latin typeface="Roboto"/>
                <a:ea typeface="Roboto"/>
              </a:rPr>
              <a:t>biến bên ngoài có thể dùng</a:t>
            </a:r>
            <a:endParaRPr b="0" lang="en-US" sz="2400" spc="-1" strike="noStrike">
              <a:latin typeface="Arial"/>
            </a:endParaRPr>
          </a:p>
          <a:p>
            <a:pPr>
              <a:lnSpc>
                <a:spcPct val="150000"/>
              </a:lnSpc>
            </a:pPr>
            <a:r>
              <a:rPr b="0" lang="en-US" sz="2400" spc="-1" strike="noStrike">
                <a:solidFill>
                  <a:srgbClr val="727373"/>
                </a:solidFill>
                <a:latin typeface="Roboto"/>
                <a:ea typeface="Roboto"/>
              </a:rPr>
              <a:t>từ khóa `nonlocal`</a:t>
            </a:r>
            <a:endParaRPr b="0" lang="en-US" sz="2400" spc="-1" strike="noStrike">
              <a:latin typeface="Arial"/>
            </a:endParaRPr>
          </a:p>
        </p:txBody>
      </p:sp>
      <p:pic>
        <p:nvPicPr>
          <p:cNvPr id="495" name="" descr=""/>
          <p:cNvPicPr/>
          <p:nvPr/>
        </p:nvPicPr>
        <p:blipFill>
          <a:blip r:embed="rId3"/>
          <a:stretch/>
        </p:blipFill>
        <p:spPr>
          <a:xfrm>
            <a:off x="4802040" y="2225520"/>
            <a:ext cx="4504320" cy="3646080"/>
          </a:xfrm>
          <a:prstGeom prst="rect">
            <a:avLst/>
          </a:prstGeom>
          <a:ln>
            <a:noFill/>
          </a:ln>
        </p:spPr>
      </p:pic>
    </p:spTree>
  </p:cSld>
  <mc:AlternateContent>
    <mc:Choice Requires="p14">
      <p:transition spd="slow" p14:dur="2000"/>
    </mc:Choice>
    <mc:Fallback>
      <p:transition spd="slow"/>
    </mc:Fallback>
  </mc:AlternateContent>
  <p:timing>
    <p:tnLst>
      <p:par>
        <p:cTn id="157" dur="indefinite" restart="never" nodeType="tmRoot">
          <p:childTnLst>
            <p:seq>
              <p:cTn id="158" dur="indefinite" nodeType="mainSeq">
                <p:childTnLst>
                  <p:par>
                    <p:cTn id="159" fill="hold">
                      <p:stCondLst>
                        <p:cond delay="indefinite"/>
                      </p:stCondLst>
                      <p:childTnLst>
                        <p:par>
                          <p:cTn id="160" fill="hold">
                            <p:stCondLst>
                              <p:cond delay="0"/>
                            </p:stCondLst>
                            <p:childTnLst>
                              <p:par>
                                <p:cTn id="161" nodeType="clickEffect" fill="hold" presetClass="entr" presetID="1">
                                  <p:stCondLst>
                                    <p:cond delay="0"/>
                                  </p:stCondLst>
                                  <p:childTnLst>
                                    <p:set>
                                      <p:cBhvr>
                                        <p:cTn id="162" dur="1" fill="hold">
                                          <p:stCondLst>
                                            <p:cond delay="0"/>
                                          </p:stCondLst>
                                        </p:cTn>
                                        <p:tgtEl>
                                          <p:spTgt spid="477"/>
                                        </p:tgtEl>
                                        <p:attrNameLst>
                                          <p:attrName>style.visibility</p:attrName>
                                        </p:attrNameLst>
                                      </p:cBhvr>
                                      <p:to>
                                        <p:strVal val="visible"/>
                                      </p:to>
                                    </p:set>
                                  </p:childTnLst>
                                </p:cTn>
                              </p:par>
                            </p:childTnLst>
                          </p:cTn>
                        </p:par>
                      </p:childTnLst>
                    </p:cTn>
                  </p:par>
                  <p:par>
                    <p:cTn id="163" fill="hold">
                      <p:stCondLst>
                        <p:cond delay="indefinite"/>
                      </p:stCondLst>
                      <p:childTnLst>
                        <p:par>
                          <p:cTn id="164" fill="hold">
                            <p:stCondLst>
                              <p:cond delay="0"/>
                            </p:stCondLst>
                            <p:childTnLst>
                              <p:par>
                                <p:cTn id="165" nodeType="clickEffect" fill="hold" presetClass="entr" presetID="1">
                                  <p:stCondLst>
                                    <p:cond delay="0"/>
                                  </p:stCondLst>
                                  <p:childTnLst>
                                    <p:set>
                                      <p:cBhvr>
                                        <p:cTn id="166" dur="1" fill="hold">
                                          <p:stCondLst>
                                            <p:cond delay="0"/>
                                          </p:stCondLst>
                                        </p:cTn>
                                        <p:tgtEl>
                                          <p:spTgt spid="49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TextShape 1"/>
          <p:cNvSpPr txBox="1"/>
          <p:nvPr/>
        </p:nvSpPr>
        <p:spPr>
          <a:xfrm>
            <a:off x="838080" y="365040"/>
            <a:ext cx="10515240" cy="1325160"/>
          </a:xfrm>
          <a:prstGeom prst="rect">
            <a:avLst/>
          </a:prstGeom>
          <a:noFill/>
          <a:ln>
            <a:noFill/>
          </a:ln>
        </p:spPr>
        <p:txBody>
          <a:bodyPr anchor="ctr">
            <a:noAutofit/>
          </a:bodyPr>
          <a:p>
            <a:endParaRPr b="0" lang="en-US" sz="1400" spc="-1" strike="noStrike">
              <a:solidFill>
                <a:srgbClr val="000000"/>
              </a:solidFill>
              <a:latin typeface="Arial"/>
            </a:endParaRPr>
          </a:p>
        </p:txBody>
      </p:sp>
      <p:sp>
        <p:nvSpPr>
          <p:cNvPr id="101" name="CustomShape 2"/>
          <p:cNvSpPr/>
          <p:nvPr/>
        </p:nvSpPr>
        <p:spPr>
          <a:xfrm>
            <a:off x="-12600" y="0"/>
            <a:ext cx="12204360" cy="6867000"/>
          </a:xfrm>
          <a:prstGeom prst="rect">
            <a:avLst/>
          </a:prstGeom>
          <a:solidFill>
            <a:srgbClr val="ffffff"/>
          </a:solidFill>
          <a:ln>
            <a:noFill/>
          </a:ln>
        </p:spPr>
        <p:style>
          <a:lnRef idx="0"/>
          <a:fillRef idx="0"/>
          <a:effectRef idx="0"/>
          <a:fontRef idx="minor"/>
        </p:style>
      </p:sp>
      <p:sp>
        <p:nvSpPr>
          <p:cNvPr id="102" name="CustomShape 3"/>
          <p:cNvSpPr/>
          <p:nvPr/>
        </p:nvSpPr>
        <p:spPr>
          <a:xfrm>
            <a:off x="-12600" y="0"/>
            <a:ext cx="12204360" cy="6867000"/>
          </a:xfrm>
          <a:prstGeom prst="rect">
            <a:avLst/>
          </a:prstGeom>
          <a:noFill/>
          <a:ln>
            <a:noFill/>
          </a:ln>
        </p:spPr>
        <p:style>
          <a:lnRef idx="0"/>
          <a:fillRef idx="0"/>
          <a:effectRef idx="0"/>
          <a:fontRef idx="minor"/>
        </p:style>
      </p:sp>
      <p:pic>
        <p:nvPicPr>
          <p:cNvPr id="103" name="Google Shape;109;p14" descr=""/>
          <p:cNvPicPr/>
          <p:nvPr/>
        </p:nvPicPr>
        <p:blipFill>
          <a:blip r:embed="rId1"/>
          <a:stretch/>
        </p:blipFill>
        <p:spPr>
          <a:xfrm>
            <a:off x="1714680" y="0"/>
            <a:ext cx="10477080" cy="6984360"/>
          </a:xfrm>
          <a:prstGeom prst="rect">
            <a:avLst/>
          </a:prstGeom>
          <a:ln>
            <a:noFill/>
          </a:ln>
        </p:spPr>
      </p:pic>
      <p:sp>
        <p:nvSpPr>
          <p:cNvPr id="104" name="CustomShape 4"/>
          <p:cNvSpPr/>
          <p:nvPr/>
        </p:nvSpPr>
        <p:spPr>
          <a:xfrm>
            <a:off x="-12600" y="0"/>
            <a:ext cx="12204360" cy="6867360"/>
          </a:xfrm>
          <a:prstGeom prst="rect">
            <a:avLst/>
          </a:prstGeom>
          <a:solidFill>
            <a:srgbClr val="c3c3c3">
              <a:alpha val="70000"/>
            </a:srgbClr>
          </a:solidFill>
          <a:ln>
            <a:noFill/>
          </a:ln>
        </p:spPr>
        <p:style>
          <a:lnRef idx="0"/>
          <a:fillRef idx="0"/>
          <a:effectRef idx="0"/>
          <a:fontRef idx="minor"/>
        </p:style>
      </p:sp>
      <p:sp>
        <p:nvSpPr>
          <p:cNvPr id="105" name="CustomShape 5"/>
          <p:cNvSpPr/>
          <p:nvPr/>
        </p:nvSpPr>
        <p:spPr>
          <a:xfrm rot="20259000">
            <a:off x="3310920" y="-760680"/>
            <a:ext cx="3238200" cy="5851080"/>
          </a:xfrm>
          <a:prstGeom prst="roundRect">
            <a:avLst>
              <a:gd name="adj" fmla="val 28622"/>
            </a:avLst>
          </a:prstGeom>
          <a:solidFill>
            <a:srgbClr val="7d1398"/>
          </a:solidFill>
          <a:ln>
            <a:noFill/>
          </a:ln>
        </p:spPr>
        <p:style>
          <a:lnRef idx="0"/>
          <a:fillRef idx="0"/>
          <a:effectRef idx="0"/>
          <a:fontRef idx="minor"/>
        </p:style>
      </p:sp>
      <p:sp>
        <p:nvSpPr>
          <p:cNvPr id="106" name="CustomShape 6"/>
          <p:cNvSpPr/>
          <p:nvPr/>
        </p:nvSpPr>
        <p:spPr>
          <a:xfrm rot="20712600">
            <a:off x="-1239840" y="-814320"/>
            <a:ext cx="7571160" cy="8003520"/>
          </a:xfrm>
          <a:prstGeom prst="roundRect">
            <a:avLst>
              <a:gd name="adj" fmla="val 11180"/>
            </a:avLst>
          </a:prstGeom>
          <a:gradFill rotWithShape="0">
            <a:gsLst>
              <a:gs pos="8000">
                <a:srgbClr val="16656f"/>
              </a:gs>
              <a:gs pos="100000">
                <a:srgbClr val="02b6c8"/>
              </a:gs>
            </a:gsLst>
            <a:lin ang="7512000"/>
          </a:gradFill>
          <a:ln>
            <a:noFill/>
          </a:ln>
        </p:spPr>
        <p:style>
          <a:lnRef idx="0"/>
          <a:fillRef idx="0"/>
          <a:effectRef idx="0"/>
          <a:fontRef idx="minor"/>
        </p:style>
      </p:sp>
      <p:grpSp>
        <p:nvGrpSpPr>
          <p:cNvPr id="107" name="Group 7"/>
          <p:cNvGrpSpPr/>
          <p:nvPr/>
        </p:nvGrpSpPr>
        <p:grpSpPr>
          <a:xfrm>
            <a:off x="10672920" y="352440"/>
            <a:ext cx="1132920" cy="282240"/>
            <a:chOff x="10672920" y="352440"/>
            <a:chExt cx="1132920" cy="282240"/>
          </a:xfrm>
        </p:grpSpPr>
        <p:sp>
          <p:nvSpPr>
            <p:cNvPr id="108" name="CustomShape 8"/>
            <p:cNvSpPr/>
            <p:nvPr/>
          </p:nvSpPr>
          <p:spPr>
            <a:xfrm>
              <a:off x="10917360" y="393840"/>
              <a:ext cx="47160" cy="52200"/>
            </a:xfrm>
            <a:custGeom>
              <a:avLst/>
              <a:gdLst/>
              <a:ahLst/>
              <a:rect l="l" t="t" r="r" b="b"/>
              <a:pathLst>
                <a:path w="30" h="33">
                  <a:moveTo>
                    <a:pt x="0" y="16"/>
                  </a:moveTo>
                  <a:cubicBezTo>
                    <a:pt x="0" y="14"/>
                    <a:pt x="0" y="12"/>
                    <a:pt x="1" y="10"/>
                  </a:cubicBezTo>
                  <a:cubicBezTo>
                    <a:pt x="3" y="6"/>
                    <a:pt x="5" y="3"/>
                    <a:pt x="9" y="1"/>
                  </a:cubicBezTo>
                  <a:cubicBezTo>
                    <a:pt x="13" y="0"/>
                    <a:pt x="17" y="0"/>
                    <a:pt x="20" y="1"/>
                  </a:cubicBezTo>
                  <a:cubicBezTo>
                    <a:pt x="22" y="2"/>
                    <a:pt x="24" y="3"/>
                    <a:pt x="25" y="5"/>
                  </a:cubicBezTo>
                  <a:cubicBezTo>
                    <a:pt x="27" y="6"/>
                    <a:pt x="28" y="8"/>
                    <a:pt x="28" y="10"/>
                  </a:cubicBezTo>
                  <a:cubicBezTo>
                    <a:pt x="29" y="12"/>
                    <a:pt x="30" y="14"/>
                    <a:pt x="30" y="16"/>
                  </a:cubicBezTo>
                  <a:cubicBezTo>
                    <a:pt x="30" y="18"/>
                    <a:pt x="29" y="20"/>
                    <a:pt x="28" y="22"/>
                  </a:cubicBezTo>
                  <a:cubicBezTo>
                    <a:pt x="28" y="24"/>
                    <a:pt x="27" y="26"/>
                    <a:pt x="25" y="27"/>
                  </a:cubicBezTo>
                  <a:cubicBezTo>
                    <a:pt x="24" y="29"/>
                    <a:pt x="22" y="30"/>
                    <a:pt x="20" y="31"/>
                  </a:cubicBezTo>
                  <a:cubicBezTo>
                    <a:pt x="17" y="33"/>
                    <a:pt x="13" y="33"/>
                    <a:pt x="9" y="31"/>
                  </a:cubicBezTo>
                  <a:cubicBezTo>
                    <a:pt x="7" y="30"/>
                    <a:pt x="6" y="29"/>
                    <a:pt x="4" y="27"/>
                  </a:cubicBezTo>
                  <a:cubicBezTo>
                    <a:pt x="3" y="26"/>
                    <a:pt x="2" y="24"/>
                    <a:pt x="1" y="22"/>
                  </a:cubicBezTo>
                  <a:cubicBezTo>
                    <a:pt x="0" y="20"/>
                    <a:pt x="0" y="18"/>
                    <a:pt x="0" y="16"/>
                  </a:cubicBezTo>
                  <a:close/>
                </a:path>
              </a:pathLst>
            </a:custGeom>
            <a:solidFill>
              <a:srgbClr val="02b6c9"/>
            </a:solidFill>
            <a:ln>
              <a:noFill/>
            </a:ln>
          </p:spPr>
          <p:style>
            <a:lnRef idx="0"/>
            <a:fillRef idx="0"/>
            <a:effectRef idx="0"/>
            <a:fontRef idx="minor"/>
          </p:style>
        </p:sp>
        <p:sp>
          <p:nvSpPr>
            <p:cNvPr id="109" name="CustomShape 9"/>
            <p:cNvSpPr/>
            <p:nvPr/>
          </p:nvSpPr>
          <p:spPr>
            <a:xfrm>
              <a:off x="10918800" y="460440"/>
              <a:ext cx="43920" cy="169560"/>
            </a:xfrm>
            <a:custGeom>
              <a:avLst/>
              <a:gdLst/>
              <a:ahLst/>
              <a:rect l="l" t="t" r="r" b="b"/>
              <a:pathLst>
                <a:path w="28" h="107">
                  <a:moveTo>
                    <a:pt x="28" y="92"/>
                  </a:moveTo>
                  <a:cubicBezTo>
                    <a:pt x="28" y="94"/>
                    <a:pt x="27" y="96"/>
                    <a:pt x="27" y="98"/>
                  </a:cubicBezTo>
                  <a:cubicBezTo>
                    <a:pt x="26" y="100"/>
                    <a:pt x="25" y="101"/>
                    <a:pt x="24" y="103"/>
                  </a:cubicBezTo>
                  <a:cubicBezTo>
                    <a:pt x="22" y="104"/>
                    <a:pt x="21" y="105"/>
                    <a:pt x="19" y="106"/>
                  </a:cubicBezTo>
                  <a:cubicBezTo>
                    <a:pt x="16" y="107"/>
                    <a:pt x="12" y="107"/>
                    <a:pt x="9" y="106"/>
                  </a:cubicBezTo>
                  <a:cubicBezTo>
                    <a:pt x="7" y="105"/>
                    <a:pt x="5" y="104"/>
                    <a:pt x="4" y="103"/>
                  </a:cubicBezTo>
                  <a:cubicBezTo>
                    <a:pt x="1" y="100"/>
                    <a:pt x="0" y="96"/>
                    <a:pt x="0" y="92"/>
                  </a:cubicBezTo>
                  <a:cubicBezTo>
                    <a:pt x="0" y="15"/>
                    <a:pt x="0" y="15"/>
                    <a:pt x="0" y="15"/>
                  </a:cubicBezTo>
                  <a:cubicBezTo>
                    <a:pt x="0" y="11"/>
                    <a:pt x="1" y="7"/>
                    <a:pt x="4" y="4"/>
                  </a:cubicBezTo>
                  <a:cubicBezTo>
                    <a:pt x="5" y="3"/>
                    <a:pt x="7" y="2"/>
                    <a:pt x="9" y="1"/>
                  </a:cubicBezTo>
                  <a:cubicBezTo>
                    <a:pt x="10" y="0"/>
                    <a:pt x="12" y="0"/>
                    <a:pt x="14" y="0"/>
                  </a:cubicBezTo>
                  <a:cubicBezTo>
                    <a:pt x="16" y="0"/>
                    <a:pt x="18" y="0"/>
                    <a:pt x="19" y="1"/>
                  </a:cubicBezTo>
                  <a:cubicBezTo>
                    <a:pt x="21" y="2"/>
                    <a:pt x="23" y="3"/>
                    <a:pt x="24" y="4"/>
                  </a:cubicBezTo>
                  <a:cubicBezTo>
                    <a:pt x="25" y="6"/>
                    <a:pt x="26" y="7"/>
                    <a:pt x="27" y="9"/>
                  </a:cubicBezTo>
                  <a:cubicBezTo>
                    <a:pt x="27" y="11"/>
                    <a:pt x="28" y="13"/>
                    <a:pt x="28" y="15"/>
                  </a:cubicBezTo>
                  <a:lnTo>
                    <a:pt x="28" y="92"/>
                  </a:lnTo>
                  <a:close/>
                </a:path>
              </a:pathLst>
            </a:custGeom>
            <a:solidFill>
              <a:srgbClr val="02b6c9"/>
            </a:solidFill>
            <a:ln>
              <a:noFill/>
            </a:ln>
          </p:spPr>
          <p:style>
            <a:lnRef idx="0"/>
            <a:fillRef idx="0"/>
            <a:effectRef idx="0"/>
            <a:fontRef idx="minor"/>
          </p:style>
        </p:sp>
        <p:sp>
          <p:nvSpPr>
            <p:cNvPr id="110" name="CustomShape 10"/>
            <p:cNvSpPr/>
            <p:nvPr/>
          </p:nvSpPr>
          <p:spPr>
            <a:xfrm>
              <a:off x="11001240" y="393840"/>
              <a:ext cx="45720" cy="52200"/>
            </a:xfrm>
            <a:custGeom>
              <a:avLst/>
              <a:gdLst/>
              <a:ahLst/>
              <a:rect l="l" t="t" r="r" b="b"/>
              <a:pathLst>
                <a:path w="29" h="33">
                  <a:moveTo>
                    <a:pt x="0" y="16"/>
                  </a:moveTo>
                  <a:cubicBezTo>
                    <a:pt x="0" y="14"/>
                    <a:pt x="0" y="12"/>
                    <a:pt x="1" y="10"/>
                  </a:cubicBezTo>
                  <a:cubicBezTo>
                    <a:pt x="2" y="6"/>
                    <a:pt x="5" y="3"/>
                    <a:pt x="9" y="1"/>
                  </a:cubicBezTo>
                  <a:cubicBezTo>
                    <a:pt x="12" y="0"/>
                    <a:pt x="16" y="0"/>
                    <a:pt x="20" y="1"/>
                  </a:cubicBezTo>
                  <a:cubicBezTo>
                    <a:pt x="22" y="2"/>
                    <a:pt x="23" y="3"/>
                    <a:pt x="25" y="5"/>
                  </a:cubicBezTo>
                  <a:cubicBezTo>
                    <a:pt x="26" y="6"/>
                    <a:pt x="27" y="8"/>
                    <a:pt x="28" y="10"/>
                  </a:cubicBezTo>
                  <a:cubicBezTo>
                    <a:pt x="29" y="12"/>
                    <a:pt x="29" y="14"/>
                    <a:pt x="29" y="16"/>
                  </a:cubicBezTo>
                  <a:cubicBezTo>
                    <a:pt x="29" y="18"/>
                    <a:pt x="29" y="20"/>
                    <a:pt x="28" y="22"/>
                  </a:cubicBezTo>
                  <a:cubicBezTo>
                    <a:pt x="27" y="24"/>
                    <a:pt x="26" y="26"/>
                    <a:pt x="25" y="27"/>
                  </a:cubicBezTo>
                  <a:cubicBezTo>
                    <a:pt x="23" y="29"/>
                    <a:pt x="22" y="30"/>
                    <a:pt x="20" y="31"/>
                  </a:cubicBezTo>
                  <a:cubicBezTo>
                    <a:pt x="16" y="33"/>
                    <a:pt x="12" y="33"/>
                    <a:pt x="9" y="31"/>
                  </a:cubicBezTo>
                  <a:cubicBezTo>
                    <a:pt x="7" y="30"/>
                    <a:pt x="5" y="29"/>
                    <a:pt x="4" y="27"/>
                  </a:cubicBezTo>
                  <a:cubicBezTo>
                    <a:pt x="3" y="26"/>
                    <a:pt x="1" y="24"/>
                    <a:pt x="1" y="22"/>
                  </a:cubicBezTo>
                  <a:cubicBezTo>
                    <a:pt x="0" y="20"/>
                    <a:pt x="0" y="18"/>
                    <a:pt x="0" y="16"/>
                  </a:cubicBezTo>
                  <a:close/>
                </a:path>
              </a:pathLst>
            </a:custGeom>
            <a:solidFill>
              <a:srgbClr val="02b6c9"/>
            </a:solidFill>
            <a:ln>
              <a:noFill/>
            </a:ln>
          </p:spPr>
          <p:style>
            <a:lnRef idx="0"/>
            <a:fillRef idx="0"/>
            <a:effectRef idx="0"/>
            <a:fontRef idx="minor"/>
          </p:style>
        </p:sp>
        <p:sp>
          <p:nvSpPr>
            <p:cNvPr id="111" name="CustomShape 11"/>
            <p:cNvSpPr/>
            <p:nvPr/>
          </p:nvSpPr>
          <p:spPr>
            <a:xfrm>
              <a:off x="11003040" y="460440"/>
              <a:ext cx="42480" cy="169560"/>
            </a:xfrm>
            <a:custGeom>
              <a:avLst/>
              <a:gdLst/>
              <a:ahLst/>
              <a:rect l="l" t="t" r="r" b="b"/>
              <a:pathLst>
                <a:path w="27" h="107">
                  <a:moveTo>
                    <a:pt x="27" y="92"/>
                  </a:moveTo>
                  <a:cubicBezTo>
                    <a:pt x="27" y="94"/>
                    <a:pt x="27" y="96"/>
                    <a:pt x="26" y="98"/>
                  </a:cubicBezTo>
                  <a:cubicBezTo>
                    <a:pt x="26" y="100"/>
                    <a:pt x="25" y="101"/>
                    <a:pt x="23" y="103"/>
                  </a:cubicBezTo>
                  <a:cubicBezTo>
                    <a:pt x="22" y="104"/>
                    <a:pt x="21" y="105"/>
                    <a:pt x="19" y="106"/>
                  </a:cubicBezTo>
                  <a:cubicBezTo>
                    <a:pt x="15" y="107"/>
                    <a:pt x="12" y="107"/>
                    <a:pt x="8" y="106"/>
                  </a:cubicBezTo>
                  <a:cubicBezTo>
                    <a:pt x="7" y="105"/>
                    <a:pt x="5" y="104"/>
                    <a:pt x="4" y="103"/>
                  </a:cubicBezTo>
                  <a:cubicBezTo>
                    <a:pt x="1" y="100"/>
                    <a:pt x="0" y="96"/>
                    <a:pt x="0" y="92"/>
                  </a:cubicBezTo>
                  <a:cubicBezTo>
                    <a:pt x="0" y="15"/>
                    <a:pt x="0" y="15"/>
                    <a:pt x="0" y="15"/>
                  </a:cubicBezTo>
                  <a:cubicBezTo>
                    <a:pt x="0" y="11"/>
                    <a:pt x="1" y="7"/>
                    <a:pt x="4" y="4"/>
                  </a:cubicBezTo>
                  <a:cubicBezTo>
                    <a:pt x="5" y="3"/>
                    <a:pt x="7" y="2"/>
                    <a:pt x="8" y="1"/>
                  </a:cubicBezTo>
                  <a:cubicBezTo>
                    <a:pt x="10" y="0"/>
                    <a:pt x="12" y="0"/>
                    <a:pt x="14" y="0"/>
                  </a:cubicBezTo>
                  <a:cubicBezTo>
                    <a:pt x="16" y="0"/>
                    <a:pt x="17" y="0"/>
                    <a:pt x="19" y="1"/>
                  </a:cubicBezTo>
                  <a:cubicBezTo>
                    <a:pt x="21" y="2"/>
                    <a:pt x="22" y="3"/>
                    <a:pt x="23" y="4"/>
                  </a:cubicBezTo>
                  <a:cubicBezTo>
                    <a:pt x="25" y="6"/>
                    <a:pt x="26" y="7"/>
                    <a:pt x="26" y="9"/>
                  </a:cubicBezTo>
                  <a:cubicBezTo>
                    <a:pt x="27" y="11"/>
                    <a:pt x="27" y="13"/>
                    <a:pt x="27" y="15"/>
                  </a:cubicBezTo>
                  <a:lnTo>
                    <a:pt x="27" y="92"/>
                  </a:lnTo>
                  <a:close/>
                </a:path>
              </a:pathLst>
            </a:custGeom>
            <a:solidFill>
              <a:srgbClr val="02b6c9"/>
            </a:solidFill>
            <a:ln>
              <a:noFill/>
            </a:ln>
          </p:spPr>
          <p:style>
            <a:lnRef idx="0"/>
            <a:fillRef idx="0"/>
            <a:effectRef idx="0"/>
            <a:fontRef idx="minor"/>
          </p:style>
        </p:sp>
        <p:sp>
          <p:nvSpPr>
            <p:cNvPr id="112" name="CustomShape 12"/>
            <p:cNvSpPr/>
            <p:nvPr/>
          </p:nvSpPr>
          <p:spPr>
            <a:xfrm>
              <a:off x="11082240" y="455760"/>
              <a:ext cx="153720" cy="174240"/>
            </a:xfrm>
            <a:custGeom>
              <a:avLst/>
              <a:gdLst/>
              <a:ahLst/>
              <a:rect l="l" t="t" r="r" b="b"/>
              <a:pathLst>
                <a:path w="97" h="110">
                  <a:moveTo>
                    <a:pt x="97" y="96"/>
                  </a:moveTo>
                  <a:cubicBezTo>
                    <a:pt x="97" y="98"/>
                    <a:pt x="96" y="100"/>
                    <a:pt x="96" y="101"/>
                  </a:cubicBezTo>
                  <a:cubicBezTo>
                    <a:pt x="95" y="103"/>
                    <a:pt x="94" y="105"/>
                    <a:pt x="93" y="106"/>
                  </a:cubicBezTo>
                  <a:cubicBezTo>
                    <a:pt x="92" y="107"/>
                    <a:pt x="90" y="108"/>
                    <a:pt x="89" y="109"/>
                  </a:cubicBezTo>
                  <a:cubicBezTo>
                    <a:pt x="87" y="110"/>
                    <a:pt x="85" y="110"/>
                    <a:pt x="83" y="110"/>
                  </a:cubicBezTo>
                  <a:cubicBezTo>
                    <a:pt x="81" y="110"/>
                    <a:pt x="80" y="110"/>
                    <a:pt x="78" y="109"/>
                  </a:cubicBezTo>
                  <a:cubicBezTo>
                    <a:pt x="76" y="108"/>
                    <a:pt x="75" y="107"/>
                    <a:pt x="73" y="106"/>
                  </a:cubicBezTo>
                  <a:cubicBezTo>
                    <a:pt x="71" y="103"/>
                    <a:pt x="69" y="99"/>
                    <a:pt x="69" y="96"/>
                  </a:cubicBezTo>
                  <a:cubicBezTo>
                    <a:pt x="69" y="55"/>
                    <a:pt x="69" y="55"/>
                    <a:pt x="69" y="55"/>
                  </a:cubicBezTo>
                  <a:cubicBezTo>
                    <a:pt x="69" y="54"/>
                    <a:pt x="69" y="54"/>
                    <a:pt x="69" y="54"/>
                  </a:cubicBezTo>
                  <a:cubicBezTo>
                    <a:pt x="69" y="51"/>
                    <a:pt x="69" y="48"/>
                    <a:pt x="67" y="45"/>
                  </a:cubicBezTo>
                  <a:cubicBezTo>
                    <a:pt x="66" y="43"/>
                    <a:pt x="65" y="40"/>
                    <a:pt x="63" y="38"/>
                  </a:cubicBezTo>
                  <a:cubicBezTo>
                    <a:pt x="61" y="36"/>
                    <a:pt x="59" y="34"/>
                    <a:pt x="57" y="33"/>
                  </a:cubicBezTo>
                  <a:cubicBezTo>
                    <a:pt x="54" y="32"/>
                    <a:pt x="51" y="32"/>
                    <a:pt x="48" y="32"/>
                  </a:cubicBezTo>
                  <a:cubicBezTo>
                    <a:pt x="46" y="32"/>
                    <a:pt x="43" y="32"/>
                    <a:pt x="40" y="33"/>
                  </a:cubicBezTo>
                  <a:cubicBezTo>
                    <a:pt x="38" y="34"/>
                    <a:pt x="35" y="36"/>
                    <a:pt x="34" y="38"/>
                  </a:cubicBezTo>
                  <a:cubicBezTo>
                    <a:pt x="32" y="40"/>
                    <a:pt x="30" y="43"/>
                    <a:pt x="29" y="46"/>
                  </a:cubicBezTo>
                  <a:cubicBezTo>
                    <a:pt x="28" y="48"/>
                    <a:pt x="28" y="52"/>
                    <a:pt x="28" y="55"/>
                  </a:cubicBezTo>
                  <a:cubicBezTo>
                    <a:pt x="28" y="96"/>
                    <a:pt x="28" y="96"/>
                    <a:pt x="28" y="96"/>
                  </a:cubicBezTo>
                  <a:cubicBezTo>
                    <a:pt x="28" y="98"/>
                    <a:pt x="28" y="100"/>
                    <a:pt x="27" y="101"/>
                  </a:cubicBezTo>
                  <a:cubicBezTo>
                    <a:pt x="26" y="103"/>
                    <a:pt x="25" y="105"/>
                    <a:pt x="24" y="106"/>
                  </a:cubicBezTo>
                  <a:cubicBezTo>
                    <a:pt x="23" y="107"/>
                    <a:pt x="21" y="108"/>
                    <a:pt x="20" y="109"/>
                  </a:cubicBezTo>
                  <a:cubicBezTo>
                    <a:pt x="18" y="110"/>
                    <a:pt x="16" y="110"/>
                    <a:pt x="15" y="110"/>
                  </a:cubicBezTo>
                  <a:cubicBezTo>
                    <a:pt x="13" y="110"/>
                    <a:pt x="11" y="110"/>
                    <a:pt x="9" y="109"/>
                  </a:cubicBezTo>
                  <a:cubicBezTo>
                    <a:pt x="7" y="108"/>
                    <a:pt x="6" y="107"/>
                    <a:pt x="5" y="106"/>
                  </a:cubicBezTo>
                  <a:cubicBezTo>
                    <a:pt x="3" y="105"/>
                    <a:pt x="2" y="103"/>
                    <a:pt x="2" y="101"/>
                  </a:cubicBezTo>
                  <a:cubicBezTo>
                    <a:pt x="1" y="100"/>
                    <a:pt x="0" y="98"/>
                    <a:pt x="0" y="96"/>
                  </a:cubicBezTo>
                  <a:cubicBezTo>
                    <a:pt x="0" y="55"/>
                    <a:pt x="0" y="55"/>
                    <a:pt x="0" y="55"/>
                  </a:cubicBezTo>
                  <a:cubicBezTo>
                    <a:pt x="0" y="48"/>
                    <a:pt x="2" y="41"/>
                    <a:pt x="4" y="34"/>
                  </a:cubicBezTo>
                  <a:cubicBezTo>
                    <a:pt x="6" y="28"/>
                    <a:pt x="10" y="22"/>
                    <a:pt x="14" y="17"/>
                  </a:cubicBezTo>
                  <a:cubicBezTo>
                    <a:pt x="19" y="12"/>
                    <a:pt x="24" y="8"/>
                    <a:pt x="30" y="6"/>
                  </a:cubicBezTo>
                  <a:cubicBezTo>
                    <a:pt x="42" y="0"/>
                    <a:pt x="55" y="0"/>
                    <a:pt x="67" y="6"/>
                  </a:cubicBezTo>
                  <a:cubicBezTo>
                    <a:pt x="73" y="9"/>
                    <a:pt x="79" y="12"/>
                    <a:pt x="83" y="17"/>
                  </a:cubicBezTo>
                  <a:cubicBezTo>
                    <a:pt x="87" y="22"/>
                    <a:pt x="91" y="28"/>
                    <a:pt x="93" y="34"/>
                  </a:cubicBezTo>
                  <a:cubicBezTo>
                    <a:pt x="96" y="41"/>
                    <a:pt x="97" y="48"/>
                    <a:pt x="97" y="55"/>
                  </a:cubicBezTo>
                  <a:cubicBezTo>
                    <a:pt x="97" y="96"/>
                    <a:pt x="97" y="96"/>
                    <a:pt x="97" y="96"/>
                  </a:cubicBezTo>
                  <a:close/>
                </a:path>
              </a:pathLst>
            </a:custGeom>
            <a:solidFill>
              <a:srgbClr val="02b6c9"/>
            </a:solidFill>
            <a:ln>
              <a:noFill/>
            </a:ln>
          </p:spPr>
          <p:style>
            <a:lnRef idx="0"/>
            <a:fillRef idx="0"/>
            <a:effectRef idx="0"/>
            <a:fontRef idx="minor"/>
          </p:style>
        </p:sp>
        <p:sp>
          <p:nvSpPr>
            <p:cNvPr id="113" name="CustomShape 13"/>
            <p:cNvSpPr/>
            <p:nvPr/>
          </p:nvSpPr>
          <p:spPr>
            <a:xfrm>
              <a:off x="11457000" y="455760"/>
              <a:ext cx="167760" cy="178920"/>
            </a:xfrm>
            <a:custGeom>
              <a:avLst/>
              <a:gdLst/>
              <a:ahLst/>
              <a:rect l="l" t="t" r="r" b="b"/>
              <a:pathLst>
                <a:path w="106" h="113">
                  <a:moveTo>
                    <a:pt x="0" y="56"/>
                  </a:moveTo>
                  <a:cubicBezTo>
                    <a:pt x="0" y="49"/>
                    <a:pt x="1" y="42"/>
                    <a:pt x="4" y="35"/>
                  </a:cubicBezTo>
                  <a:cubicBezTo>
                    <a:pt x="6" y="29"/>
                    <a:pt x="10" y="23"/>
                    <a:pt x="15" y="18"/>
                  </a:cubicBezTo>
                  <a:cubicBezTo>
                    <a:pt x="19" y="13"/>
                    <a:pt x="25" y="9"/>
                    <a:pt x="31" y="6"/>
                  </a:cubicBezTo>
                  <a:cubicBezTo>
                    <a:pt x="43" y="0"/>
                    <a:pt x="58" y="0"/>
                    <a:pt x="70" y="6"/>
                  </a:cubicBezTo>
                  <a:cubicBezTo>
                    <a:pt x="76" y="9"/>
                    <a:pt x="82" y="13"/>
                    <a:pt x="86" y="18"/>
                  </a:cubicBezTo>
                  <a:cubicBezTo>
                    <a:pt x="106" y="40"/>
                    <a:pt x="106" y="73"/>
                    <a:pt x="86" y="95"/>
                  </a:cubicBezTo>
                  <a:cubicBezTo>
                    <a:pt x="82" y="100"/>
                    <a:pt x="76" y="104"/>
                    <a:pt x="70" y="107"/>
                  </a:cubicBezTo>
                  <a:cubicBezTo>
                    <a:pt x="58" y="113"/>
                    <a:pt x="43" y="113"/>
                    <a:pt x="31" y="107"/>
                  </a:cubicBezTo>
                  <a:cubicBezTo>
                    <a:pt x="25" y="104"/>
                    <a:pt x="19" y="100"/>
                    <a:pt x="15" y="95"/>
                  </a:cubicBezTo>
                  <a:cubicBezTo>
                    <a:pt x="5" y="85"/>
                    <a:pt x="0" y="71"/>
                    <a:pt x="0" y="56"/>
                  </a:cubicBezTo>
                  <a:close/>
                  <a:moveTo>
                    <a:pt x="27" y="56"/>
                  </a:moveTo>
                  <a:cubicBezTo>
                    <a:pt x="27" y="60"/>
                    <a:pt x="28" y="63"/>
                    <a:pt x="29" y="66"/>
                  </a:cubicBezTo>
                  <a:cubicBezTo>
                    <a:pt x="30" y="69"/>
                    <a:pt x="32" y="72"/>
                    <a:pt x="34" y="74"/>
                  </a:cubicBezTo>
                  <a:cubicBezTo>
                    <a:pt x="36" y="76"/>
                    <a:pt x="39" y="78"/>
                    <a:pt x="41" y="79"/>
                  </a:cubicBezTo>
                  <a:cubicBezTo>
                    <a:pt x="44" y="81"/>
                    <a:pt x="47" y="81"/>
                    <a:pt x="50" y="81"/>
                  </a:cubicBezTo>
                  <a:cubicBezTo>
                    <a:pt x="53" y="81"/>
                    <a:pt x="56" y="81"/>
                    <a:pt x="59" y="79"/>
                  </a:cubicBezTo>
                  <a:cubicBezTo>
                    <a:pt x="62" y="78"/>
                    <a:pt x="65" y="76"/>
                    <a:pt x="67" y="74"/>
                  </a:cubicBezTo>
                  <a:cubicBezTo>
                    <a:pt x="76" y="64"/>
                    <a:pt x="76" y="49"/>
                    <a:pt x="67" y="39"/>
                  </a:cubicBezTo>
                  <a:cubicBezTo>
                    <a:pt x="65" y="37"/>
                    <a:pt x="62" y="35"/>
                    <a:pt x="59" y="33"/>
                  </a:cubicBezTo>
                  <a:cubicBezTo>
                    <a:pt x="56" y="32"/>
                    <a:pt x="53" y="32"/>
                    <a:pt x="50" y="32"/>
                  </a:cubicBezTo>
                  <a:cubicBezTo>
                    <a:pt x="47" y="32"/>
                    <a:pt x="44" y="32"/>
                    <a:pt x="41" y="33"/>
                  </a:cubicBezTo>
                  <a:cubicBezTo>
                    <a:pt x="39" y="35"/>
                    <a:pt x="36" y="37"/>
                    <a:pt x="34" y="39"/>
                  </a:cubicBezTo>
                  <a:cubicBezTo>
                    <a:pt x="32" y="41"/>
                    <a:pt x="30" y="44"/>
                    <a:pt x="29" y="47"/>
                  </a:cubicBezTo>
                  <a:cubicBezTo>
                    <a:pt x="28" y="50"/>
                    <a:pt x="27" y="53"/>
                    <a:pt x="27" y="56"/>
                  </a:cubicBezTo>
                  <a:close/>
                </a:path>
              </a:pathLst>
            </a:custGeom>
            <a:solidFill>
              <a:srgbClr val="7c4182"/>
            </a:solidFill>
            <a:ln>
              <a:noFill/>
            </a:ln>
          </p:spPr>
          <p:style>
            <a:lnRef idx="0"/>
            <a:fillRef idx="0"/>
            <a:effectRef idx="0"/>
            <a:fontRef idx="minor"/>
          </p:style>
        </p:sp>
        <p:sp>
          <p:nvSpPr>
            <p:cNvPr id="114" name="CustomShape 14"/>
            <p:cNvSpPr/>
            <p:nvPr/>
          </p:nvSpPr>
          <p:spPr>
            <a:xfrm>
              <a:off x="11638080" y="455760"/>
              <a:ext cx="167760" cy="178920"/>
            </a:xfrm>
            <a:custGeom>
              <a:avLst/>
              <a:gdLst/>
              <a:ahLst/>
              <a:rect l="l" t="t" r="r" b="b"/>
              <a:pathLst>
                <a:path w="106" h="113">
                  <a:moveTo>
                    <a:pt x="0" y="56"/>
                  </a:moveTo>
                  <a:cubicBezTo>
                    <a:pt x="0" y="49"/>
                    <a:pt x="1" y="42"/>
                    <a:pt x="4" y="35"/>
                  </a:cubicBezTo>
                  <a:cubicBezTo>
                    <a:pt x="6" y="29"/>
                    <a:pt x="10" y="23"/>
                    <a:pt x="15" y="18"/>
                  </a:cubicBezTo>
                  <a:cubicBezTo>
                    <a:pt x="19" y="13"/>
                    <a:pt x="25" y="9"/>
                    <a:pt x="31" y="6"/>
                  </a:cubicBezTo>
                  <a:cubicBezTo>
                    <a:pt x="43" y="0"/>
                    <a:pt x="58" y="0"/>
                    <a:pt x="70" y="6"/>
                  </a:cubicBezTo>
                  <a:cubicBezTo>
                    <a:pt x="76" y="9"/>
                    <a:pt x="82" y="13"/>
                    <a:pt x="86" y="18"/>
                  </a:cubicBezTo>
                  <a:cubicBezTo>
                    <a:pt x="106" y="40"/>
                    <a:pt x="106" y="73"/>
                    <a:pt x="86" y="95"/>
                  </a:cubicBezTo>
                  <a:cubicBezTo>
                    <a:pt x="82" y="100"/>
                    <a:pt x="76" y="104"/>
                    <a:pt x="70" y="107"/>
                  </a:cubicBezTo>
                  <a:cubicBezTo>
                    <a:pt x="58" y="113"/>
                    <a:pt x="43" y="113"/>
                    <a:pt x="31" y="107"/>
                  </a:cubicBezTo>
                  <a:cubicBezTo>
                    <a:pt x="25" y="104"/>
                    <a:pt x="19" y="100"/>
                    <a:pt x="15" y="95"/>
                  </a:cubicBezTo>
                  <a:cubicBezTo>
                    <a:pt x="10" y="90"/>
                    <a:pt x="6" y="84"/>
                    <a:pt x="4" y="78"/>
                  </a:cubicBezTo>
                  <a:cubicBezTo>
                    <a:pt x="1" y="71"/>
                    <a:pt x="0" y="64"/>
                    <a:pt x="0" y="56"/>
                  </a:cubicBezTo>
                  <a:close/>
                  <a:moveTo>
                    <a:pt x="27" y="56"/>
                  </a:moveTo>
                  <a:cubicBezTo>
                    <a:pt x="27" y="60"/>
                    <a:pt x="28" y="63"/>
                    <a:pt x="29" y="66"/>
                  </a:cubicBezTo>
                  <a:cubicBezTo>
                    <a:pt x="30" y="69"/>
                    <a:pt x="32" y="72"/>
                    <a:pt x="34" y="74"/>
                  </a:cubicBezTo>
                  <a:cubicBezTo>
                    <a:pt x="36" y="76"/>
                    <a:pt x="39" y="78"/>
                    <a:pt x="42" y="79"/>
                  </a:cubicBezTo>
                  <a:cubicBezTo>
                    <a:pt x="44" y="81"/>
                    <a:pt x="47" y="81"/>
                    <a:pt x="50" y="81"/>
                  </a:cubicBezTo>
                  <a:cubicBezTo>
                    <a:pt x="54" y="81"/>
                    <a:pt x="57" y="81"/>
                    <a:pt x="59" y="79"/>
                  </a:cubicBezTo>
                  <a:cubicBezTo>
                    <a:pt x="62" y="78"/>
                    <a:pt x="65" y="76"/>
                    <a:pt x="67" y="74"/>
                  </a:cubicBezTo>
                  <a:cubicBezTo>
                    <a:pt x="69" y="72"/>
                    <a:pt x="70" y="69"/>
                    <a:pt x="72" y="66"/>
                  </a:cubicBezTo>
                  <a:cubicBezTo>
                    <a:pt x="74" y="60"/>
                    <a:pt x="74" y="53"/>
                    <a:pt x="72" y="47"/>
                  </a:cubicBezTo>
                  <a:cubicBezTo>
                    <a:pt x="70" y="44"/>
                    <a:pt x="69" y="41"/>
                    <a:pt x="67" y="39"/>
                  </a:cubicBezTo>
                  <a:cubicBezTo>
                    <a:pt x="65" y="37"/>
                    <a:pt x="62" y="35"/>
                    <a:pt x="59" y="33"/>
                  </a:cubicBezTo>
                  <a:cubicBezTo>
                    <a:pt x="57" y="32"/>
                    <a:pt x="54" y="32"/>
                    <a:pt x="50" y="32"/>
                  </a:cubicBezTo>
                  <a:cubicBezTo>
                    <a:pt x="47" y="32"/>
                    <a:pt x="44" y="32"/>
                    <a:pt x="42" y="33"/>
                  </a:cubicBezTo>
                  <a:cubicBezTo>
                    <a:pt x="39" y="35"/>
                    <a:pt x="36" y="37"/>
                    <a:pt x="34" y="39"/>
                  </a:cubicBezTo>
                  <a:cubicBezTo>
                    <a:pt x="32" y="41"/>
                    <a:pt x="30" y="44"/>
                    <a:pt x="29" y="47"/>
                  </a:cubicBezTo>
                  <a:cubicBezTo>
                    <a:pt x="28" y="50"/>
                    <a:pt x="27" y="53"/>
                    <a:pt x="27" y="56"/>
                  </a:cubicBezTo>
                  <a:close/>
                </a:path>
              </a:pathLst>
            </a:custGeom>
            <a:solidFill>
              <a:srgbClr val="7c4182"/>
            </a:solidFill>
            <a:ln>
              <a:noFill/>
            </a:ln>
          </p:spPr>
          <p:style>
            <a:lnRef idx="0"/>
            <a:fillRef idx="0"/>
            <a:effectRef idx="0"/>
            <a:fontRef idx="minor"/>
          </p:style>
        </p:sp>
        <p:sp>
          <p:nvSpPr>
            <p:cNvPr id="115" name="CustomShape 15"/>
            <p:cNvSpPr/>
            <p:nvPr/>
          </p:nvSpPr>
          <p:spPr>
            <a:xfrm>
              <a:off x="10672920" y="352440"/>
              <a:ext cx="226800" cy="277560"/>
            </a:xfrm>
            <a:custGeom>
              <a:avLst/>
              <a:gdLst/>
              <a:ahLst/>
              <a:rect l="l" t="t" r="r" b="b"/>
              <a:pathLst>
                <a:path w="143" h="175">
                  <a:moveTo>
                    <a:pt x="1" y="25"/>
                  </a:moveTo>
                  <a:cubicBezTo>
                    <a:pt x="0" y="22"/>
                    <a:pt x="0" y="20"/>
                    <a:pt x="0" y="18"/>
                  </a:cubicBezTo>
                  <a:cubicBezTo>
                    <a:pt x="0" y="15"/>
                    <a:pt x="0" y="13"/>
                    <a:pt x="1" y="11"/>
                  </a:cubicBezTo>
                  <a:cubicBezTo>
                    <a:pt x="2" y="9"/>
                    <a:pt x="3" y="7"/>
                    <a:pt x="5" y="5"/>
                  </a:cubicBezTo>
                  <a:cubicBezTo>
                    <a:pt x="6" y="4"/>
                    <a:pt x="8" y="2"/>
                    <a:pt x="10" y="2"/>
                  </a:cubicBezTo>
                  <a:cubicBezTo>
                    <a:pt x="12" y="1"/>
                    <a:pt x="14" y="0"/>
                    <a:pt x="16" y="0"/>
                  </a:cubicBezTo>
                  <a:cubicBezTo>
                    <a:pt x="19" y="0"/>
                    <a:pt x="21" y="1"/>
                    <a:pt x="22" y="2"/>
                  </a:cubicBezTo>
                  <a:cubicBezTo>
                    <a:pt x="24" y="2"/>
                    <a:pt x="26" y="4"/>
                    <a:pt x="28" y="5"/>
                  </a:cubicBezTo>
                  <a:cubicBezTo>
                    <a:pt x="29" y="7"/>
                    <a:pt x="30" y="9"/>
                    <a:pt x="31" y="11"/>
                  </a:cubicBezTo>
                  <a:cubicBezTo>
                    <a:pt x="31" y="11"/>
                    <a:pt x="68" y="104"/>
                    <a:pt x="69" y="106"/>
                  </a:cubicBezTo>
                  <a:cubicBezTo>
                    <a:pt x="69" y="107"/>
                    <a:pt x="71" y="108"/>
                    <a:pt x="73" y="107"/>
                  </a:cubicBezTo>
                  <a:cubicBezTo>
                    <a:pt x="74" y="107"/>
                    <a:pt x="74" y="107"/>
                    <a:pt x="75" y="106"/>
                  </a:cubicBezTo>
                  <a:cubicBezTo>
                    <a:pt x="75" y="104"/>
                    <a:pt x="112" y="11"/>
                    <a:pt x="112" y="11"/>
                  </a:cubicBezTo>
                  <a:cubicBezTo>
                    <a:pt x="113" y="9"/>
                    <a:pt x="114" y="7"/>
                    <a:pt x="115" y="5"/>
                  </a:cubicBezTo>
                  <a:cubicBezTo>
                    <a:pt x="117" y="4"/>
                    <a:pt x="119" y="3"/>
                    <a:pt x="121" y="2"/>
                  </a:cubicBezTo>
                  <a:cubicBezTo>
                    <a:pt x="123" y="1"/>
                    <a:pt x="125" y="0"/>
                    <a:pt x="127" y="0"/>
                  </a:cubicBezTo>
                  <a:cubicBezTo>
                    <a:pt x="129" y="0"/>
                    <a:pt x="131" y="1"/>
                    <a:pt x="133" y="2"/>
                  </a:cubicBezTo>
                  <a:cubicBezTo>
                    <a:pt x="135" y="2"/>
                    <a:pt x="137" y="4"/>
                    <a:pt x="138" y="5"/>
                  </a:cubicBezTo>
                  <a:cubicBezTo>
                    <a:pt x="140" y="7"/>
                    <a:pt x="141" y="9"/>
                    <a:pt x="142" y="11"/>
                  </a:cubicBezTo>
                  <a:cubicBezTo>
                    <a:pt x="143" y="13"/>
                    <a:pt x="143" y="15"/>
                    <a:pt x="143" y="18"/>
                  </a:cubicBezTo>
                  <a:cubicBezTo>
                    <a:pt x="143" y="20"/>
                    <a:pt x="143" y="22"/>
                    <a:pt x="142" y="25"/>
                  </a:cubicBezTo>
                  <a:cubicBezTo>
                    <a:pt x="87" y="164"/>
                    <a:pt x="87" y="164"/>
                    <a:pt x="87" y="164"/>
                  </a:cubicBezTo>
                  <a:cubicBezTo>
                    <a:pt x="86" y="168"/>
                    <a:pt x="83" y="170"/>
                    <a:pt x="81" y="172"/>
                  </a:cubicBezTo>
                  <a:cubicBezTo>
                    <a:pt x="78" y="174"/>
                    <a:pt x="75" y="175"/>
                    <a:pt x="72" y="175"/>
                  </a:cubicBezTo>
                  <a:cubicBezTo>
                    <a:pt x="71" y="175"/>
                    <a:pt x="71" y="175"/>
                    <a:pt x="71" y="175"/>
                  </a:cubicBezTo>
                  <a:cubicBezTo>
                    <a:pt x="69" y="175"/>
                    <a:pt x="69" y="175"/>
                    <a:pt x="69" y="175"/>
                  </a:cubicBezTo>
                  <a:cubicBezTo>
                    <a:pt x="66" y="175"/>
                    <a:pt x="64" y="173"/>
                    <a:pt x="62" y="172"/>
                  </a:cubicBezTo>
                  <a:cubicBezTo>
                    <a:pt x="59" y="170"/>
                    <a:pt x="57" y="167"/>
                    <a:pt x="56" y="164"/>
                  </a:cubicBezTo>
                  <a:lnTo>
                    <a:pt x="1" y="25"/>
                  </a:lnTo>
                  <a:close/>
                </a:path>
              </a:pathLst>
            </a:custGeom>
            <a:solidFill>
              <a:srgbClr val="02b6c9"/>
            </a:solidFill>
            <a:ln>
              <a:noFill/>
            </a:ln>
          </p:spPr>
          <p:style>
            <a:lnRef idx="0"/>
            <a:fillRef idx="0"/>
            <a:effectRef idx="0"/>
            <a:fontRef idx="minor"/>
          </p:style>
        </p:sp>
        <p:sp>
          <p:nvSpPr>
            <p:cNvPr id="116" name="CustomShape 16"/>
            <p:cNvSpPr/>
            <p:nvPr/>
          </p:nvSpPr>
          <p:spPr>
            <a:xfrm>
              <a:off x="11253960" y="352440"/>
              <a:ext cx="169560" cy="282240"/>
            </a:xfrm>
            <a:custGeom>
              <a:avLst/>
              <a:gdLst/>
              <a:ahLst/>
              <a:rect l="l" t="t" r="r" b="b"/>
              <a:pathLst>
                <a:path w="106" h="178">
                  <a:moveTo>
                    <a:pt x="106" y="22"/>
                  </a:moveTo>
                  <a:cubicBezTo>
                    <a:pt x="106" y="16"/>
                    <a:pt x="106" y="16"/>
                    <a:pt x="106" y="16"/>
                  </a:cubicBezTo>
                  <a:cubicBezTo>
                    <a:pt x="106" y="14"/>
                    <a:pt x="106" y="12"/>
                    <a:pt x="105" y="10"/>
                  </a:cubicBezTo>
                  <a:cubicBezTo>
                    <a:pt x="105" y="8"/>
                    <a:pt x="104" y="6"/>
                    <a:pt x="102" y="5"/>
                  </a:cubicBezTo>
                  <a:cubicBezTo>
                    <a:pt x="101" y="3"/>
                    <a:pt x="100" y="2"/>
                    <a:pt x="98" y="2"/>
                  </a:cubicBezTo>
                  <a:cubicBezTo>
                    <a:pt x="94" y="0"/>
                    <a:pt x="90" y="0"/>
                    <a:pt x="87" y="2"/>
                  </a:cubicBezTo>
                  <a:cubicBezTo>
                    <a:pt x="84" y="3"/>
                    <a:pt x="81" y="6"/>
                    <a:pt x="80" y="10"/>
                  </a:cubicBezTo>
                  <a:cubicBezTo>
                    <a:pt x="79" y="12"/>
                    <a:pt x="79" y="14"/>
                    <a:pt x="79" y="16"/>
                  </a:cubicBezTo>
                  <a:cubicBezTo>
                    <a:pt x="79" y="73"/>
                    <a:pt x="79" y="73"/>
                    <a:pt x="79" y="73"/>
                  </a:cubicBezTo>
                  <a:cubicBezTo>
                    <a:pt x="75" y="71"/>
                    <a:pt x="72" y="69"/>
                    <a:pt x="68" y="68"/>
                  </a:cubicBezTo>
                  <a:cubicBezTo>
                    <a:pt x="64" y="67"/>
                    <a:pt x="60" y="67"/>
                    <a:pt x="56" y="67"/>
                  </a:cubicBezTo>
                  <a:cubicBezTo>
                    <a:pt x="49" y="67"/>
                    <a:pt x="42" y="68"/>
                    <a:pt x="36" y="71"/>
                  </a:cubicBezTo>
                  <a:cubicBezTo>
                    <a:pt x="30" y="74"/>
                    <a:pt x="25" y="78"/>
                    <a:pt x="20" y="83"/>
                  </a:cubicBezTo>
                  <a:cubicBezTo>
                    <a:pt x="0" y="105"/>
                    <a:pt x="0" y="138"/>
                    <a:pt x="20" y="160"/>
                  </a:cubicBezTo>
                  <a:cubicBezTo>
                    <a:pt x="25" y="165"/>
                    <a:pt x="30" y="169"/>
                    <a:pt x="36" y="172"/>
                  </a:cubicBezTo>
                  <a:cubicBezTo>
                    <a:pt x="48" y="178"/>
                    <a:pt x="63" y="178"/>
                    <a:pt x="75" y="172"/>
                  </a:cubicBezTo>
                  <a:cubicBezTo>
                    <a:pt x="81" y="169"/>
                    <a:pt x="87" y="165"/>
                    <a:pt x="91" y="161"/>
                  </a:cubicBezTo>
                  <a:cubicBezTo>
                    <a:pt x="96" y="155"/>
                    <a:pt x="100" y="150"/>
                    <a:pt x="102" y="143"/>
                  </a:cubicBezTo>
                  <a:cubicBezTo>
                    <a:pt x="105" y="137"/>
                    <a:pt x="106" y="130"/>
                    <a:pt x="106" y="122"/>
                  </a:cubicBezTo>
                  <a:cubicBezTo>
                    <a:pt x="106" y="22"/>
                    <a:pt x="106" y="22"/>
                    <a:pt x="106" y="22"/>
                  </a:cubicBezTo>
                  <a:close/>
                  <a:moveTo>
                    <a:pt x="77" y="131"/>
                  </a:moveTo>
                  <a:cubicBezTo>
                    <a:pt x="76" y="134"/>
                    <a:pt x="74" y="137"/>
                    <a:pt x="72" y="139"/>
                  </a:cubicBezTo>
                  <a:cubicBezTo>
                    <a:pt x="70" y="141"/>
                    <a:pt x="67" y="143"/>
                    <a:pt x="65" y="144"/>
                  </a:cubicBezTo>
                  <a:cubicBezTo>
                    <a:pt x="62" y="146"/>
                    <a:pt x="59" y="146"/>
                    <a:pt x="56" y="146"/>
                  </a:cubicBezTo>
                  <a:cubicBezTo>
                    <a:pt x="53" y="146"/>
                    <a:pt x="50" y="146"/>
                    <a:pt x="47" y="144"/>
                  </a:cubicBezTo>
                  <a:cubicBezTo>
                    <a:pt x="44" y="143"/>
                    <a:pt x="42" y="141"/>
                    <a:pt x="40" y="139"/>
                  </a:cubicBezTo>
                  <a:cubicBezTo>
                    <a:pt x="37" y="137"/>
                    <a:pt x="36" y="134"/>
                    <a:pt x="35" y="131"/>
                  </a:cubicBezTo>
                  <a:cubicBezTo>
                    <a:pt x="31" y="122"/>
                    <a:pt x="33" y="111"/>
                    <a:pt x="40" y="104"/>
                  </a:cubicBezTo>
                  <a:cubicBezTo>
                    <a:pt x="42" y="102"/>
                    <a:pt x="44" y="100"/>
                    <a:pt x="47" y="98"/>
                  </a:cubicBezTo>
                  <a:cubicBezTo>
                    <a:pt x="50" y="97"/>
                    <a:pt x="53" y="97"/>
                    <a:pt x="56" y="97"/>
                  </a:cubicBezTo>
                  <a:cubicBezTo>
                    <a:pt x="59" y="97"/>
                    <a:pt x="62" y="97"/>
                    <a:pt x="65" y="98"/>
                  </a:cubicBezTo>
                  <a:cubicBezTo>
                    <a:pt x="67" y="100"/>
                    <a:pt x="70" y="102"/>
                    <a:pt x="72" y="104"/>
                  </a:cubicBezTo>
                  <a:cubicBezTo>
                    <a:pt x="74" y="106"/>
                    <a:pt x="76" y="109"/>
                    <a:pt x="77" y="112"/>
                  </a:cubicBezTo>
                  <a:cubicBezTo>
                    <a:pt x="79" y="118"/>
                    <a:pt x="79" y="125"/>
                    <a:pt x="77" y="131"/>
                  </a:cubicBezTo>
                  <a:close/>
                </a:path>
              </a:pathLst>
            </a:custGeom>
            <a:solidFill>
              <a:srgbClr val="7c4182"/>
            </a:solidFill>
            <a:ln>
              <a:noFill/>
            </a:ln>
          </p:spPr>
          <p:style>
            <a:lnRef idx="0"/>
            <a:fillRef idx="0"/>
            <a:effectRef idx="0"/>
            <a:fontRef idx="minor"/>
          </p:style>
        </p:sp>
      </p:grpSp>
      <p:sp>
        <p:nvSpPr>
          <p:cNvPr id="117" name="CustomShape 17"/>
          <p:cNvSpPr/>
          <p:nvPr/>
        </p:nvSpPr>
        <p:spPr>
          <a:xfrm>
            <a:off x="557280" y="3233880"/>
            <a:ext cx="4754160" cy="360"/>
          </a:xfrm>
          <a:custGeom>
            <a:avLst/>
            <a:gdLst/>
            <a:ahLst/>
            <a:rect l="l" t="t" r="r" b="b"/>
            <a:pathLst>
              <a:path w="21600" h="21600">
                <a:moveTo>
                  <a:pt x="0" y="0"/>
                </a:moveTo>
                <a:lnTo>
                  <a:pt x="21600" y="21600"/>
                </a:lnTo>
              </a:path>
            </a:pathLst>
          </a:custGeom>
          <a:noFill/>
          <a:ln w="12600">
            <a:solidFill>
              <a:srgbClr val="ffffff"/>
            </a:solidFill>
            <a:miter/>
          </a:ln>
        </p:spPr>
        <p:style>
          <a:lnRef idx="0"/>
          <a:fillRef idx="0"/>
          <a:effectRef idx="0"/>
          <a:fontRef idx="minor"/>
        </p:style>
      </p:sp>
      <p:sp>
        <p:nvSpPr>
          <p:cNvPr id="118" name="CustomShape 18"/>
          <p:cNvSpPr/>
          <p:nvPr/>
        </p:nvSpPr>
        <p:spPr>
          <a:xfrm>
            <a:off x="554040" y="5251320"/>
            <a:ext cx="139320" cy="140760"/>
          </a:xfrm>
          <a:prstGeom prst="ellipse">
            <a:avLst/>
          </a:prstGeom>
          <a:solidFill>
            <a:srgbClr val="ffffff"/>
          </a:solidFill>
          <a:ln>
            <a:noFill/>
          </a:ln>
        </p:spPr>
        <p:style>
          <a:lnRef idx="0"/>
          <a:fillRef idx="0"/>
          <a:effectRef idx="0"/>
          <a:fontRef idx="minor"/>
        </p:style>
      </p:sp>
      <p:sp>
        <p:nvSpPr>
          <p:cNvPr id="119" name="CustomShape 19"/>
          <p:cNvSpPr/>
          <p:nvPr/>
        </p:nvSpPr>
        <p:spPr>
          <a:xfrm>
            <a:off x="801720" y="5251320"/>
            <a:ext cx="139320" cy="140760"/>
          </a:xfrm>
          <a:prstGeom prst="ellipse">
            <a:avLst/>
          </a:prstGeom>
          <a:solidFill>
            <a:srgbClr val="ffffff"/>
          </a:solidFill>
          <a:ln>
            <a:noFill/>
          </a:ln>
        </p:spPr>
        <p:style>
          <a:lnRef idx="0"/>
          <a:fillRef idx="0"/>
          <a:effectRef idx="0"/>
          <a:fontRef idx="minor"/>
        </p:style>
      </p:sp>
      <p:sp>
        <p:nvSpPr>
          <p:cNvPr id="120" name="CustomShape 20"/>
          <p:cNvSpPr/>
          <p:nvPr/>
        </p:nvSpPr>
        <p:spPr>
          <a:xfrm>
            <a:off x="1055520" y="5257800"/>
            <a:ext cx="126720" cy="128160"/>
          </a:xfrm>
          <a:prstGeom prst="ellipse">
            <a:avLst/>
          </a:prstGeom>
          <a:noFill/>
          <a:ln w="12600">
            <a:solidFill>
              <a:srgbClr val="ffffff"/>
            </a:solidFill>
            <a:miter/>
          </a:ln>
        </p:spPr>
        <p:style>
          <a:lnRef idx="0"/>
          <a:fillRef idx="0"/>
          <a:effectRef idx="0"/>
          <a:fontRef idx="minor"/>
        </p:style>
      </p:sp>
      <p:sp>
        <p:nvSpPr>
          <p:cNvPr id="121" name="CustomShape 21"/>
          <p:cNvSpPr/>
          <p:nvPr/>
        </p:nvSpPr>
        <p:spPr>
          <a:xfrm>
            <a:off x="538200" y="1408320"/>
            <a:ext cx="4994640" cy="1661760"/>
          </a:xfrm>
          <a:prstGeom prst="rect">
            <a:avLst/>
          </a:prstGeom>
          <a:noFill/>
          <a:ln>
            <a:noFill/>
          </a:ln>
        </p:spPr>
        <p:style>
          <a:lnRef idx="0"/>
          <a:fillRef idx="0"/>
          <a:effectRef idx="0"/>
          <a:fontRef idx="minor"/>
        </p:style>
        <p:txBody>
          <a:bodyPr lIns="0" rIns="0" tIns="0" bIns="0">
            <a:noAutofit/>
          </a:bodyPr>
          <a:p>
            <a:pPr>
              <a:lnSpc>
                <a:spcPct val="100000"/>
              </a:lnSpc>
            </a:pPr>
            <a:r>
              <a:rPr b="1" lang="en-US" sz="5400" spc="-1" strike="noStrike">
                <a:solidFill>
                  <a:srgbClr val="ffffff"/>
                </a:solidFill>
                <a:latin typeface="Roboto"/>
                <a:ea typeface="Roboto"/>
              </a:rPr>
              <a:t>Python Basic</a:t>
            </a:r>
            <a:endParaRPr b="0" lang="en-US" sz="5400" spc="-1" strike="noStrike">
              <a:latin typeface="Arial"/>
            </a:endParaRPr>
          </a:p>
        </p:txBody>
      </p:sp>
      <p:sp>
        <p:nvSpPr>
          <p:cNvPr id="122" name="CustomShape 22"/>
          <p:cNvSpPr/>
          <p:nvPr/>
        </p:nvSpPr>
        <p:spPr>
          <a:xfrm>
            <a:off x="461160" y="3403440"/>
            <a:ext cx="4560840" cy="1707840"/>
          </a:xfrm>
          <a:prstGeom prst="rect">
            <a:avLst/>
          </a:prstGeom>
          <a:noFill/>
          <a:ln>
            <a:noFill/>
          </a:ln>
        </p:spPr>
        <p:style>
          <a:lnRef idx="0"/>
          <a:fillRef idx="0"/>
          <a:effectRef idx="0"/>
          <a:fontRef idx="minor"/>
        </p:style>
        <p:txBody>
          <a:bodyPr>
            <a:noAutofit/>
          </a:bodyPr>
          <a:p>
            <a:pPr>
              <a:lnSpc>
                <a:spcPct val="150000"/>
              </a:lnSpc>
            </a:pPr>
            <a:r>
              <a:rPr b="0" lang="en-US" sz="2200" spc="-1" strike="noStrike">
                <a:solidFill>
                  <a:srgbClr val="ffffff"/>
                </a:solidFill>
                <a:latin typeface="Roboto"/>
                <a:ea typeface="Roboto"/>
              </a:rPr>
              <a:t>Hàm và Module</a:t>
            </a:r>
            <a:endParaRPr b="0" lang="en-US" sz="2200" spc="-1" strike="noStrike">
              <a:latin typeface="Arial"/>
            </a:endParaRPr>
          </a:p>
        </p:txBody>
      </p:sp>
      <p:sp>
        <p:nvSpPr>
          <p:cNvPr id="123" name="CustomShape 23"/>
          <p:cNvSpPr/>
          <p:nvPr/>
        </p:nvSpPr>
        <p:spPr>
          <a:xfrm>
            <a:off x="3502080" y="-1014120"/>
            <a:ext cx="1584360" cy="1556640"/>
          </a:xfrm>
          <a:prstGeom prst="ellipse">
            <a:avLst/>
          </a:prstGeom>
          <a:noFill/>
          <a:ln w="196920">
            <a:solidFill>
              <a:srgbClr val="02b6c8">
                <a:alpha val="37000"/>
              </a:srgbClr>
            </a:solidFill>
            <a:miter/>
          </a:ln>
        </p:spPr>
        <p:style>
          <a:lnRef idx="0"/>
          <a:fillRef idx="0"/>
          <a:effectRef idx="0"/>
          <a:fontRef idx="minor"/>
        </p:style>
      </p:sp>
      <p:sp>
        <p:nvSpPr>
          <p:cNvPr id="124" name="CustomShape 24"/>
          <p:cNvSpPr/>
          <p:nvPr/>
        </p:nvSpPr>
        <p:spPr>
          <a:xfrm>
            <a:off x="351360" y="6347520"/>
            <a:ext cx="684000" cy="684000"/>
          </a:xfrm>
          <a:prstGeom prst="ellipse">
            <a:avLst/>
          </a:prstGeom>
          <a:noFill/>
          <a:ln w="196920">
            <a:solidFill>
              <a:srgbClr val="136e79">
                <a:alpha val="35000"/>
              </a:srgbClr>
            </a:solidFill>
            <a:miter/>
          </a:ln>
        </p:spPr>
        <p:style>
          <a:lnRef idx="0"/>
          <a:fillRef idx="0"/>
          <a:effectRef idx="0"/>
          <a:fontRef idx="minor"/>
        </p:style>
      </p:sp>
      <p:sp>
        <p:nvSpPr>
          <p:cNvPr id="125" name="CustomShape 25"/>
          <p:cNvSpPr/>
          <p:nvPr/>
        </p:nvSpPr>
        <p:spPr>
          <a:xfrm>
            <a:off x="5086440" y="4842720"/>
            <a:ext cx="1026360" cy="1008360"/>
          </a:xfrm>
          <a:prstGeom prst="ellipse">
            <a:avLst/>
          </a:prstGeom>
          <a:noFill/>
          <a:ln w="196920">
            <a:solidFill>
              <a:srgbClr val="02b6c8">
                <a:alpha val="37000"/>
              </a:srgbClr>
            </a:solidFill>
            <a:miter/>
          </a:ln>
        </p:spPr>
        <p:style>
          <a:lnRef idx="0"/>
          <a:fillRef idx="0"/>
          <a:effectRef idx="0"/>
          <a:fontRef idx="minor"/>
        </p:style>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6" name="CustomShape 1"/>
          <p:cNvSpPr/>
          <p:nvPr/>
        </p:nvSpPr>
        <p:spPr>
          <a:xfrm>
            <a:off x="0" y="71280"/>
            <a:ext cx="13312440" cy="7414920"/>
          </a:xfrm>
          <a:prstGeom prst="rect">
            <a:avLst/>
          </a:prstGeom>
          <a:noFill/>
          <a:ln>
            <a:noFill/>
          </a:ln>
        </p:spPr>
        <p:style>
          <a:lnRef idx="0"/>
          <a:fillRef idx="0"/>
          <a:effectRef idx="0"/>
          <a:fontRef idx="minor"/>
        </p:style>
      </p:sp>
      <p:sp>
        <p:nvSpPr>
          <p:cNvPr id="497" name="CustomShape 2"/>
          <p:cNvSpPr/>
          <p:nvPr/>
        </p:nvSpPr>
        <p:spPr>
          <a:xfrm>
            <a:off x="411120" y="-4680"/>
            <a:ext cx="11807640" cy="6644880"/>
          </a:xfrm>
          <a:prstGeom prst="rect">
            <a:avLst/>
          </a:prstGeom>
          <a:noFill/>
          <a:ln>
            <a:noFill/>
          </a:ln>
        </p:spPr>
        <p:style>
          <a:lnRef idx="0"/>
          <a:fillRef idx="0"/>
          <a:effectRef idx="0"/>
          <a:fontRef idx="minor"/>
        </p:style>
      </p:sp>
      <p:sp>
        <p:nvSpPr>
          <p:cNvPr id="498" name="CustomShape 3"/>
          <p:cNvSpPr/>
          <p:nvPr/>
        </p:nvSpPr>
        <p:spPr>
          <a:xfrm>
            <a:off x="412920" y="-3240"/>
            <a:ext cx="11874240" cy="6643440"/>
          </a:xfrm>
          <a:prstGeom prst="rect">
            <a:avLst/>
          </a:prstGeom>
          <a:noFill/>
          <a:ln>
            <a:noFill/>
          </a:ln>
        </p:spPr>
        <p:style>
          <a:lnRef idx="0"/>
          <a:fillRef idx="0"/>
          <a:effectRef idx="0"/>
          <a:fontRef idx="minor"/>
        </p:style>
      </p:sp>
      <p:sp>
        <p:nvSpPr>
          <p:cNvPr id="499" name="CustomShape 4"/>
          <p:cNvSpPr/>
          <p:nvPr/>
        </p:nvSpPr>
        <p:spPr>
          <a:xfrm>
            <a:off x="1036080" y="746280"/>
            <a:ext cx="7772400" cy="615240"/>
          </a:xfrm>
          <a:prstGeom prst="rect">
            <a:avLst/>
          </a:prstGeom>
          <a:noFill/>
          <a:ln>
            <a:noFill/>
          </a:ln>
        </p:spPr>
        <p:style>
          <a:lnRef idx="0"/>
          <a:fillRef idx="0"/>
          <a:effectRef idx="0"/>
          <a:fontRef idx="minor"/>
        </p:style>
        <p:txBody>
          <a:bodyPr lIns="0" rIns="0" tIns="0" bIns="0">
            <a:noAutofit/>
          </a:bodyPr>
          <a:p>
            <a:pPr>
              <a:lnSpc>
                <a:spcPct val="100000"/>
              </a:lnSpc>
            </a:pPr>
            <a:r>
              <a:rPr b="1" lang="en-US" sz="4000" spc="-1" strike="noStrike">
                <a:solidFill>
                  <a:srgbClr val="727373"/>
                </a:solidFill>
                <a:latin typeface="Arial"/>
                <a:ea typeface="Arial"/>
              </a:rPr>
              <a:t>Các thuộc tính trong hàm</a:t>
            </a:r>
            <a:endParaRPr b="0" lang="en-US" sz="4000" spc="-1" strike="noStrike">
              <a:latin typeface="Arial"/>
            </a:endParaRPr>
          </a:p>
        </p:txBody>
      </p:sp>
      <p:grpSp>
        <p:nvGrpSpPr>
          <p:cNvPr id="500" name="Group 5"/>
          <p:cNvGrpSpPr/>
          <p:nvPr/>
        </p:nvGrpSpPr>
        <p:grpSpPr>
          <a:xfrm>
            <a:off x="968400" y="412920"/>
            <a:ext cx="1025280" cy="253800"/>
            <a:chOff x="968400" y="412920"/>
            <a:chExt cx="1025280" cy="253800"/>
          </a:xfrm>
        </p:grpSpPr>
        <p:sp>
          <p:nvSpPr>
            <p:cNvPr id="501" name="CustomShape 6"/>
            <p:cNvSpPr/>
            <p:nvPr/>
          </p:nvSpPr>
          <p:spPr>
            <a:xfrm>
              <a:off x="1190520" y="449280"/>
              <a:ext cx="42480" cy="45720"/>
            </a:xfrm>
            <a:custGeom>
              <a:avLst/>
              <a:gdLst/>
              <a:ahLst/>
              <a:rect l="l" t="t" r="r" b="b"/>
              <a:pathLst>
                <a:path w="28" h="30">
                  <a:moveTo>
                    <a:pt x="0" y="15"/>
                  </a:moveTo>
                  <a:cubicBezTo>
                    <a:pt x="0" y="13"/>
                    <a:pt x="0" y="11"/>
                    <a:pt x="1" y="9"/>
                  </a:cubicBezTo>
                  <a:cubicBezTo>
                    <a:pt x="2" y="6"/>
                    <a:pt x="5" y="3"/>
                    <a:pt x="8" y="1"/>
                  </a:cubicBezTo>
                  <a:cubicBezTo>
                    <a:pt x="12" y="0"/>
                    <a:pt x="16" y="0"/>
                    <a:pt x="19" y="1"/>
                  </a:cubicBezTo>
                  <a:cubicBezTo>
                    <a:pt x="21" y="2"/>
                    <a:pt x="22" y="3"/>
                    <a:pt x="23" y="4"/>
                  </a:cubicBezTo>
                  <a:cubicBezTo>
                    <a:pt x="25" y="6"/>
                    <a:pt x="26" y="7"/>
                    <a:pt x="26" y="9"/>
                  </a:cubicBezTo>
                  <a:cubicBezTo>
                    <a:pt x="27" y="11"/>
                    <a:pt x="28" y="13"/>
                    <a:pt x="28" y="15"/>
                  </a:cubicBezTo>
                  <a:cubicBezTo>
                    <a:pt x="28" y="17"/>
                    <a:pt x="27" y="19"/>
                    <a:pt x="26" y="21"/>
                  </a:cubicBezTo>
                  <a:cubicBezTo>
                    <a:pt x="26" y="23"/>
                    <a:pt x="25" y="24"/>
                    <a:pt x="23" y="26"/>
                  </a:cubicBezTo>
                  <a:cubicBezTo>
                    <a:pt x="22" y="27"/>
                    <a:pt x="21" y="28"/>
                    <a:pt x="19" y="29"/>
                  </a:cubicBezTo>
                  <a:cubicBezTo>
                    <a:pt x="16" y="30"/>
                    <a:pt x="12" y="30"/>
                    <a:pt x="8" y="29"/>
                  </a:cubicBezTo>
                  <a:cubicBezTo>
                    <a:pt x="7" y="28"/>
                    <a:pt x="5" y="27"/>
                    <a:pt x="4" y="26"/>
                  </a:cubicBezTo>
                  <a:cubicBezTo>
                    <a:pt x="3" y="24"/>
                    <a:pt x="2" y="23"/>
                    <a:pt x="1" y="21"/>
                  </a:cubicBezTo>
                  <a:cubicBezTo>
                    <a:pt x="0" y="19"/>
                    <a:pt x="0" y="17"/>
                    <a:pt x="0" y="15"/>
                  </a:cubicBezTo>
                  <a:close/>
                </a:path>
              </a:pathLst>
            </a:custGeom>
            <a:solidFill>
              <a:srgbClr val="02b6c9"/>
            </a:solidFill>
            <a:ln>
              <a:noFill/>
            </a:ln>
          </p:spPr>
          <p:style>
            <a:lnRef idx="0"/>
            <a:fillRef idx="0"/>
            <a:effectRef idx="0"/>
            <a:fontRef idx="minor"/>
          </p:style>
        </p:sp>
        <p:sp>
          <p:nvSpPr>
            <p:cNvPr id="502" name="CustomShape 7"/>
            <p:cNvSpPr/>
            <p:nvPr/>
          </p:nvSpPr>
          <p:spPr>
            <a:xfrm>
              <a:off x="1192320" y="509760"/>
              <a:ext cx="39240" cy="153720"/>
            </a:xfrm>
            <a:custGeom>
              <a:avLst/>
              <a:gdLst/>
              <a:ahLst/>
              <a:rect l="l" t="t" r="r" b="b"/>
              <a:pathLst>
                <a:path w="26" h="101">
                  <a:moveTo>
                    <a:pt x="26" y="86"/>
                  </a:moveTo>
                  <a:cubicBezTo>
                    <a:pt x="26" y="88"/>
                    <a:pt x="25" y="90"/>
                    <a:pt x="25" y="92"/>
                  </a:cubicBezTo>
                  <a:cubicBezTo>
                    <a:pt x="24" y="94"/>
                    <a:pt x="23" y="95"/>
                    <a:pt x="22" y="96"/>
                  </a:cubicBezTo>
                  <a:cubicBezTo>
                    <a:pt x="21" y="98"/>
                    <a:pt x="19" y="99"/>
                    <a:pt x="18" y="99"/>
                  </a:cubicBezTo>
                  <a:cubicBezTo>
                    <a:pt x="15" y="101"/>
                    <a:pt x="11" y="101"/>
                    <a:pt x="8" y="99"/>
                  </a:cubicBezTo>
                  <a:cubicBezTo>
                    <a:pt x="6" y="99"/>
                    <a:pt x="5" y="98"/>
                    <a:pt x="4" y="96"/>
                  </a:cubicBezTo>
                  <a:cubicBezTo>
                    <a:pt x="1" y="94"/>
                    <a:pt x="0" y="90"/>
                    <a:pt x="0" y="86"/>
                  </a:cubicBezTo>
                  <a:cubicBezTo>
                    <a:pt x="0" y="14"/>
                    <a:pt x="0" y="14"/>
                    <a:pt x="0" y="14"/>
                  </a:cubicBezTo>
                  <a:cubicBezTo>
                    <a:pt x="0" y="11"/>
                    <a:pt x="1" y="7"/>
                    <a:pt x="4" y="4"/>
                  </a:cubicBezTo>
                  <a:cubicBezTo>
                    <a:pt x="5" y="3"/>
                    <a:pt x="6" y="2"/>
                    <a:pt x="8" y="1"/>
                  </a:cubicBezTo>
                  <a:cubicBezTo>
                    <a:pt x="10" y="1"/>
                    <a:pt x="11" y="0"/>
                    <a:pt x="13" y="0"/>
                  </a:cubicBezTo>
                  <a:cubicBezTo>
                    <a:pt x="15" y="0"/>
                    <a:pt x="16" y="1"/>
                    <a:pt x="18" y="1"/>
                  </a:cubicBezTo>
                  <a:cubicBezTo>
                    <a:pt x="20" y="2"/>
                    <a:pt x="21" y="3"/>
                    <a:pt x="22" y="4"/>
                  </a:cubicBezTo>
                  <a:cubicBezTo>
                    <a:pt x="23" y="6"/>
                    <a:pt x="24" y="7"/>
                    <a:pt x="25" y="9"/>
                  </a:cubicBezTo>
                  <a:cubicBezTo>
                    <a:pt x="25" y="10"/>
                    <a:pt x="26" y="12"/>
                    <a:pt x="26" y="14"/>
                  </a:cubicBezTo>
                  <a:lnTo>
                    <a:pt x="26" y="86"/>
                  </a:lnTo>
                  <a:close/>
                </a:path>
              </a:pathLst>
            </a:custGeom>
            <a:solidFill>
              <a:srgbClr val="02b6c9"/>
            </a:solidFill>
            <a:ln>
              <a:noFill/>
            </a:ln>
          </p:spPr>
          <p:style>
            <a:lnRef idx="0"/>
            <a:fillRef idx="0"/>
            <a:effectRef idx="0"/>
            <a:fontRef idx="minor"/>
          </p:style>
        </p:sp>
        <p:sp>
          <p:nvSpPr>
            <p:cNvPr id="503" name="CustomShape 8"/>
            <p:cNvSpPr/>
            <p:nvPr/>
          </p:nvSpPr>
          <p:spPr>
            <a:xfrm>
              <a:off x="1265400" y="449280"/>
              <a:ext cx="42480" cy="45720"/>
            </a:xfrm>
            <a:custGeom>
              <a:avLst/>
              <a:gdLst/>
              <a:ahLst/>
              <a:rect l="l" t="t" r="r" b="b"/>
              <a:pathLst>
                <a:path w="28" h="30">
                  <a:moveTo>
                    <a:pt x="0" y="15"/>
                  </a:moveTo>
                  <a:cubicBezTo>
                    <a:pt x="0" y="13"/>
                    <a:pt x="0" y="11"/>
                    <a:pt x="1" y="9"/>
                  </a:cubicBezTo>
                  <a:cubicBezTo>
                    <a:pt x="3" y="6"/>
                    <a:pt x="5" y="3"/>
                    <a:pt x="9" y="1"/>
                  </a:cubicBezTo>
                  <a:cubicBezTo>
                    <a:pt x="12" y="0"/>
                    <a:pt x="16" y="0"/>
                    <a:pt x="19" y="1"/>
                  </a:cubicBezTo>
                  <a:cubicBezTo>
                    <a:pt x="21" y="2"/>
                    <a:pt x="22" y="3"/>
                    <a:pt x="24" y="4"/>
                  </a:cubicBezTo>
                  <a:cubicBezTo>
                    <a:pt x="25" y="6"/>
                    <a:pt x="26" y="7"/>
                    <a:pt x="27" y="9"/>
                  </a:cubicBezTo>
                  <a:cubicBezTo>
                    <a:pt x="27" y="11"/>
                    <a:pt x="28" y="13"/>
                    <a:pt x="28" y="15"/>
                  </a:cubicBezTo>
                  <a:cubicBezTo>
                    <a:pt x="28" y="17"/>
                    <a:pt x="27" y="19"/>
                    <a:pt x="27" y="21"/>
                  </a:cubicBezTo>
                  <a:cubicBezTo>
                    <a:pt x="26" y="23"/>
                    <a:pt x="25" y="24"/>
                    <a:pt x="24" y="26"/>
                  </a:cubicBezTo>
                  <a:cubicBezTo>
                    <a:pt x="22" y="27"/>
                    <a:pt x="21" y="28"/>
                    <a:pt x="19" y="29"/>
                  </a:cubicBezTo>
                  <a:cubicBezTo>
                    <a:pt x="16" y="30"/>
                    <a:pt x="12" y="30"/>
                    <a:pt x="9" y="29"/>
                  </a:cubicBezTo>
                  <a:cubicBezTo>
                    <a:pt x="7" y="28"/>
                    <a:pt x="5" y="27"/>
                    <a:pt x="4" y="26"/>
                  </a:cubicBezTo>
                  <a:cubicBezTo>
                    <a:pt x="3" y="24"/>
                    <a:pt x="2" y="23"/>
                    <a:pt x="1" y="21"/>
                  </a:cubicBezTo>
                  <a:cubicBezTo>
                    <a:pt x="0" y="19"/>
                    <a:pt x="0" y="17"/>
                    <a:pt x="0" y="15"/>
                  </a:cubicBezTo>
                  <a:close/>
                </a:path>
              </a:pathLst>
            </a:custGeom>
            <a:solidFill>
              <a:srgbClr val="02b6c9"/>
            </a:solidFill>
            <a:ln>
              <a:noFill/>
            </a:ln>
          </p:spPr>
          <p:style>
            <a:lnRef idx="0"/>
            <a:fillRef idx="0"/>
            <a:effectRef idx="0"/>
            <a:fontRef idx="minor"/>
          </p:style>
        </p:sp>
        <p:sp>
          <p:nvSpPr>
            <p:cNvPr id="504" name="CustomShape 9"/>
            <p:cNvSpPr/>
            <p:nvPr/>
          </p:nvSpPr>
          <p:spPr>
            <a:xfrm>
              <a:off x="1266840" y="509760"/>
              <a:ext cx="39240" cy="153720"/>
            </a:xfrm>
            <a:custGeom>
              <a:avLst/>
              <a:gdLst/>
              <a:ahLst/>
              <a:rect l="l" t="t" r="r" b="b"/>
              <a:pathLst>
                <a:path w="26" h="101">
                  <a:moveTo>
                    <a:pt x="26" y="86"/>
                  </a:moveTo>
                  <a:cubicBezTo>
                    <a:pt x="26" y="88"/>
                    <a:pt x="26" y="90"/>
                    <a:pt x="25" y="92"/>
                  </a:cubicBezTo>
                  <a:cubicBezTo>
                    <a:pt x="24" y="94"/>
                    <a:pt x="23" y="95"/>
                    <a:pt x="22" y="96"/>
                  </a:cubicBezTo>
                  <a:cubicBezTo>
                    <a:pt x="21" y="98"/>
                    <a:pt x="20" y="99"/>
                    <a:pt x="18" y="99"/>
                  </a:cubicBezTo>
                  <a:cubicBezTo>
                    <a:pt x="15" y="101"/>
                    <a:pt x="11" y="101"/>
                    <a:pt x="8" y="99"/>
                  </a:cubicBezTo>
                  <a:cubicBezTo>
                    <a:pt x="7" y="99"/>
                    <a:pt x="5" y="98"/>
                    <a:pt x="4" y="96"/>
                  </a:cubicBezTo>
                  <a:cubicBezTo>
                    <a:pt x="1" y="94"/>
                    <a:pt x="0" y="90"/>
                    <a:pt x="0" y="86"/>
                  </a:cubicBezTo>
                  <a:cubicBezTo>
                    <a:pt x="0" y="14"/>
                    <a:pt x="0" y="14"/>
                    <a:pt x="0" y="14"/>
                  </a:cubicBezTo>
                  <a:cubicBezTo>
                    <a:pt x="0" y="11"/>
                    <a:pt x="1" y="7"/>
                    <a:pt x="4" y="4"/>
                  </a:cubicBezTo>
                  <a:cubicBezTo>
                    <a:pt x="5" y="3"/>
                    <a:pt x="7" y="2"/>
                    <a:pt x="8" y="1"/>
                  </a:cubicBezTo>
                  <a:cubicBezTo>
                    <a:pt x="10" y="1"/>
                    <a:pt x="12" y="0"/>
                    <a:pt x="13" y="0"/>
                  </a:cubicBezTo>
                  <a:cubicBezTo>
                    <a:pt x="15" y="0"/>
                    <a:pt x="17" y="1"/>
                    <a:pt x="18" y="1"/>
                  </a:cubicBezTo>
                  <a:cubicBezTo>
                    <a:pt x="21" y="3"/>
                    <a:pt x="24" y="6"/>
                    <a:pt x="25" y="9"/>
                  </a:cubicBezTo>
                  <a:cubicBezTo>
                    <a:pt x="26" y="10"/>
                    <a:pt x="26" y="12"/>
                    <a:pt x="26" y="14"/>
                  </a:cubicBezTo>
                  <a:lnTo>
                    <a:pt x="26" y="86"/>
                  </a:lnTo>
                  <a:close/>
                </a:path>
              </a:pathLst>
            </a:custGeom>
            <a:solidFill>
              <a:srgbClr val="02b6c9"/>
            </a:solidFill>
            <a:ln>
              <a:noFill/>
            </a:ln>
          </p:spPr>
          <p:style>
            <a:lnRef idx="0"/>
            <a:fillRef idx="0"/>
            <a:effectRef idx="0"/>
            <a:fontRef idx="minor"/>
          </p:style>
        </p:sp>
        <p:sp>
          <p:nvSpPr>
            <p:cNvPr id="505" name="CustomShape 10"/>
            <p:cNvSpPr/>
            <p:nvPr/>
          </p:nvSpPr>
          <p:spPr>
            <a:xfrm>
              <a:off x="1339920" y="506520"/>
              <a:ext cx="139320" cy="156960"/>
            </a:xfrm>
            <a:custGeom>
              <a:avLst/>
              <a:gdLst/>
              <a:ahLst/>
              <a:rect l="l" t="t" r="r" b="b"/>
              <a:pathLst>
                <a:path w="91" h="103">
                  <a:moveTo>
                    <a:pt x="91" y="89"/>
                  </a:moveTo>
                  <a:cubicBezTo>
                    <a:pt x="91" y="91"/>
                    <a:pt x="90" y="93"/>
                    <a:pt x="90" y="94"/>
                  </a:cubicBezTo>
                  <a:cubicBezTo>
                    <a:pt x="89" y="96"/>
                    <a:pt x="88" y="97"/>
                    <a:pt x="87" y="99"/>
                  </a:cubicBezTo>
                  <a:cubicBezTo>
                    <a:pt x="86" y="100"/>
                    <a:pt x="85" y="101"/>
                    <a:pt x="83" y="102"/>
                  </a:cubicBezTo>
                  <a:cubicBezTo>
                    <a:pt x="82" y="102"/>
                    <a:pt x="80" y="103"/>
                    <a:pt x="78" y="103"/>
                  </a:cubicBezTo>
                  <a:cubicBezTo>
                    <a:pt x="76" y="103"/>
                    <a:pt x="75" y="102"/>
                    <a:pt x="73" y="102"/>
                  </a:cubicBezTo>
                  <a:cubicBezTo>
                    <a:pt x="71" y="101"/>
                    <a:pt x="70" y="100"/>
                    <a:pt x="69" y="99"/>
                  </a:cubicBezTo>
                  <a:cubicBezTo>
                    <a:pt x="66" y="96"/>
                    <a:pt x="65" y="93"/>
                    <a:pt x="65" y="89"/>
                  </a:cubicBezTo>
                  <a:cubicBezTo>
                    <a:pt x="65" y="51"/>
                    <a:pt x="65" y="51"/>
                    <a:pt x="65" y="51"/>
                  </a:cubicBezTo>
                  <a:cubicBezTo>
                    <a:pt x="65" y="50"/>
                    <a:pt x="65" y="50"/>
                    <a:pt x="65" y="50"/>
                  </a:cubicBezTo>
                  <a:cubicBezTo>
                    <a:pt x="65" y="47"/>
                    <a:pt x="64" y="44"/>
                    <a:pt x="63" y="42"/>
                  </a:cubicBezTo>
                  <a:cubicBezTo>
                    <a:pt x="62" y="39"/>
                    <a:pt x="61" y="37"/>
                    <a:pt x="59" y="35"/>
                  </a:cubicBezTo>
                  <a:cubicBezTo>
                    <a:pt x="57" y="33"/>
                    <a:pt x="55" y="32"/>
                    <a:pt x="53" y="31"/>
                  </a:cubicBezTo>
                  <a:cubicBezTo>
                    <a:pt x="51" y="30"/>
                    <a:pt x="48" y="29"/>
                    <a:pt x="46" y="29"/>
                  </a:cubicBezTo>
                  <a:cubicBezTo>
                    <a:pt x="43" y="29"/>
                    <a:pt x="40" y="30"/>
                    <a:pt x="38" y="31"/>
                  </a:cubicBezTo>
                  <a:cubicBezTo>
                    <a:pt x="35" y="32"/>
                    <a:pt x="33" y="33"/>
                    <a:pt x="32" y="35"/>
                  </a:cubicBezTo>
                  <a:cubicBezTo>
                    <a:pt x="30" y="37"/>
                    <a:pt x="29" y="40"/>
                    <a:pt x="28" y="42"/>
                  </a:cubicBezTo>
                  <a:cubicBezTo>
                    <a:pt x="27" y="45"/>
                    <a:pt x="26" y="48"/>
                    <a:pt x="26" y="51"/>
                  </a:cubicBezTo>
                  <a:cubicBezTo>
                    <a:pt x="26" y="89"/>
                    <a:pt x="26" y="89"/>
                    <a:pt x="26" y="89"/>
                  </a:cubicBezTo>
                  <a:cubicBezTo>
                    <a:pt x="26" y="91"/>
                    <a:pt x="26" y="93"/>
                    <a:pt x="25" y="94"/>
                  </a:cubicBezTo>
                  <a:cubicBezTo>
                    <a:pt x="25" y="96"/>
                    <a:pt x="24" y="97"/>
                    <a:pt x="23" y="99"/>
                  </a:cubicBezTo>
                  <a:cubicBezTo>
                    <a:pt x="22" y="100"/>
                    <a:pt x="20" y="101"/>
                    <a:pt x="19" y="102"/>
                  </a:cubicBezTo>
                  <a:cubicBezTo>
                    <a:pt x="17" y="102"/>
                    <a:pt x="15" y="103"/>
                    <a:pt x="14" y="103"/>
                  </a:cubicBezTo>
                  <a:cubicBezTo>
                    <a:pt x="12" y="103"/>
                    <a:pt x="10" y="102"/>
                    <a:pt x="9" y="102"/>
                  </a:cubicBezTo>
                  <a:cubicBezTo>
                    <a:pt x="7" y="101"/>
                    <a:pt x="6" y="100"/>
                    <a:pt x="5" y="99"/>
                  </a:cubicBezTo>
                  <a:cubicBezTo>
                    <a:pt x="3" y="97"/>
                    <a:pt x="2" y="96"/>
                    <a:pt x="2" y="94"/>
                  </a:cubicBezTo>
                  <a:cubicBezTo>
                    <a:pt x="1" y="93"/>
                    <a:pt x="1" y="91"/>
                    <a:pt x="1" y="89"/>
                  </a:cubicBezTo>
                  <a:cubicBezTo>
                    <a:pt x="1" y="51"/>
                    <a:pt x="1" y="51"/>
                    <a:pt x="1" y="51"/>
                  </a:cubicBezTo>
                  <a:cubicBezTo>
                    <a:pt x="0" y="44"/>
                    <a:pt x="2" y="37"/>
                    <a:pt x="4" y="31"/>
                  </a:cubicBezTo>
                  <a:cubicBezTo>
                    <a:pt x="6" y="25"/>
                    <a:pt x="9" y="20"/>
                    <a:pt x="14" y="15"/>
                  </a:cubicBezTo>
                  <a:cubicBezTo>
                    <a:pt x="18" y="11"/>
                    <a:pt x="22" y="7"/>
                    <a:pt x="28" y="5"/>
                  </a:cubicBezTo>
                  <a:cubicBezTo>
                    <a:pt x="39" y="0"/>
                    <a:pt x="52" y="0"/>
                    <a:pt x="63" y="5"/>
                  </a:cubicBezTo>
                  <a:cubicBezTo>
                    <a:pt x="69" y="7"/>
                    <a:pt x="74" y="11"/>
                    <a:pt x="78" y="15"/>
                  </a:cubicBezTo>
                  <a:cubicBezTo>
                    <a:pt x="82" y="20"/>
                    <a:pt x="85" y="25"/>
                    <a:pt x="87" y="31"/>
                  </a:cubicBezTo>
                  <a:cubicBezTo>
                    <a:pt x="90" y="37"/>
                    <a:pt x="91" y="44"/>
                    <a:pt x="91" y="51"/>
                  </a:cubicBezTo>
                  <a:cubicBezTo>
                    <a:pt x="91" y="89"/>
                    <a:pt x="91" y="89"/>
                    <a:pt x="91" y="89"/>
                  </a:cubicBezTo>
                  <a:close/>
                </a:path>
              </a:pathLst>
            </a:custGeom>
            <a:solidFill>
              <a:srgbClr val="02b6c9"/>
            </a:solidFill>
            <a:ln>
              <a:noFill/>
            </a:ln>
          </p:spPr>
          <p:style>
            <a:lnRef idx="0"/>
            <a:fillRef idx="0"/>
            <a:effectRef idx="0"/>
            <a:fontRef idx="minor"/>
          </p:style>
        </p:sp>
        <p:sp>
          <p:nvSpPr>
            <p:cNvPr id="506" name="CustomShape 11"/>
            <p:cNvSpPr/>
            <p:nvPr/>
          </p:nvSpPr>
          <p:spPr>
            <a:xfrm>
              <a:off x="1677960" y="506520"/>
              <a:ext cx="151920" cy="159840"/>
            </a:xfrm>
            <a:custGeom>
              <a:avLst/>
              <a:gdLst/>
              <a:ahLst/>
              <a:rect l="l" t="t" r="r" b="b"/>
              <a:pathLst>
                <a:path w="99" h="105">
                  <a:moveTo>
                    <a:pt x="0" y="52"/>
                  </a:moveTo>
                  <a:cubicBezTo>
                    <a:pt x="0" y="46"/>
                    <a:pt x="1" y="39"/>
                    <a:pt x="3" y="32"/>
                  </a:cubicBezTo>
                  <a:cubicBezTo>
                    <a:pt x="6" y="26"/>
                    <a:pt x="9" y="21"/>
                    <a:pt x="14" y="16"/>
                  </a:cubicBezTo>
                  <a:cubicBezTo>
                    <a:pt x="18" y="11"/>
                    <a:pt x="23" y="8"/>
                    <a:pt x="29" y="5"/>
                  </a:cubicBezTo>
                  <a:cubicBezTo>
                    <a:pt x="40" y="0"/>
                    <a:pt x="54" y="0"/>
                    <a:pt x="65" y="5"/>
                  </a:cubicBezTo>
                  <a:cubicBezTo>
                    <a:pt x="71" y="8"/>
                    <a:pt x="76" y="11"/>
                    <a:pt x="80" y="16"/>
                  </a:cubicBezTo>
                  <a:cubicBezTo>
                    <a:pt x="99" y="37"/>
                    <a:pt x="99" y="68"/>
                    <a:pt x="80" y="89"/>
                  </a:cubicBezTo>
                  <a:cubicBezTo>
                    <a:pt x="76" y="93"/>
                    <a:pt x="71" y="97"/>
                    <a:pt x="65" y="100"/>
                  </a:cubicBezTo>
                  <a:cubicBezTo>
                    <a:pt x="54" y="105"/>
                    <a:pt x="40" y="105"/>
                    <a:pt x="29" y="100"/>
                  </a:cubicBezTo>
                  <a:cubicBezTo>
                    <a:pt x="23" y="97"/>
                    <a:pt x="18" y="93"/>
                    <a:pt x="14" y="89"/>
                  </a:cubicBezTo>
                  <a:cubicBezTo>
                    <a:pt x="5" y="79"/>
                    <a:pt x="0" y="66"/>
                    <a:pt x="0" y="52"/>
                  </a:cubicBezTo>
                  <a:close/>
                  <a:moveTo>
                    <a:pt x="26" y="52"/>
                  </a:moveTo>
                  <a:cubicBezTo>
                    <a:pt x="26" y="55"/>
                    <a:pt x="26" y="59"/>
                    <a:pt x="27" y="61"/>
                  </a:cubicBezTo>
                  <a:cubicBezTo>
                    <a:pt x="28" y="64"/>
                    <a:pt x="30" y="67"/>
                    <a:pt x="32" y="69"/>
                  </a:cubicBezTo>
                  <a:cubicBezTo>
                    <a:pt x="34" y="71"/>
                    <a:pt x="36" y="73"/>
                    <a:pt x="39" y="74"/>
                  </a:cubicBezTo>
                  <a:cubicBezTo>
                    <a:pt x="41" y="75"/>
                    <a:pt x="44" y="76"/>
                    <a:pt x="47" y="76"/>
                  </a:cubicBezTo>
                  <a:cubicBezTo>
                    <a:pt x="50" y="76"/>
                    <a:pt x="53" y="75"/>
                    <a:pt x="55" y="74"/>
                  </a:cubicBezTo>
                  <a:cubicBezTo>
                    <a:pt x="58" y="73"/>
                    <a:pt x="60" y="71"/>
                    <a:pt x="62" y="69"/>
                  </a:cubicBezTo>
                  <a:cubicBezTo>
                    <a:pt x="71" y="59"/>
                    <a:pt x="71" y="45"/>
                    <a:pt x="62" y="36"/>
                  </a:cubicBezTo>
                  <a:cubicBezTo>
                    <a:pt x="60" y="34"/>
                    <a:pt x="58" y="32"/>
                    <a:pt x="55" y="31"/>
                  </a:cubicBezTo>
                  <a:cubicBezTo>
                    <a:pt x="53" y="30"/>
                    <a:pt x="50" y="29"/>
                    <a:pt x="47" y="29"/>
                  </a:cubicBezTo>
                  <a:cubicBezTo>
                    <a:pt x="44" y="29"/>
                    <a:pt x="41" y="30"/>
                    <a:pt x="39" y="31"/>
                  </a:cubicBezTo>
                  <a:cubicBezTo>
                    <a:pt x="36" y="32"/>
                    <a:pt x="34" y="34"/>
                    <a:pt x="32" y="36"/>
                  </a:cubicBezTo>
                  <a:cubicBezTo>
                    <a:pt x="30" y="38"/>
                    <a:pt x="28" y="41"/>
                    <a:pt x="27" y="43"/>
                  </a:cubicBezTo>
                  <a:cubicBezTo>
                    <a:pt x="26" y="46"/>
                    <a:pt x="26" y="49"/>
                    <a:pt x="26" y="52"/>
                  </a:cubicBezTo>
                  <a:close/>
                </a:path>
              </a:pathLst>
            </a:custGeom>
            <a:solidFill>
              <a:srgbClr val="7c4182"/>
            </a:solidFill>
            <a:ln>
              <a:noFill/>
            </a:ln>
          </p:spPr>
          <p:style>
            <a:lnRef idx="0"/>
            <a:fillRef idx="0"/>
            <a:effectRef idx="0"/>
            <a:fontRef idx="minor"/>
          </p:style>
        </p:sp>
        <p:sp>
          <p:nvSpPr>
            <p:cNvPr id="507" name="CustomShape 12"/>
            <p:cNvSpPr/>
            <p:nvPr/>
          </p:nvSpPr>
          <p:spPr>
            <a:xfrm>
              <a:off x="1839960" y="506520"/>
              <a:ext cx="153720" cy="159840"/>
            </a:xfrm>
            <a:custGeom>
              <a:avLst/>
              <a:gdLst/>
              <a:ahLst/>
              <a:rect l="l" t="t" r="r" b="b"/>
              <a:pathLst>
                <a:path w="100" h="105">
                  <a:moveTo>
                    <a:pt x="0" y="52"/>
                  </a:moveTo>
                  <a:cubicBezTo>
                    <a:pt x="0" y="46"/>
                    <a:pt x="2" y="39"/>
                    <a:pt x="4" y="32"/>
                  </a:cubicBezTo>
                  <a:cubicBezTo>
                    <a:pt x="7" y="26"/>
                    <a:pt x="10" y="21"/>
                    <a:pt x="14" y="16"/>
                  </a:cubicBezTo>
                  <a:cubicBezTo>
                    <a:pt x="19" y="11"/>
                    <a:pt x="24" y="8"/>
                    <a:pt x="29" y="5"/>
                  </a:cubicBezTo>
                  <a:cubicBezTo>
                    <a:pt x="41" y="0"/>
                    <a:pt x="55" y="0"/>
                    <a:pt x="66" y="5"/>
                  </a:cubicBezTo>
                  <a:cubicBezTo>
                    <a:pt x="72" y="8"/>
                    <a:pt x="77" y="11"/>
                    <a:pt x="81" y="16"/>
                  </a:cubicBezTo>
                  <a:cubicBezTo>
                    <a:pt x="100" y="37"/>
                    <a:pt x="100" y="68"/>
                    <a:pt x="81" y="89"/>
                  </a:cubicBezTo>
                  <a:cubicBezTo>
                    <a:pt x="77" y="93"/>
                    <a:pt x="72" y="97"/>
                    <a:pt x="66" y="100"/>
                  </a:cubicBezTo>
                  <a:cubicBezTo>
                    <a:pt x="55" y="105"/>
                    <a:pt x="41" y="105"/>
                    <a:pt x="29" y="100"/>
                  </a:cubicBezTo>
                  <a:cubicBezTo>
                    <a:pt x="24" y="97"/>
                    <a:pt x="19" y="93"/>
                    <a:pt x="14" y="89"/>
                  </a:cubicBezTo>
                  <a:cubicBezTo>
                    <a:pt x="10" y="84"/>
                    <a:pt x="7" y="78"/>
                    <a:pt x="4" y="72"/>
                  </a:cubicBezTo>
                  <a:cubicBezTo>
                    <a:pt x="2" y="66"/>
                    <a:pt x="0" y="59"/>
                    <a:pt x="0" y="52"/>
                  </a:cubicBezTo>
                  <a:close/>
                  <a:moveTo>
                    <a:pt x="26" y="52"/>
                  </a:moveTo>
                  <a:cubicBezTo>
                    <a:pt x="26" y="55"/>
                    <a:pt x="27" y="59"/>
                    <a:pt x="28" y="61"/>
                  </a:cubicBezTo>
                  <a:cubicBezTo>
                    <a:pt x="29" y="64"/>
                    <a:pt x="31" y="67"/>
                    <a:pt x="33" y="69"/>
                  </a:cubicBezTo>
                  <a:cubicBezTo>
                    <a:pt x="35" y="71"/>
                    <a:pt x="37" y="73"/>
                    <a:pt x="40" y="74"/>
                  </a:cubicBezTo>
                  <a:cubicBezTo>
                    <a:pt x="42" y="75"/>
                    <a:pt x="45" y="76"/>
                    <a:pt x="48" y="76"/>
                  </a:cubicBezTo>
                  <a:cubicBezTo>
                    <a:pt x="51" y="76"/>
                    <a:pt x="54" y="75"/>
                    <a:pt x="56" y="74"/>
                  </a:cubicBezTo>
                  <a:cubicBezTo>
                    <a:pt x="59" y="73"/>
                    <a:pt x="61" y="71"/>
                    <a:pt x="63" y="69"/>
                  </a:cubicBezTo>
                  <a:cubicBezTo>
                    <a:pt x="65" y="67"/>
                    <a:pt x="67" y="64"/>
                    <a:pt x="68" y="61"/>
                  </a:cubicBezTo>
                  <a:cubicBezTo>
                    <a:pt x="70" y="56"/>
                    <a:pt x="70" y="49"/>
                    <a:pt x="68" y="43"/>
                  </a:cubicBezTo>
                  <a:cubicBezTo>
                    <a:pt x="67" y="41"/>
                    <a:pt x="65" y="38"/>
                    <a:pt x="63" y="36"/>
                  </a:cubicBezTo>
                  <a:cubicBezTo>
                    <a:pt x="61" y="34"/>
                    <a:pt x="59" y="32"/>
                    <a:pt x="56" y="31"/>
                  </a:cubicBezTo>
                  <a:cubicBezTo>
                    <a:pt x="54" y="30"/>
                    <a:pt x="51" y="29"/>
                    <a:pt x="48" y="29"/>
                  </a:cubicBezTo>
                  <a:cubicBezTo>
                    <a:pt x="45" y="29"/>
                    <a:pt x="42" y="30"/>
                    <a:pt x="40" y="31"/>
                  </a:cubicBezTo>
                  <a:cubicBezTo>
                    <a:pt x="37" y="32"/>
                    <a:pt x="35" y="34"/>
                    <a:pt x="33" y="36"/>
                  </a:cubicBezTo>
                  <a:cubicBezTo>
                    <a:pt x="31" y="38"/>
                    <a:pt x="29" y="41"/>
                    <a:pt x="28" y="43"/>
                  </a:cubicBezTo>
                  <a:cubicBezTo>
                    <a:pt x="27" y="46"/>
                    <a:pt x="26" y="49"/>
                    <a:pt x="26" y="52"/>
                  </a:cubicBezTo>
                  <a:close/>
                </a:path>
              </a:pathLst>
            </a:custGeom>
            <a:solidFill>
              <a:srgbClr val="7c4182"/>
            </a:solidFill>
            <a:ln>
              <a:noFill/>
            </a:ln>
          </p:spPr>
          <p:style>
            <a:lnRef idx="0"/>
            <a:fillRef idx="0"/>
            <a:effectRef idx="0"/>
            <a:fontRef idx="minor"/>
          </p:style>
        </p:sp>
        <p:sp>
          <p:nvSpPr>
            <p:cNvPr id="508" name="CustomShape 13"/>
            <p:cNvSpPr/>
            <p:nvPr/>
          </p:nvSpPr>
          <p:spPr>
            <a:xfrm>
              <a:off x="968400" y="412920"/>
              <a:ext cx="205920" cy="250560"/>
            </a:xfrm>
            <a:custGeom>
              <a:avLst/>
              <a:gdLst/>
              <a:ahLst/>
              <a:rect l="l" t="t" r="r" b="b"/>
              <a:pathLst>
                <a:path w="134" h="164">
                  <a:moveTo>
                    <a:pt x="1" y="23"/>
                  </a:moveTo>
                  <a:cubicBezTo>
                    <a:pt x="0" y="21"/>
                    <a:pt x="0" y="18"/>
                    <a:pt x="0" y="16"/>
                  </a:cubicBezTo>
                  <a:cubicBezTo>
                    <a:pt x="0" y="14"/>
                    <a:pt x="0" y="12"/>
                    <a:pt x="1" y="10"/>
                  </a:cubicBezTo>
                  <a:cubicBezTo>
                    <a:pt x="2" y="8"/>
                    <a:pt x="3" y="6"/>
                    <a:pt x="4" y="5"/>
                  </a:cubicBezTo>
                  <a:cubicBezTo>
                    <a:pt x="6" y="3"/>
                    <a:pt x="8" y="2"/>
                    <a:pt x="10" y="1"/>
                  </a:cubicBezTo>
                  <a:cubicBezTo>
                    <a:pt x="11" y="0"/>
                    <a:pt x="13" y="0"/>
                    <a:pt x="15" y="0"/>
                  </a:cubicBezTo>
                  <a:cubicBezTo>
                    <a:pt x="17" y="0"/>
                    <a:pt x="19" y="0"/>
                    <a:pt x="21" y="1"/>
                  </a:cubicBezTo>
                  <a:cubicBezTo>
                    <a:pt x="23" y="2"/>
                    <a:pt x="24" y="3"/>
                    <a:pt x="26" y="5"/>
                  </a:cubicBezTo>
                  <a:cubicBezTo>
                    <a:pt x="27" y="6"/>
                    <a:pt x="28" y="8"/>
                    <a:pt x="29" y="10"/>
                  </a:cubicBezTo>
                  <a:cubicBezTo>
                    <a:pt x="29" y="10"/>
                    <a:pt x="63" y="97"/>
                    <a:pt x="64" y="99"/>
                  </a:cubicBezTo>
                  <a:cubicBezTo>
                    <a:pt x="65" y="100"/>
                    <a:pt x="67" y="101"/>
                    <a:pt x="68" y="100"/>
                  </a:cubicBezTo>
                  <a:cubicBezTo>
                    <a:pt x="69" y="100"/>
                    <a:pt x="69" y="99"/>
                    <a:pt x="70" y="99"/>
                  </a:cubicBezTo>
                  <a:cubicBezTo>
                    <a:pt x="70" y="97"/>
                    <a:pt x="105" y="10"/>
                    <a:pt x="105" y="10"/>
                  </a:cubicBezTo>
                  <a:cubicBezTo>
                    <a:pt x="105" y="8"/>
                    <a:pt x="106" y="6"/>
                    <a:pt x="108" y="5"/>
                  </a:cubicBezTo>
                  <a:cubicBezTo>
                    <a:pt x="109" y="3"/>
                    <a:pt x="111" y="2"/>
                    <a:pt x="113" y="1"/>
                  </a:cubicBezTo>
                  <a:cubicBezTo>
                    <a:pt x="115" y="0"/>
                    <a:pt x="116" y="0"/>
                    <a:pt x="118" y="0"/>
                  </a:cubicBezTo>
                  <a:cubicBezTo>
                    <a:pt x="120" y="0"/>
                    <a:pt x="122" y="0"/>
                    <a:pt x="124" y="1"/>
                  </a:cubicBezTo>
                  <a:cubicBezTo>
                    <a:pt x="126" y="2"/>
                    <a:pt x="128" y="3"/>
                    <a:pt x="129" y="5"/>
                  </a:cubicBezTo>
                  <a:cubicBezTo>
                    <a:pt x="131" y="6"/>
                    <a:pt x="132" y="8"/>
                    <a:pt x="133" y="10"/>
                  </a:cubicBezTo>
                  <a:cubicBezTo>
                    <a:pt x="133" y="12"/>
                    <a:pt x="134" y="14"/>
                    <a:pt x="134" y="16"/>
                  </a:cubicBezTo>
                  <a:cubicBezTo>
                    <a:pt x="134" y="18"/>
                    <a:pt x="133" y="21"/>
                    <a:pt x="133" y="23"/>
                  </a:cubicBezTo>
                  <a:cubicBezTo>
                    <a:pt x="81" y="153"/>
                    <a:pt x="81" y="153"/>
                    <a:pt x="81" y="153"/>
                  </a:cubicBezTo>
                  <a:cubicBezTo>
                    <a:pt x="80" y="157"/>
                    <a:pt x="78" y="159"/>
                    <a:pt x="75" y="161"/>
                  </a:cubicBezTo>
                  <a:cubicBezTo>
                    <a:pt x="73" y="163"/>
                    <a:pt x="70" y="164"/>
                    <a:pt x="67" y="164"/>
                  </a:cubicBezTo>
                  <a:cubicBezTo>
                    <a:pt x="66" y="164"/>
                    <a:pt x="66" y="164"/>
                    <a:pt x="66" y="164"/>
                  </a:cubicBezTo>
                  <a:cubicBezTo>
                    <a:pt x="64" y="163"/>
                    <a:pt x="64" y="163"/>
                    <a:pt x="64" y="163"/>
                  </a:cubicBezTo>
                  <a:cubicBezTo>
                    <a:pt x="62" y="163"/>
                    <a:pt x="59" y="162"/>
                    <a:pt x="57" y="160"/>
                  </a:cubicBezTo>
                  <a:cubicBezTo>
                    <a:pt x="55" y="158"/>
                    <a:pt x="54" y="156"/>
                    <a:pt x="53" y="153"/>
                  </a:cubicBezTo>
                  <a:lnTo>
                    <a:pt x="1" y="23"/>
                  </a:lnTo>
                  <a:close/>
                </a:path>
              </a:pathLst>
            </a:custGeom>
            <a:solidFill>
              <a:srgbClr val="02b6c9"/>
            </a:solidFill>
            <a:ln>
              <a:noFill/>
            </a:ln>
          </p:spPr>
          <p:style>
            <a:lnRef idx="0"/>
            <a:fillRef idx="0"/>
            <a:effectRef idx="0"/>
            <a:fontRef idx="minor"/>
          </p:style>
        </p:sp>
        <p:sp>
          <p:nvSpPr>
            <p:cNvPr id="509" name="CustomShape 14"/>
            <p:cNvSpPr/>
            <p:nvPr/>
          </p:nvSpPr>
          <p:spPr>
            <a:xfrm>
              <a:off x="1494000" y="412920"/>
              <a:ext cx="153720" cy="253800"/>
            </a:xfrm>
            <a:custGeom>
              <a:avLst/>
              <a:gdLst/>
              <a:ahLst/>
              <a:rect l="l" t="t" r="r" b="b"/>
              <a:pathLst>
                <a:path w="100" h="166">
                  <a:moveTo>
                    <a:pt x="100" y="20"/>
                  </a:moveTo>
                  <a:cubicBezTo>
                    <a:pt x="100" y="15"/>
                    <a:pt x="100" y="15"/>
                    <a:pt x="100" y="15"/>
                  </a:cubicBezTo>
                  <a:cubicBezTo>
                    <a:pt x="100" y="13"/>
                    <a:pt x="99" y="11"/>
                    <a:pt x="99" y="9"/>
                  </a:cubicBezTo>
                  <a:cubicBezTo>
                    <a:pt x="98" y="7"/>
                    <a:pt x="97" y="6"/>
                    <a:pt x="96" y="4"/>
                  </a:cubicBezTo>
                  <a:cubicBezTo>
                    <a:pt x="95" y="3"/>
                    <a:pt x="93" y="2"/>
                    <a:pt x="92" y="1"/>
                  </a:cubicBezTo>
                  <a:cubicBezTo>
                    <a:pt x="90" y="0"/>
                    <a:pt x="88" y="0"/>
                    <a:pt x="87" y="0"/>
                  </a:cubicBezTo>
                  <a:cubicBezTo>
                    <a:pt x="85" y="0"/>
                    <a:pt x="83" y="0"/>
                    <a:pt x="82" y="1"/>
                  </a:cubicBezTo>
                  <a:cubicBezTo>
                    <a:pt x="78" y="3"/>
                    <a:pt x="76" y="5"/>
                    <a:pt x="75" y="9"/>
                  </a:cubicBezTo>
                  <a:cubicBezTo>
                    <a:pt x="74" y="11"/>
                    <a:pt x="74" y="13"/>
                    <a:pt x="74" y="15"/>
                  </a:cubicBezTo>
                  <a:cubicBezTo>
                    <a:pt x="74" y="68"/>
                    <a:pt x="74" y="68"/>
                    <a:pt x="74" y="68"/>
                  </a:cubicBezTo>
                  <a:cubicBezTo>
                    <a:pt x="71" y="66"/>
                    <a:pt x="67" y="65"/>
                    <a:pt x="64" y="64"/>
                  </a:cubicBezTo>
                  <a:cubicBezTo>
                    <a:pt x="60" y="63"/>
                    <a:pt x="56" y="62"/>
                    <a:pt x="52" y="62"/>
                  </a:cubicBezTo>
                  <a:cubicBezTo>
                    <a:pt x="46" y="62"/>
                    <a:pt x="40" y="63"/>
                    <a:pt x="34" y="66"/>
                  </a:cubicBezTo>
                  <a:cubicBezTo>
                    <a:pt x="28" y="69"/>
                    <a:pt x="23" y="72"/>
                    <a:pt x="19" y="77"/>
                  </a:cubicBezTo>
                  <a:cubicBezTo>
                    <a:pt x="0" y="98"/>
                    <a:pt x="0" y="129"/>
                    <a:pt x="19" y="150"/>
                  </a:cubicBezTo>
                  <a:cubicBezTo>
                    <a:pt x="23" y="154"/>
                    <a:pt x="28" y="158"/>
                    <a:pt x="34" y="161"/>
                  </a:cubicBezTo>
                  <a:cubicBezTo>
                    <a:pt x="46" y="166"/>
                    <a:pt x="59" y="166"/>
                    <a:pt x="71" y="161"/>
                  </a:cubicBezTo>
                  <a:cubicBezTo>
                    <a:pt x="76" y="158"/>
                    <a:pt x="81" y="154"/>
                    <a:pt x="86" y="150"/>
                  </a:cubicBezTo>
                  <a:cubicBezTo>
                    <a:pt x="90" y="145"/>
                    <a:pt x="93" y="140"/>
                    <a:pt x="96" y="134"/>
                  </a:cubicBezTo>
                  <a:cubicBezTo>
                    <a:pt x="98" y="127"/>
                    <a:pt x="100" y="121"/>
                    <a:pt x="100" y="114"/>
                  </a:cubicBezTo>
                  <a:cubicBezTo>
                    <a:pt x="100" y="20"/>
                    <a:pt x="100" y="20"/>
                    <a:pt x="100" y="20"/>
                  </a:cubicBezTo>
                  <a:close/>
                  <a:moveTo>
                    <a:pt x="72" y="122"/>
                  </a:moveTo>
                  <a:cubicBezTo>
                    <a:pt x="71" y="125"/>
                    <a:pt x="70" y="128"/>
                    <a:pt x="68" y="130"/>
                  </a:cubicBezTo>
                  <a:cubicBezTo>
                    <a:pt x="66" y="132"/>
                    <a:pt x="63" y="134"/>
                    <a:pt x="61" y="135"/>
                  </a:cubicBezTo>
                  <a:cubicBezTo>
                    <a:pt x="58" y="136"/>
                    <a:pt x="55" y="137"/>
                    <a:pt x="52" y="137"/>
                  </a:cubicBezTo>
                  <a:cubicBezTo>
                    <a:pt x="49" y="137"/>
                    <a:pt x="47" y="136"/>
                    <a:pt x="44" y="135"/>
                  </a:cubicBezTo>
                  <a:cubicBezTo>
                    <a:pt x="41" y="134"/>
                    <a:pt x="39" y="132"/>
                    <a:pt x="37" y="130"/>
                  </a:cubicBezTo>
                  <a:cubicBezTo>
                    <a:pt x="35" y="128"/>
                    <a:pt x="34" y="125"/>
                    <a:pt x="33" y="122"/>
                  </a:cubicBezTo>
                  <a:cubicBezTo>
                    <a:pt x="29" y="114"/>
                    <a:pt x="31" y="104"/>
                    <a:pt x="37" y="97"/>
                  </a:cubicBezTo>
                  <a:cubicBezTo>
                    <a:pt x="39" y="95"/>
                    <a:pt x="41" y="93"/>
                    <a:pt x="44" y="92"/>
                  </a:cubicBezTo>
                  <a:cubicBezTo>
                    <a:pt x="47" y="91"/>
                    <a:pt x="49" y="90"/>
                    <a:pt x="52" y="90"/>
                  </a:cubicBezTo>
                  <a:cubicBezTo>
                    <a:pt x="55" y="90"/>
                    <a:pt x="58" y="91"/>
                    <a:pt x="61" y="92"/>
                  </a:cubicBezTo>
                  <a:cubicBezTo>
                    <a:pt x="63" y="93"/>
                    <a:pt x="66" y="95"/>
                    <a:pt x="68" y="97"/>
                  </a:cubicBezTo>
                  <a:cubicBezTo>
                    <a:pt x="69" y="99"/>
                    <a:pt x="71" y="102"/>
                    <a:pt x="72" y="104"/>
                  </a:cubicBezTo>
                  <a:cubicBezTo>
                    <a:pt x="74" y="110"/>
                    <a:pt x="74" y="117"/>
                    <a:pt x="72" y="122"/>
                  </a:cubicBezTo>
                  <a:close/>
                </a:path>
              </a:pathLst>
            </a:custGeom>
            <a:solidFill>
              <a:srgbClr val="7c4182"/>
            </a:solidFill>
            <a:ln>
              <a:noFill/>
            </a:ln>
          </p:spPr>
          <p:style>
            <a:lnRef idx="0"/>
            <a:fillRef idx="0"/>
            <a:effectRef idx="0"/>
            <a:fontRef idx="minor"/>
          </p:style>
        </p:sp>
      </p:grpSp>
      <p:sp>
        <p:nvSpPr>
          <p:cNvPr id="510" name="CustomShape 15"/>
          <p:cNvSpPr/>
          <p:nvPr/>
        </p:nvSpPr>
        <p:spPr>
          <a:xfrm>
            <a:off x="1409760" y="1431720"/>
            <a:ext cx="1131480" cy="61560"/>
          </a:xfrm>
          <a:prstGeom prst="rect">
            <a:avLst/>
          </a:prstGeom>
          <a:solidFill>
            <a:srgbClr val="7c4182"/>
          </a:solidFill>
          <a:ln>
            <a:noFill/>
          </a:ln>
        </p:spPr>
        <p:style>
          <a:lnRef idx="0"/>
          <a:fillRef idx="0"/>
          <a:effectRef idx="0"/>
          <a:fontRef idx="minor"/>
        </p:style>
      </p:sp>
      <p:grpSp>
        <p:nvGrpSpPr>
          <p:cNvPr id="511" name="Group 16"/>
          <p:cNvGrpSpPr/>
          <p:nvPr/>
        </p:nvGrpSpPr>
        <p:grpSpPr>
          <a:xfrm>
            <a:off x="8589960" y="-7920"/>
            <a:ext cx="3727080" cy="6865560"/>
            <a:chOff x="8589960" y="-7920"/>
            <a:chExt cx="3727080" cy="6865560"/>
          </a:xfrm>
        </p:grpSpPr>
        <p:pic>
          <p:nvPicPr>
            <p:cNvPr id="512" name="Google Shape;153;p15_7" descr=""/>
            <p:cNvPicPr/>
            <p:nvPr/>
          </p:nvPicPr>
          <p:blipFill>
            <a:blip r:embed="rId1"/>
            <a:srcRect l="0" t="0" r="0" b="7408"/>
            <a:stretch/>
          </p:blipFill>
          <p:spPr>
            <a:xfrm>
              <a:off x="8589960" y="-7920"/>
              <a:ext cx="3727080" cy="6865560"/>
            </a:xfrm>
            <a:prstGeom prst="rect">
              <a:avLst/>
            </a:prstGeom>
            <a:ln>
              <a:noFill/>
            </a:ln>
          </p:spPr>
        </p:pic>
        <p:pic>
          <p:nvPicPr>
            <p:cNvPr id="513" name="Google Shape;154;p15_7" descr=""/>
            <p:cNvPicPr/>
            <p:nvPr/>
          </p:nvPicPr>
          <p:blipFill>
            <a:blip r:embed="rId2"/>
            <a:stretch/>
          </p:blipFill>
          <p:spPr>
            <a:xfrm>
              <a:off x="11523600" y="995400"/>
              <a:ext cx="791640" cy="1780920"/>
            </a:xfrm>
            <a:prstGeom prst="rect">
              <a:avLst/>
            </a:prstGeom>
            <a:ln>
              <a:noFill/>
            </a:ln>
          </p:spPr>
        </p:pic>
      </p:grpSp>
      <p:sp>
        <p:nvSpPr>
          <p:cNvPr id="514" name="CustomShape 17"/>
          <p:cNvSpPr/>
          <p:nvPr/>
        </p:nvSpPr>
        <p:spPr>
          <a:xfrm>
            <a:off x="411120" y="5653080"/>
            <a:ext cx="1339560" cy="987120"/>
          </a:xfrm>
          <a:custGeom>
            <a:avLst/>
            <a:gdLst/>
            <a:ahLst/>
            <a:rect l="l" t="t" r="r" b="b"/>
            <a:pathLst>
              <a:path w="872" h="642">
                <a:moveTo>
                  <a:pt x="872" y="642"/>
                </a:moveTo>
                <a:cubicBezTo>
                  <a:pt x="673" y="642"/>
                  <a:pt x="673" y="642"/>
                  <a:pt x="673" y="642"/>
                </a:cubicBezTo>
                <a:cubicBezTo>
                  <a:pt x="673" y="642"/>
                  <a:pt x="673" y="642"/>
                  <a:pt x="673" y="642"/>
                </a:cubicBezTo>
                <a:cubicBezTo>
                  <a:pt x="872" y="642"/>
                  <a:pt x="872" y="642"/>
                  <a:pt x="872" y="642"/>
                </a:cubicBezTo>
                <a:cubicBezTo>
                  <a:pt x="872" y="642"/>
                  <a:pt x="872" y="642"/>
                  <a:pt x="872" y="642"/>
                </a:cubicBezTo>
                <a:moveTo>
                  <a:pt x="1" y="0"/>
                </a:moveTo>
                <a:cubicBezTo>
                  <a:pt x="1" y="0"/>
                  <a:pt x="0" y="1"/>
                  <a:pt x="0" y="1"/>
                </a:cubicBezTo>
                <a:cubicBezTo>
                  <a:pt x="0" y="253"/>
                  <a:pt x="0" y="253"/>
                  <a:pt x="0" y="253"/>
                </a:cubicBezTo>
                <a:cubicBezTo>
                  <a:pt x="0" y="252"/>
                  <a:pt x="1" y="252"/>
                  <a:pt x="1" y="251"/>
                </a:cubicBezTo>
                <a:cubicBezTo>
                  <a:pt x="1" y="0"/>
                  <a:pt x="1" y="0"/>
                  <a:pt x="1" y="0"/>
                </a:cubicBezTo>
              </a:path>
            </a:pathLst>
          </a:custGeom>
          <a:solidFill>
            <a:srgbClr val="d2e5e6"/>
          </a:solidFill>
          <a:ln>
            <a:noFill/>
          </a:ln>
        </p:spPr>
        <p:style>
          <a:lnRef idx="0"/>
          <a:fillRef idx="0"/>
          <a:effectRef idx="0"/>
          <a:fontRef idx="minor"/>
        </p:style>
      </p:sp>
      <p:sp>
        <p:nvSpPr>
          <p:cNvPr id="515" name="CustomShape 18"/>
          <p:cNvSpPr/>
          <p:nvPr/>
        </p:nvSpPr>
        <p:spPr>
          <a:xfrm>
            <a:off x="-664200" y="5816520"/>
            <a:ext cx="1740960" cy="1740960"/>
          </a:xfrm>
          <a:prstGeom prst="ellipse">
            <a:avLst/>
          </a:prstGeom>
          <a:noFill/>
          <a:ln w="282600">
            <a:solidFill>
              <a:srgbClr val="02b6c9">
                <a:alpha val="27000"/>
              </a:srgbClr>
            </a:solidFill>
            <a:miter/>
          </a:ln>
        </p:spPr>
        <p:style>
          <a:lnRef idx="0"/>
          <a:fillRef idx="0"/>
          <a:effectRef idx="0"/>
          <a:fontRef idx="minor"/>
        </p:style>
      </p:sp>
      <p:sp>
        <p:nvSpPr>
          <p:cNvPr id="516" name="CustomShape 19"/>
          <p:cNvSpPr/>
          <p:nvPr/>
        </p:nvSpPr>
        <p:spPr>
          <a:xfrm>
            <a:off x="345240" y="1828800"/>
            <a:ext cx="8890200" cy="4663440"/>
          </a:xfrm>
          <a:prstGeom prst="rect">
            <a:avLst/>
          </a:prstGeom>
          <a:noFill/>
          <a:ln>
            <a:noFill/>
          </a:ln>
        </p:spPr>
        <p:style>
          <a:lnRef idx="0"/>
          <a:fillRef idx="0"/>
          <a:effectRef idx="0"/>
          <a:fontRef idx="minor"/>
        </p:style>
        <p:txBody>
          <a:bodyPr>
            <a:noAutofit/>
          </a:bodyPr>
          <a:p>
            <a:pPr>
              <a:lnSpc>
                <a:spcPct val="150000"/>
              </a:lnSpc>
            </a:pPr>
            <a:r>
              <a:rPr b="0" lang="en-US" sz="2400" spc="-1" strike="noStrike">
                <a:solidFill>
                  <a:srgbClr val="727373"/>
                </a:solidFill>
                <a:latin typeface="Roboto"/>
                <a:ea typeface="Roboto"/>
              </a:rPr>
              <a:t>- In ra tài liệu của hàm:</a:t>
            </a:r>
            <a:endParaRPr b="0" lang="en-US" sz="2400" spc="-1" strike="noStrike">
              <a:latin typeface="Arial"/>
            </a:endParaRPr>
          </a:p>
          <a:p>
            <a:pPr>
              <a:lnSpc>
                <a:spcPct val="150000"/>
              </a:lnSpc>
            </a:pPr>
            <a:endParaRPr b="0" lang="en-US" sz="2400" spc="-1" strike="noStrike">
              <a:latin typeface="Arial"/>
            </a:endParaRPr>
          </a:p>
          <a:p>
            <a:pPr>
              <a:lnSpc>
                <a:spcPct val="150000"/>
              </a:lnSpc>
            </a:pPr>
            <a:r>
              <a:rPr b="0" lang="en-US" sz="2400" spc="-1" strike="noStrike">
                <a:solidFill>
                  <a:srgbClr val="727373"/>
                </a:solidFill>
                <a:latin typeface="Roboto"/>
                <a:ea typeface="Roboto"/>
              </a:rPr>
              <a:t>- In ra thông tin hàm:</a:t>
            </a:r>
            <a:endParaRPr b="0" lang="en-US" sz="2400" spc="-1" strike="noStrike">
              <a:latin typeface="Arial"/>
            </a:endParaRPr>
          </a:p>
        </p:txBody>
      </p:sp>
      <p:pic>
        <p:nvPicPr>
          <p:cNvPr id="517" name="" descr=""/>
          <p:cNvPicPr/>
          <p:nvPr/>
        </p:nvPicPr>
        <p:blipFill>
          <a:blip r:embed="rId3"/>
          <a:stretch/>
        </p:blipFill>
        <p:spPr>
          <a:xfrm>
            <a:off x="4350240" y="1884240"/>
            <a:ext cx="4743000" cy="731520"/>
          </a:xfrm>
          <a:prstGeom prst="rect">
            <a:avLst/>
          </a:prstGeom>
          <a:ln>
            <a:noFill/>
          </a:ln>
        </p:spPr>
      </p:pic>
      <p:pic>
        <p:nvPicPr>
          <p:cNvPr id="518" name="" descr=""/>
          <p:cNvPicPr/>
          <p:nvPr/>
        </p:nvPicPr>
        <p:blipFill>
          <a:blip r:embed="rId4"/>
          <a:stretch/>
        </p:blipFill>
        <p:spPr>
          <a:xfrm>
            <a:off x="4261680" y="3056400"/>
            <a:ext cx="5089320" cy="640080"/>
          </a:xfrm>
          <a:prstGeom prst="rect">
            <a:avLst/>
          </a:prstGeom>
          <a:ln>
            <a:noFill/>
          </a:ln>
        </p:spPr>
      </p:pic>
    </p:spTree>
  </p:cSld>
  <mc:AlternateContent>
    <mc:Choice Requires="p14">
      <p:transition spd="slow" p14:dur="2000"/>
    </mc:Choice>
    <mc:Fallback>
      <p:transition spd="slow"/>
    </mc:Fallback>
  </mc:AlternateContent>
  <p:timing>
    <p:tnLst>
      <p:par>
        <p:cTn id="167" dur="indefinite" restart="never" nodeType="tmRoot">
          <p:childTnLst>
            <p:seq>
              <p:cTn id="168" dur="indefinite" nodeType="mainSeq">
                <p:childTnLst>
                  <p:par>
                    <p:cTn id="169" fill="hold">
                      <p:stCondLst>
                        <p:cond delay="indefinite"/>
                      </p:stCondLst>
                      <p:childTnLst>
                        <p:par>
                          <p:cTn id="170" fill="hold">
                            <p:stCondLst>
                              <p:cond delay="0"/>
                            </p:stCondLst>
                            <p:childTnLst>
                              <p:par>
                                <p:cTn id="171" nodeType="clickEffect" fill="hold" presetClass="entr" presetID="1">
                                  <p:stCondLst>
                                    <p:cond delay="0"/>
                                  </p:stCondLst>
                                  <p:childTnLst>
                                    <p:set>
                                      <p:cBhvr>
                                        <p:cTn id="172" dur="1" fill="hold">
                                          <p:stCondLst>
                                            <p:cond delay="0"/>
                                          </p:stCondLst>
                                        </p:cTn>
                                        <p:tgtEl>
                                          <p:spTgt spid="499"/>
                                        </p:tgtEl>
                                        <p:attrNameLst>
                                          <p:attrName>style.visibility</p:attrName>
                                        </p:attrNameLst>
                                      </p:cBhvr>
                                      <p:to>
                                        <p:strVal val="visible"/>
                                      </p:to>
                                    </p:set>
                                  </p:childTnLst>
                                </p:cTn>
                              </p:par>
                            </p:childTnLst>
                          </p:cTn>
                        </p:par>
                      </p:childTnLst>
                    </p:cTn>
                  </p:par>
                  <p:par>
                    <p:cTn id="173" fill="hold">
                      <p:stCondLst>
                        <p:cond delay="indefinite"/>
                      </p:stCondLst>
                      <p:childTnLst>
                        <p:par>
                          <p:cTn id="174" fill="hold">
                            <p:stCondLst>
                              <p:cond delay="0"/>
                            </p:stCondLst>
                            <p:childTnLst>
                              <p:par>
                                <p:cTn id="175" nodeType="clickEffect" fill="hold" presetClass="entr" presetID="1">
                                  <p:stCondLst>
                                    <p:cond delay="0"/>
                                  </p:stCondLst>
                                  <p:childTnLst>
                                    <p:set>
                                      <p:cBhvr>
                                        <p:cTn id="176" dur="1" fill="hold">
                                          <p:stCondLst>
                                            <p:cond delay="0"/>
                                          </p:stCondLst>
                                        </p:cTn>
                                        <p:tgtEl>
                                          <p:spTgt spid="51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CustomShape 1"/>
          <p:cNvSpPr/>
          <p:nvPr/>
        </p:nvSpPr>
        <p:spPr>
          <a:xfrm>
            <a:off x="0" y="71280"/>
            <a:ext cx="13312440" cy="7414920"/>
          </a:xfrm>
          <a:prstGeom prst="rect">
            <a:avLst/>
          </a:prstGeom>
          <a:noFill/>
          <a:ln>
            <a:noFill/>
          </a:ln>
        </p:spPr>
        <p:style>
          <a:lnRef idx="0"/>
          <a:fillRef idx="0"/>
          <a:effectRef idx="0"/>
          <a:fontRef idx="minor"/>
        </p:style>
      </p:sp>
      <p:sp>
        <p:nvSpPr>
          <p:cNvPr id="127" name="CustomShape 2"/>
          <p:cNvSpPr/>
          <p:nvPr/>
        </p:nvSpPr>
        <p:spPr>
          <a:xfrm>
            <a:off x="411120" y="-4680"/>
            <a:ext cx="11807640" cy="6644880"/>
          </a:xfrm>
          <a:prstGeom prst="rect">
            <a:avLst/>
          </a:prstGeom>
          <a:noFill/>
          <a:ln>
            <a:noFill/>
          </a:ln>
        </p:spPr>
        <p:style>
          <a:lnRef idx="0"/>
          <a:fillRef idx="0"/>
          <a:effectRef idx="0"/>
          <a:fontRef idx="minor"/>
        </p:style>
      </p:sp>
      <p:sp>
        <p:nvSpPr>
          <p:cNvPr id="128" name="CustomShape 3"/>
          <p:cNvSpPr/>
          <p:nvPr/>
        </p:nvSpPr>
        <p:spPr>
          <a:xfrm>
            <a:off x="412920" y="-3240"/>
            <a:ext cx="11874240" cy="6643440"/>
          </a:xfrm>
          <a:prstGeom prst="rect">
            <a:avLst/>
          </a:prstGeom>
          <a:noFill/>
          <a:ln>
            <a:noFill/>
          </a:ln>
        </p:spPr>
        <p:style>
          <a:lnRef idx="0"/>
          <a:fillRef idx="0"/>
          <a:effectRef idx="0"/>
          <a:fontRef idx="minor"/>
        </p:style>
      </p:sp>
      <p:sp>
        <p:nvSpPr>
          <p:cNvPr id="129" name="CustomShape 4"/>
          <p:cNvSpPr/>
          <p:nvPr/>
        </p:nvSpPr>
        <p:spPr>
          <a:xfrm>
            <a:off x="1409760" y="746280"/>
            <a:ext cx="7368480" cy="615240"/>
          </a:xfrm>
          <a:prstGeom prst="rect">
            <a:avLst/>
          </a:prstGeom>
          <a:noFill/>
          <a:ln>
            <a:noFill/>
          </a:ln>
        </p:spPr>
        <p:style>
          <a:lnRef idx="0"/>
          <a:fillRef idx="0"/>
          <a:effectRef idx="0"/>
          <a:fontRef idx="minor"/>
        </p:style>
        <p:txBody>
          <a:bodyPr lIns="0" rIns="0" tIns="0" bIns="0">
            <a:noAutofit/>
          </a:bodyPr>
          <a:p>
            <a:pPr>
              <a:lnSpc>
                <a:spcPct val="100000"/>
              </a:lnSpc>
            </a:pPr>
            <a:r>
              <a:rPr b="1" lang="en-US" sz="4000" spc="-1" strike="noStrike">
                <a:solidFill>
                  <a:srgbClr val="727373"/>
                </a:solidFill>
                <a:latin typeface="Arial"/>
                <a:ea typeface="Arial"/>
              </a:rPr>
              <a:t>Hàm là gì?</a:t>
            </a:r>
            <a:endParaRPr b="0" lang="en-US" sz="4000" spc="-1" strike="noStrike">
              <a:latin typeface="Arial"/>
            </a:endParaRPr>
          </a:p>
        </p:txBody>
      </p:sp>
      <p:grpSp>
        <p:nvGrpSpPr>
          <p:cNvPr id="130" name="Group 5"/>
          <p:cNvGrpSpPr/>
          <p:nvPr/>
        </p:nvGrpSpPr>
        <p:grpSpPr>
          <a:xfrm>
            <a:off x="968400" y="412920"/>
            <a:ext cx="1025280" cy="253800"/>
            <a:chOff x="968400" y="412920"/>
            <a:chExt cx="1025280" cy="253800"/>
          </a:xfrm>
        </p:grpSpPr>
        <p:sp>
          <p:nvSpPr>
            <p:cNvPr id="131" name="CustomShape 6"/>
            <p:cNvSpPr/>
            <p:nvPr/>
          </p:nvSpPr>
          <p:spPr>
            <a:xfrm>
              <a:off x="1190520" y="449280"/>
              <a:ext cx="42480" cy="45720"/>
            </a:xfrm>
            <a:custGeom>
              <a:avLst/>
              <a:gdLst/>
              <a:ahLst/>
              <a:rect l="l" t="t" r="r" b="b"/>
              <a:pathLst>
                <a:path w="28" h="30">
                  <a:moveTo>
                    <a:pt x="0" y="15"/>
                  </a:moveTo>
                  <a:cubicBezTo>
                    <a:pt x="0" y="13"/>
                    <a:pt x="0" y="11"/>
                    <a:pt x="1" y="9"/>
                  </a:cubicBezTo>
                  <a:cubicBezTo>
                    <a:pt x="2" y="6"/>
                    <a:pt x="5" y="3"/>
                    <a:pt x="8" y="1"/>
                  </a:cubicBezTo>
                  <a:cubicBezTo>
                    <a:pt x="12" y="0"/>
                    <a:pt x="16" y="0"/>
                    <a:pt x="19" y="1"/>
                  </a:cubicBezTo>
                  <a:cubicBezTo>
                    <a:pt x="21" y="2"/>
                    <a:pt x="22" y="3"/>
                    <a:pt x="23" y="4"/>
                  </a:cubicBezTo>
                  <a:cubicBezTo>
                    <a:pt x="25" y="6"/>
                    <a:pt x="26" y="7"/>
                    <a:pt x="26" y="9"/>
                  </a:cubicBezTo>
                  <a:cubicBezTo>
                    <a:pt x="27" y="11"/>
                    <a:pt x="28" y="13"/>
                    <a:pt x="28" y="15"/>
                  </a:cubicBezTo>
                  <a:cubicBezTo>
                    <a:pt x="28" y="17"/>
                    <a:pt x="27" y="19"/>
                    <a:pt x="26" y="21"/>
                  </a:cubicBezTo>
                  <a:cubicBezTo>
                    <a:pt x="26" y="23"/>
                    <a:pt x="25" y="24"/>
                    <a:pt x="23" y="26"/>
                  </a:cubicBezTo>
                  <a:cubicBezTo>
                    <a:pt x="22" y="27"/>
                    <a:pt x="21" y="28"/>
                    <a:pt x="19" y="29"/>
                  </a:cubicBezTo>
                  <a:cubicBezTo>
                    <a:pt x="16" y="30"/>
                    <a:pt x="12" y="30"/>
                    <a:pt x="8" y="29"/>
                  </a:cubicBezTo>
                  <a:cubicBezTo>
                    <a:pt x="7" y="28"/>
                    <a:pt x="5" y="27"/>
                    <a:pt x="4" y="26"/>
                  </a:cubicBezTo>
                  <a:cubicBezTo>
                    <a:pt x="3" y="24"/>
                    <a:pt x="2" y="23"/>
                    <a:pt x="1" y="21"/>
                  </a:cubicBezTo>
                  <a:cubicBezTo>
                    <a:pt x="0" y="19"/>
                    <a:pt x="0" y="17"/>
                    <a:pt x="0" y="15"/>
                  </a:cubicBezTo>
                  <a:close/>
                </a:path>
              </a:pathLst>
            </a:custGeom>
            <a:solidFill>
              <a:srgbClr val="02b6c9"/>
            </a:solidFill>
            <a:ln>
              <a:noFill/>
            </a:ln>
          </p:spPr>
          <p:style>
            <a:lnRef idx="0"/>
            <a:fillRef idx="0"/>
            <a:effectRef idx="0"/>
            <a:fontRef idx="minor"/>
          </p:style>
        </p:sp>
        <p:sp>
          <p:nvSpPr>
            <p:cNvPr id="132" name="CustomShape 7"/>
            <p:cNvSpPr/>
            <p:nvPr/>
          </p:nvSpPr>
          <p:spPr>
            <a:xfrm>
              <a:off x="1192320" y="509760"/>
              <a:ext cx="39240" cy="153720"/>
            </a:xfrm>
            <a:custGeom>
              <a:avLst/>
              <a:gdLst/>
              <a:ahLst/>
              <a:rect l="l" t="t" r="r" b="b"/>
              <a:pathLst>
                <a:path w="26" h="101">
                  <a:moveTo>
                    <a:pt x="26" y="86"/>
                  </a:moveTo>
                  <a:cubicBezTo>
                    <a:pt x="26" y="88"/>
                    <a:pt x="25" y="90"/>
                    <a:pt x="25" y="92"/>
                  </a:cubicBezTo>
                  <a:cubicBezTo>
                    <a:pt x="24" y="94"/>
                    <a:pt x="23" y="95"/>
                    <a:pt x="22" y="96"/>
                  </a:cubicBezTo>
                  <a:cubicBezTo>
                    <a:pt x="21" y="98"/>
                    <a:pt x="19" y="99"/>
                    <a:pt x="18" y="99"/>
                  </a:cubicBezTo>
                  <a:cubicBezTo>
                    <a:pt x="15" y="101"/>
                    <a:pt x="11" y="101"/>
                    <a:pt x="8" y="99"/>
                  </a:cubicBezTo>
                  <a:cubicBezTo>
                    <a:pt x="6" y="99"/>
                    <a:pt x="5" y="98"/>
                    <a:pt x="4" y="96"/>
                  </a:cubicBezTo>
                  <a:cubicBezTo>
                    <a:pt x="1" y="94"/>
                    <a:pt x="0" y="90"/>
                    <a:pt x="0" y="86"/>
                  </a:cubicBezTo>
                  <a:cubicBezTo>
                    <a:pt x="0" y="14"/>
                    <a:pt x="0" y="14"/>
                    <a:pt x="0" y="14"/>
                  </a:cubicBezTo>
                  <a:cubicBezTo>
                    <a:pt x="0" y="11"/>
                    <a:pt x="1" y="7"/>
                    <a:pt x="4" y="4"/>
                  </a:cubicBezTo>
                  <a:cubicBezTo>
                    <a:pt x="5" y="3"/>
                    <a:pt x="6" y="2"/>
                    <a:pt x="8" y="1"/>
                  </a:cubicBezTo>
                  <a:cubicBezTo>
                    <a:pt x="10" y="1"/>
                    <a:pt x="11" y="0"/>
                    <a:pt x="13" y="0"/>
                  </a:cubicBezTo>
                  <a:cubicBezTo>
                    <a:pt x="15" y="0"/>
                    <a:pt x="16" y="1"/>
                    <a:pt x="18" y="1"/>
                  </a:cubicBezTo>
                  <a:cubicBezTo>
                    <a:pt x="20" y="2"/>
                    <a:pt x="21" y="3"/>
                    <a:pt x="22" y="4"/>
                  </a:cubicBezTo>
                  <a:cubicBezTo>
                    <a:pt x="23" y="6"/>
                    <a:pt x="24" y="7"/>
                    <a:pt x="25" y="9"/>
                  </a:cubicBezTo>
                  <a:cubicBezTo>
                    <a:pt x="25" y="10"/>
                    <a:pt x="26" y="12"/>
                    <a:pt x="26" y="14"/>
                  </a:cubicBezTo>
                  <a:lnTo>
                    <a:pt x="26" y="86"/>
                  </a:lnTo>
                  <a:close/>
                </a:path>
              </a:pathLst>
            </a:custGeom>
            <a:solidFill>
              <a:srgbClr val="02b6c9"/>
            </a:solidFill>
            <a:ln>
              <a:noFill/>
            </a:ln>
          </p:spPr>
          <p:style>
            <a:lnRef idx="0"/>
            <a:fillRef idx="0"/>
            <a:effectRef idx="0"/>
            <a:fontRef idx="minor"/>
          </p:style>
        </p:sp>
        <p:sp>
          <p:nvSpPr>
            <p:cNvPr id="133" name="CustomShape 8"/>
            <p:cNvSpPr/>
            <p:nvPr/>
          </p:nvSpPr>
          <p:spPr>
            <a:xfrm>
              <a:off x="1265400" y="449280"/>
              <a:ext cx="42480" cy="45720"/>
            </a:xfrm>
            <a:custGeom>
              <a:avLst/>
              <a:gdLst/>
              <a:ahLst/>
              <a:rect l="l" t="t" r="r" b="b"/>
              <a:pathLst>
                <a:path w="28" h="30">
                  <a:moveTo>
                    <a:pt x="0" y="15"/>
                  </a:moveTo>
                  <a:cubicBezTo>
                    <a:pt x="0" y="13"/>
                    <a:pt x="0" y="11"/>
                    <a:pt x="1" y="9"/>
                  </a:cubicBezTo>
                  <a:cubicBezTo>
                    <a:pt x="3" y="6"/>
                    <a:pt x="5" y="3"/>
                    <a:pt x="9" y="1"/>
                  </a:cubicBezTo>
                  <a:cubicBezTo>
                    <a:pt x="12" y="0"/>
                    <a:pt x="16" y="0"/>
                    <a:pt x="19" y="1"/>
                  </a:cubicBezTo>
                  <a:cubicBezTo>
                    <a:pt x="21" y="2"/>
                    <a:pt x="22" y="3"/>
                    <a:pt x="24" y="4"/>
                  </a:cubicBezTo>
                  <a:cubicBezTo>
                    <a:pt x="25" y="6"/>
                    <a:pt x="26" y="7"/>
                    <a:pt x="27" y="9"/>
                  </a:cubicBezTo>
                  <a:cubicBezTo>
                    <a:pt x="27" y="11"/>
                    <a:pt x="28" y="13"/>
                    <a:pt x="28" y="15"/>
                  </a:cubicBezTo>
                  <a:cubicBezTo>
                    <a:pt x="28" y="17"/>
                    <a:pt x="27" y="19"/>
                    <a:pt x="27" y="21"/>
                  </a:cubicBezTo>
                  <a:cubicBezTo>
                    <a:pt x="26" y="23"/>
                    <a:pt x="25" y="24"/>
                    <a:pt x="24" y="26"/>
                  </a:cubicBezTo>
                  <a:cubicBezTo>
                    <a:pt x="22" y="27"/>
                    <a:pt x="21" y="28"/>
                    <a:pt x="19" y="29"/>
                  </a:cubicBezTo>
                  <a:cubicBezTo>
                    <a:pt x="16" y="30"/>
                    <a:pt x="12" y="30"/>
                    <a:pt x="9" y="29"/>
                  </a:cubicBezTo>
                  <a:cubicBezTo>
                    <a:pt x="7" y="28"/>
                    <a:pt x="5" y="27"/>
                    <a:pt x="4" y="26"/>
                  </a:cubicBezTo>
                  <a:cubicBezTo>
                    <a:pt x="3" y="24"/>
                    <a:pt x="2" y="23"/>
                    <a:pt x="1" y="21"/>
                  </a:cubicBezTo>
                  <a:cubicBezTo>
                    <a:pt x="0" y="19"/>
                    <a:pt x="0" y="17"/>
                    <a:pt x="0" y="15"/>
                  </a:cubicBezTo>
                  <a:close/>
                </a:path>
              </a:pathLst>
            </a:custGeom>
            <a:solidFill>
              <a:srgbClr val="02b6c9"/>
            </a:solidFill>
            <a:ln>
              <a:noFill/>
            </a:ln>
          </p:spPr>
          <p:style>
            <a:lnRef idx="0"/>
            <a:fillRef idx="0"/>
            <a:effectRef idx="0"/>
            <a:fontRef idx="minor"/>
          </p:style>
        </p:sp>
        <p:sp>
          <p:nvSpPr>
            <p:cNvPr id="134" name="CustomShape 9"/>
            <p:cNvSpPr/>
            <p:nvPr/>
          </p:nvSpPr>
          <p:spPr>
            <a:xfrm>
              <a:off x="1266840" y="509760"/>
              <a:ext cx="39240" cy="153720"/>
            </a:xfrm>
            <a:custGeom>
              <a:avLst/>
              <a:gdLst/>
              <a:ahLst/>
              <a:rect l="l" t="t" r="r" b="b"/>
              <a:pathLst>
                <a:path w="26" h="101">
                  <a:moveTo>
                    <a:pt x="26" y="86"/>
                  </a:moveTo>
                  <a:cubicBezTo>
                    <a:pt x="26" y="88"/>
                    <a:pt x="26" y="90"/>
                    <a:pt x="25" y="92"/>
                  </a:cubicBezTo>
                  <a:cubicBezTo>
                    <a:pt x="24" y="94"/>
                    <a:pt x="23" y="95"/>
                    <a:pt x="22" y="96"/>
                  </a:cubicBezTo>
                  <a:cubicBezTo>
                    <a:pt x="21" y="98"/>
                    <a:pt x="20" y="99"/>
                    <a:pt x="18" y="99"/>
                  </a:cubicBezTo>
                  <a:cubicBezTo>
                    <a:pt x="15" y="101"/>
                    <a:pt x="11" y="101"/>
                    <a:pt x="8" y="99"/>
                  </a:cubicBezTo>
                  <a:cubicBezTo>
                    <a:pt x="7" y="99"/>
                    <a:pt x="5" y="98"/>
                    <a:pt x="4" y="96"/>
                  </a:cubicBezTo>
                  <a:cubicBezTo>
                    <a:pt x="1" y="94"/>
                    <a:pt x="0" y="90"/>
                    <a:pt x="0" y="86"/>
                  </a:cubicBezTo>
                  <a:cubicBezTo>
                    <a:pt x="0" y="14"/>
                    <a:pt x="0" y="14"/>
                    <a:pt x="0" y="14"/>
                  </a:cubicBezTo>
                  <a:cubicBezTo>
                    <a:pt x="0" y="11"/>
                    <a:pt x="1" y="7"/>
                    <a:pt x="4" y="4"/>
                  </a:cubicBezTo>
                  <a:cubicBezTo>
                    <a:pt x="5" y="3"/>
                    <a:pt x="7" y="2"/>
                    <a:pt x="8" y="1"/>
                  </a:cubicBezTo>
                  <a:cubicBezTo>
                    <a:pt x="10" y="1"/>
                    <a:pt x="12" y="0"/>
                    <a:pt x="13" y="0"/>
                  </a:cubicBezTo>
                  <a:cubicBezTo>
                    <a:pt x="15" y="0"/>
                    <a:pt x="17" y="1"/>
                    <a:pt x="18" y="1"/>
                  </a:cubicBezTo>
                  <a:cubicBezTo>
                    <a:pt x="21" y="3"/>
                    <a:pt x="24" y="6"/>
                    <a:pt x="25" y="9"/>
                  </a:cubicBezTo>
                  <a:cubicBezTo>
                    <a:pt x="26" y="10"/>
                    <a:pt x="26" y="12"/>
                    <a:pt x="26" y="14"/>
                  </a:cubicBezTo>
                  <a:lnTo>
                    <a:pt x="26" y="86"/>
                  </a:lnTo>
                  <a:close/>
                </a:path>
              </a:pathLst>
            </a:custGeom>
            <a:solidFill>
              <a:srgbClr val="02b6c9"/>
            </a:solidFill>
            <a:ln>
              <a:noFill/>
            </a:ln>
          </p:spPr>
          <p:style>
            <a:lnRef idx="0"/>
            <a:fillRef idx="0"/>
            <a:effectRef idx="0"/>
            <a:fontRef idx="minor"/>
          </p:style>
        </p:sp>
        <p:sp>
          <p:nvSpPr>
            <p:cNvPr id="135" name="CustomShape 10"/>
            <p:cNvSpPr/>
            <p:nvPr/>
          </p:nvSpPr>
          <p:spPr>
            <a:xfrm>
              <a:off x="1339920" y="506520"/>
              <a:ext cx="139320" cy="156960"/>
            </a:xfrm>
            <a:custGeom>
              <a:avLst/>
              <a:gdLst/>
              <a:ahLst/>
              <a:rect l="l" t="t" r="r" b="b"/>
              <a:pathLst>
                <a:path w="91" h="103">
                  <a:moveTo>
                    <a:pt x="91" y="89"/>
                  </a:moveTo>
                  <a:cubicBezTo>
                    <a:pt x="91" y="91"/>
                    <a:pt x="90" y="93"/>
                    <a:pt x="90" y="94"/>
                  </a:cubicBezTo>
                  <a:cubicBezTo>
                    <a:pt x="89" y="96"/>
                    <a:pt x="88" y="97"/>
                    <a:pt x="87" y="99"/>
                  </a:cubicBezTo>
                  <a:cubicBezTo>
                    <a:pt x="86" y="100"/>
                    <a:pt x="85" y="101"/>
                    <a:pt x="83" y="102"/>
                  </a:cubicBezTo>
                  <a:cubicBezTo>
                    <a:pt x="82" y="102"/>
                    <a:pt x="80" y="103"/>
                    <a:pt x="78" y="103"/>
                  </a:cubicBezTo>
                  <a:cubicBezTo>
                    <a:pt x="76" y="103"/>
                    <a:pt x="75" y="102"/>
                    <a:pt x="73" y="102"/>
                  </a:cubicBezTo>
                  <a:cubicBezTo>
                    <a:pt x="71" y="101"/>
                    <a:pt x="70" y="100"/>
                    <a:pt x="69" y="99"/>
                  </a:cubicBezTo>
                  <a:cubicBezTo>
                    <a:pt x="66" y="96"/>
                    <a:pt x="65" y="93"/>
                    <a:pt x="65" y="89"/>
                  </a:cubicBezTo>
                  <a:cubicBezTo>
                    <a:pt x="65" y="51"/>
                    <a:pt x="65" y="51"/>
                    <a:pt x="65" y="51"/>
                  </a:cubicBezTo>
                  <a:cubicBezTo>
                    <a:pt x="65" y="50"/>
                    <a:pt x="65" y="50"/>
                    <a:pt x="65" y="50"/>
                  </a:cubicBezTo>
                  <a:cubicBezTo>
                    <a:pt x="65" y="47"/>
                    <a:pt x="64" y="44"/>
                    <a:pt x="63" y="42"/>
                  </a:cubicBezTo>
                  <a:cubicBezTo>
                    <a:pt x="62" y="39"/>
                    <a:pt x="61" y="37"/>
                    <a:pt x="59" y="35"/>
                  </a:cubicBezTo>
                  <a:cubicBezTo>
                    <a:pt x="57" y="33"/>
                    <a:pt x="55" y="32"/>
                    <a:pt x="53" y="31"/>
                  </a:cubicBezTo>
                  <a:cubicBezTo>
                    <a:pt x="51" y="30"/>
                    <a:pt x="48" y="29"/>
                    <a:pt x="46" y="29"/>
                  </a:cubicBezTo>
                  <a:cubicBezTo>
                    <a:pt x="43" y="29"/>
                    <a:pt x="40" y="30"/>
                    <a:pt x="38" y="31"/>
                  </a:cubicBezTo>
                  <a:cubicBezTo>
                    <a:pt x="35" y="32"/>
                    <a:pt x="33" y="33"/>
                    <a:pt x="32" y="35"/>
                  </a:cubicBezTo>
                  <a:cubicBezTo>
                    <a:pt x="30" y="37"/>
                    <a:pt x="29" y="40"/>
                    <a:pt x="28" y="42"/>
                  </a:cubicBezTo>
                  <a:cubicBezTo>
                    <a:pt x="27" y="45"/>
                    <a:pt x="26" y="48"/>
                    <a:pt x="26" y="51"/>
                  </a:cubicBezTo>
                  <a:cubicBezTo>
                    <a:pt x="26" y="89"/>
                    <a:pt x="26" y="89"/>
                    <a:pt x="26" y="89"/>
                  </a:cubicBezTo>
                  <a:cubicBezTo>
                    <a:pt x="26" y="91"/>
                    <a:pt x="26" y="93"/>
                    <a:pt x="25" y="94"/>
                  </a:cubicBezTo>
                  <a:cubicBezTo>
                    <a:pt x="25" y="96"/>
                    <a:pt x="24" y="97"/>
                    <a:pt x="23" y="99"/>
                  </a:cubicBezTo>
                  <a:cubicBezTo>
                    <a:pt x="22" y="100"/>
                    <a:pt x="20" y="101"/>
                    <a:pt x="19" y="102"/>
                  </a:cubicBezTo>
                  <a:cubicBezTo>
                    <a:pt x="17" y="102"/>
                    <a:pt x="15" y="103"/>
                    <a:pt x="14" y="103"/>
                  </a:cubicBezTo>
                  <a:cubicBezTo>
                    <a:pt x="12" y="103"/>
                    <a:pt x="10" y="102"/>
                    <a:pt x="9" y="102"/>
                  </a:cubicBezTo>
                  <a:cubicBezTo>
                    <a:pt x="7" y="101"/>
                    <a:pt x="6" y="100"/>
                    <a:pt x="5" y="99"/>
                  </a:cubicBezTo>
                  <a:cubicBezTo>
                    <a:pt x="3" y="97"/>
                    <a:pt x="2" y="96"/>
                    <a:pt x="2" y="94"/>
                  </a:cubicBezTo>
                  <a:cubicBezTo>
                    <a:pt x="1" y="93"/>
                    <a:pt x="1" y="91"/>
                    <a:pt x="1" y="89"/>
                  </a:cubicBezTo>
                  <a:cubicBezTo>
                    <a:pt x="1" y="51"/>
                    <a:pt x="1" y="51"/>
                    <a:pt x="1" y="51"/>
                  </a:cubicBezTo>
                  <a:cubicBezTo>
                    <a:pt x="0" y="44"/>
                    <a:pt x="2" y="37"/>
                    <a:pt x="4" y="31"/>
                  </a:cubicBezTo>
                  <a:cubicBezTo>
                    <a:pt x="6" y="25"/>
                    <a:pt x="9" y="20"/>
                    <a:pt x="14" y="15"/>
                  </a:cubicBezTo>
                  <a:cubicBezTo>
                    <a:pt x="18" y="11"/>
                    <a:pt x="22" y="7"/>
                    <a:pt x="28" y="5"/>
                  </a:cubicBezTo>
                  <a:cubicBezTo>
                    <a:pt x="39" y="0"/>
                    <a:pt x="52" y="0"/>
                    <a:pt x="63" y="5"/>
                  </a:cubicBezTo>
                  <a:cubicBezTo>
                    <a:pt x="69" y="7"/>
                    <a:pt x="74" y="11"/>
                    <a:pt x="78" y="15"/>
                  </a:cubicBezTo>
                  <a:cubicBezTo>
                    <a:pt x="82" y="20"/>
                    <a:pt x="85" y="25"/>
                    <a:pt x="87" y="31"/>
                  </a:cubicBezTo>
                  <a:cubicBezTo>
                    <a:pt x="90" y="37"/>
                    <a:pt x="91" y="44"/>
                    <a:pt x="91" y="51"/>
                  </a:cubicBezTo>
                  <a:cubicBezTo>
                    <a:pt x="91" y="89"/>
                    <a:pt x="91" y="89"/>
                    <a:pt x="91" y="89"/>
                  </a:cubicBezTo>
                  <a:close/>
                </a:path>
              </a:pathLst>
            </a:custGeom>
            <a:solidFill>
              <a:srgbClr val="02b6c9"/>
            </a:solidFill>
            <a:ln>
              <a:noFill/>
            </a:ln>
          </p:spPr>
          <p:style>
            <a:lnRef idx="0"/>
            <a:fillRef idx="0"/>
            <a:effectRef idx="0"/>
            <a:fontRef idx="minor"/>
          </p:style>
        </p:sp>
        <p:sp>
          <p:nvSpPr>
            <p:cNvPr id="136" name="CustomShape 11"/>
            <p:cNvSpPr/>
            <p:nvPr/>
          </p:nvSpPr>
          <p:spPr>
            <a:xfrm>
              <a:off x="1677960" y="506520"/>
              <a:ext cx="151920" cy="159840"/>
            </a:xfrm>
            <a:custGeom>
              <a:avLst/>
              <a:gdLst/>
              <a:ahLst/>
              <a:rect l="l" t="t" r="r" b="b"/>
              <a:pathLst>
                <a:path w="99" h="105">
                  <a:moveTo>
                    <a:pt x="0" y="52"/>
                  </a:moveTo>
                  <a:cubicBezTo>
                    <a:pt x="0" y="46"/>
                    <a:pt x="1" y="39"/>
                    <a:pt x="3" y="32"/>
                  </a:cubicBezTo>
                  <a:cubicBezTo>
                    <a:pt x="6" y="26"/>
                    <a:pt x="9" y="21"/>
                    <a:pt x="14" y="16"/>
                  </a:cubicBezTo>
                  <a:cubicBezTo>
                    <a:pt x="18" y="11"/>
                    <a:pt x="23" y="8"/>
                    <a:pt x="29" y="5"/>
                  </a:cubicBezTo>
                  <a:cubicBezTo>
                    <a:pt x="40" y="0"/>
                    <a:pt x="54" y="0"/>
                    <a:pt x="65" y="5"/>
                  </a:cubicBezTo>
                  <a:cubicBezTo>
                    <a:pt x="71" y="8"/>
                    <a:pt x="76" y="11"/>
                    <a:pt x="80" y="16"/>
                  </a:cubicBezTo>
                  <a:cubicBezTo>
                    <a:pt x="99" y="37"/>
                    <a:pt x="99" y="68"/>
                    <a:pt x="80" y="89"/>
                  </a:cubicBezTo>
                  <a:cubicBezTo>
                    <a:pt x="76" y="93"/>
                    <a:pt x="71" y="97"/>
                    <a:pt x="65" y="100"/>
                  </a:cubicBezTo>
                  <a:cubicBezTo>
                    <a:pt x="54" y="105"/>
                    <a:pt x="40" y="105"/>
                    <a:pt x="29" y="100"/>
                  </a:cubicBezTo>
                  <a:cubicBezTo>
                    <a:pt x="23" y="97"/>
                    <a:pt x="18" y="93"/>
                    <a:pt x="14" y="89"/>
                  </a:cubicBezTo>
                  <a:cubicBezTo>
                    <a:pt x="5" y="79"/>
                    <a:pt x="0" y="66"/>
                    <a:pt x="0" y="52"/>
                  </a:cubicBezTo>
                  <a:close/>
                  <a:moveTo>
                    <a:pt x="26" y="52"/>
                  </a:moveTo>
                  <a:cubicBezTo>
                    <a:pt x="26" y="55"/>
                    <a:pt x="26" y="59"/>
                    <a:pt x="27" y="61"/>
                  </a:cubicBezTo>
                  <a:cubicBezTo>
                    <a:pt x="28" y="64"/>
                    <a:pt x="30" y="67"/>
                    <a:pt x="32" y="69"/>
                  </a:cubicBezTo>
                  <a:cubicBezTo>
                    <a:pt x="34" y="71"/>
                    <a:pt x="36" y="73"/>
                    <a:pt x="39" y="74"/>
                  </a:cubicBezTo>
                  <a:cubicBezTo>
                    <a:pt x="41" y="75"/>
                    <a:pt x="44" y="76"/>
                    <a:pt x="47" y="76"/>
                  </a:cubicBezTo>
                  <a:cubicBezTo>
                    <a:pt x="50" y="76"/>
                    <a:pt x="53" y="75"/>
                    <a:pt x="55" y="74"/>
                  </a:cubicBezTo>
                  <a:cubicBezTo>
                    <a:pt x="58" y="73"/>
                    <a:pt x="60" y="71"/>
                    <a:pt x="62" y="69"/>
                  </a:cubicBezTo>
                  <a:cubicBezTo>
                    <a:pt x="71" y="59"/>
                    <a:pt x="71" y="45"/>
                    <a:pt x="62" y="36"/>
                  </a:cubicBezTo>
                  <a:cubicBezTo>
                    <a:pt x="60" y="34"/>
                    <a:pt x="58" y="32"/>
                    <a:pt x="55" y="31"/>
                  </a:cubicBezTo>
                  <a:cubicBezTo>
                    <a:pt x="53" y="30"/>
                    <a:pt x="50" y="29"/>
                    <a:pt x="47" y="29"/>
                  </a:cubicBezTo>
                  <a:cubicBezTo>
                    <a:pt x="44" y="29"/>
                    <a:pt x="41" y="30"/>
                    <a:pt x="39" y="31"/>
                  </a:cubicBezTo>
                  <a:cubicBezTo>
                    <a:pt x="36" y="32"/>
                    <a:pt x="34" y="34"/>
                    <a:pt x="32" y="36"/>
                  </a:cubicBezTo>
                  <a:cubicBezTo>
                    <a:pt x="30" y="38"/>
                    <a:pt x="28" y="41"/>
                    <a:pt x="27" y="43"/>
                  </a:cubicBezTo>
                  <a:cubicBezTo>
                    <a:pt x="26" y="46"/>
                    <a:pt x="26" y="49"/>
                    <a:pt x="26" y="52"/>
                  </a:cubicBezTo>
                  <a:close/>
                </a:path>
              </a:pathLst>
            </a:custGeom>
            <a:solidFill>
              <a:srgbClr val="7c4182"/>
            </a:solidFill>
            <a:ln>
              <a:noFill/>
            </a:ln>
          </p:spPr>
          <p:style>
            <a:lnRef idx="0"/>
            <a:fillRef idx="0"/>
            <a:effectRef idx="0"/>
            <a:fontRef idx="minor"/>
          </p:style>
        </p:sp>
        <p:sp>
          <p:nvSpPr>
            <p:cNvPr id="137" name="CustomShape 12"/>
            <p:cNvSpPr/>
            <p:nvPr/>
          </p:nvSpPr>
          <p:spPr>
            <a:xfrm>
              <a:off x="1839960" y="506520"/>
              <a:ext cx="153720" cy="159840"/>
            </a:xfrm>
            <a:custGeom>
              <a:avLst/>
              <a:gdLst/>
              <a:ahLst/>
              <a:rect l="l" t="t" r="r" b="b"/>
              <a:pathLst>
                <a:path w="100" h="105">
                  <a:moveTo>
                    <a:pt x="0" y="52"/>
                  </a:moveTo>
                  <a:cubicBezTo>
                    <a:pt x="0" y="46"/>
                    <a:pt x="2" y="39"/>
                    <a:pt x="4" y="32"/>
                  </a:cubicBezTo>
                  <a:cubicBezTo>
                    <a:pt x="7" y="26"/>
                    <a:pt x="10" y="21"/>
                    <a:pt x="14" y="16"/>
                  </a:cubicBezTo>
                  <a:cubicBezTo>
                    <a:pt x="19" y="11"/>
                    <a:pt x="24" y="8"/>
                    <a:pt x="29" y="5"/>
                  </a:cubicBezTo>
                  <a:cubicBezTo>
                    <a:pt x="41" y="0"/>
                    <a:pt x="55" y="0"/>
                    <a:pt x="66" y="5"/>
                  </a:cubicBezTo>
                  <a:cubicBezTo>
                    <a:pt x="72" y="8"/>
                    <a:pt x="77" y="11"/>
                    <a:pt x="81" y="16"/>
                  </a:cubicBezTo>
                  <a:cubicBezTo>
                    <a:pt x="100" y="37"/>
                    <a:pt x="100" y="68"/>
                    <a:pt x="81" y="89"/>
                  </a:cubicBezTo>
                  <a:cubicBezTo>
                    <a:pt x="77" y="93"/>
                    <a:pt x="72" y="97"/>
                    <a:pt x="66" y="100"/>
                  </a:cubicBezTo>
                  <a:cubicBezTo>
                    <a:pt x="55" y="105"/>
                    <a:pt x="41" y="105"/>
                    <a:pt x="29" y="100"/>
                  </a:cubicBezTo>
                  <a:cubicBezTo>
                    <a:pt x="24" y="97"/>
                    <a:pt x="19" y="93"/>
                    <a:pt x="14" y="89"/>
                  </a:cubicBezTo>
                  <a:cubicBezTo>
                    <a:pt x="10" y="84"/>
                    <a:pt x="7" y="78"/>
                    <a:pt x="4" y="72"/>
                  </a:cubicBezTo>
                  <a:cubicBezTo>
                    <a:pt x="2" y="66"/>
                    <a:pt x="0" y="59"/>
                    <a:pt x="0" y="52"/>
                  </a:cubicBezTo>
                  <a:close/>
                  <a:moveTo>
                    <a:pt x="26" y="52"/>
                  </a:moveTo>
                  <a:cubicBezTo>
                    <a:pt x="26" y="55"/>
                    <a:pt x="27" y="59"/>
                    <a:pt x="28" y="61"/>
                  </a:cubicBezTo>
                  <a:cubicBezTo>
                    <a:pt x="29" y="64"/>
                    <a:pt x="31" y="67"/>
                    <a:pt x="33" y="69"/>
                  </a:cubicBezTo>
                  <a:cubicBezTo>
                    <a:pt x="35" y="71"/>
                    <a:pt x="37" y="73"/>
                    <a:pt x="40" y="74"/>
                  </a:cubicBezTo>
                  <a:cubicBezTo>
                    <a:pt x="42" y="75"/>
                    <a:pt x="45" y="76"/>
                    <a:pt x="48" y="76"/>
                  </a:cubicBezTo>
                  <a:cubicBezTo>
                    <a:pt x="51" y="76"/>
                    <a:pt x="54" y="75"/>
                    <a:pt x="56" y="74"/>
                  </a:cubicBezTo>
                  <a:cubicBezTo>
                    <a:pt x="59" y="73"/>
                    <a:pt x="61" y="71"/>
                    <a:pt x="63" y="69"/>
                  </a:cubicBezTo>
                  <a:cubicBezTo>
                    <a:pt x="65" y="67"/>
                    <a:pt x="67" y="64"/>
                    <a:pt x="68" y="61"/>
                  </a:cubicBezTo>
                  <a:cubicBezTo>
                    <a:pt x="70" y="56"/>
                    <a:pt x="70" y="49"/>
                    <a:pt x="68" y="43"/>
                  </a:cubicBezTo>
                  <a:cubicBezTo>
                    <a:pt x="67" y="41"/>
                    <a:pt x="65" y="38"/>
                    <a:pt x="63" y="36"/>
                  </a:cubicBezTo>
                  <a:cubicBezTo>
                    <a:pt x="61" y="34"/>
                    <a:pt x="59" y="32"/>
                    <a:pt x="56" y="31"/>
                  </a:cubicBezTo>
                  <a:cubicBezTo>
                    <a:pt x="54" y="30"/>
                    <a:pt x="51" y="29"/>
                    <a:pt x="48" y="29"/>
                  </a:cubicBezTo>
                  <a:cubicBezTo>
                    <a:pt x="45" y="29"/>
                    <a:pt x="42" y="30"/>
                    <a:pt x="40" y="31"/>
                  </a:cubicBezTo>
                  <a:cubicBezTo>
                    <a:pt x="37" y="32"/>
                    <a:pt x="35" y="34"/>
                    <a:pt x="33" y="36"/>
                  </a:cubicBezTo>
                  <a:cubicBezTo>
                    <a:pt x="31" y="38"/>
                    <a:pt x="29" y="41"/>
                    <a:pt x="28" y="43"/>
                  </a:cubicBezTo>
                  <a:cubicBezTo>
                    <a:pt x="27" y="46"/>
                    <a:pt x="26" y="49"/>
                    <a:pt x="26" y="52"/>
                  </a:cubicBezTo>
                  <a:close/>
                </a:path>
              </a:pathLst>
            </a:custGeom>
            <a:solidFill>
              <a:srgbClr val="7c4182"/>
            </a:solidFill>
            <a:ln>
              <a:noFill/>
            </a:ln>
          </p:spPr>
          <p:style>
            <a:lnRef idx="0"/>
            <a:fillRef idx="0"/>
            <a:effectRef idx="0"/>
            <a:fontRef idx="minor"/>
          </p:style>
        </p:sp>
        <p:sp>
          <p:nvSpPr>
            <p:cNvPr id="138" name="CustomShape 13"/>
            <p:cNvSpPr/>
            <p:nvPr/>
          </p:nvSpPr>
          <p:spPr>
            <a:xfrm>
              <a:off x="968400" y="412920"/>
              <a:ext cx="205920" cy="250560"/>
            </a:xfrm>
            <a:custGeom>
              <a:avLst/>
              <a:gdLst/>
              <a:ahLst/>
              <a:rect l="l" t="t" r="r" b="b"/>
              <a:pathLst>
                <a:path w="134" h="164">
                  <a:moveTo>
                    <a:pt x="1" y="23"/>
                  </a:moveTo>
                  <a:cubicBezTo>
                    <a:pt x="0" y="21"/>
                    <a:pt x="0" y="18"/>
                    <a:pt x="0" y="16"/>
                  </a:cubicBezTo>
                  <a:cubicBezTo>
                    <a:pt x="0" y="14"/>
                    <a:pt x="0" y="12"/>
                    <a:pt x="1" y="10"/>
                  </a:cubicBezTo>
                  <a:cubicBezTo>
                    <a:pt x="2" y="8"/>
                    <a:pt x="3" y="6"/>
                    <a:pt x="4" y="5"/>
                  </a:cubicBezTo>
                  <a:cubicBezTo>
                    <a:pt x="6" y="3"/>
                    <a:pt x="8" y="2"/>
                    <a:pt x="10" y="1"/>
                  </a:cubicBezTo>
                  <a:cubicBezTo>
                    <a:pt x="11" y="0"/>
                    <a:pt x="13" y="0"/>
                    <a:pt x="15" y="0"/>
                  </a:cubicBezTo>
                  <a:cubicBezTo>
                    <a:pt x="17" y="0"/>
                    <a:pt x="19" y="0"/>
                    <a:pt x="21" y="1"/>
                  </a:cubicBezTo>
                  <a:cubicBezTo>
                    <a:pt x="23" y="2"/>
                    <a:pt x="24" y="3"/>
                    <a:pt x="26" y="5"/>
                  </a:cubicBezTo>
                  <a:cubicBezTo>
                    <a:pt x="27" y="6"/>
                    <a:pt x="28" y="8"/>
                    <a:pt x="29" y="10"/>
                  </a:cubicBezTo>
                  <a:cubicBezTo>
                    <a:pt x="29" y="10"/>
                    <a:pt x="63" y="97"/>
                    <a:pt x="64" y="99"/>
                  </a:cubicBezTo>
                  <a:cubicBezTo>
                    <a:pt x="65" y="100"/>
                    <a:pt x="67" y="101"/>
                    <a:pt x="68" y="100"/>
                  </a:cubicBezTo>
                  <a:cubicBezTo>
                    <a:pt x="69" y="100"/>
                    <a:pt x="69" y="99"/>
                    <a:pt x="70" y="99"/>
                  </a:cubicBezTo>
                  <a:cubicBezTo>
                    <a:pt x="70" y="97"/>
                    <a:pt x="105" y="10"/>
                    <a:pt x="105" y="10"/>
                  </a:cubicBezTo>
                  <a:cubicBezTo>
                    <a:pt x="105" y="8"/>
                    <a:pt x="106" y="6"/>
                    <a:pt x="108" y="5"/>
                  </a:cubicBezTo>
                  <a:cubicBezTo>
                    <a:pt x="109" y="3"/>
                    <a:pt x="111" y="2"/>
                    <a:pt x="113" y="1"/>
                  </a:cubicBezTo>
                  <a:cubicBezTo>
                    <a:pt x="115" y="0"/>
                    <a:pt x="116" y="0"/>
                    <a:pt x="118" y="0"/>
                  </a:cubicBezTo>
                  <a:cubicBezTo>
                    <a:pt x="120" y="0"/>
                    <a:pt x="122" y="0"/>
                    <a:pt x="124" y="1"/>
                  </a:cubicBezTo>
                  <a:cubicBezTo>
                    <a:pt x="126" y="2"/>
                    <a:pt x="128" y="3"/>
                    <a:pt x="129" y="5"/>
                  </a:cubicBezTo>
                  <a:cubicBezTo>
                    <a:pt x="131" y="6"/>
                    <a:pt x="132" y="8"/>
                    <a:pt x="133" y="10"/>
                  </a:cubicBezTo>
                  <a:cubicBezTo>
                    <a:pt x="133" y="12"/>
                    <a:pt x="134" y="14"/>
                    <a:pt x="134" y="16"/>
                  </a:cubicBezTo>
                  <a:cubicBezTo>
                    <a:pt x="134" y="18"/>
                    <a:pt x="133" y="21"/>
                    <a:pt x="133" y="23"/>
                  </a:cubicBezTo>
                  <a:cubicBezTo>
                    <a:pt x="81" y="153"/>
                    <a:pt x="81" y="153"/>
                    <a:pt x="81" y="153"/>
                  </a:cubicBezTo>
                  <a:cubicBezTo>
                    <a:pt x="80" y="157"/>
                    <a:pt x="78" y="159"/>
                    <a:pt x="75" y="161"/>
                  </a:cubicBezTo>
                  <a:cubicBezTo>
                    <a:pt x="73" y="163"/>
                    <a:pt x="70" y="164"/>
                    <a:pt x="67" y="164"/>
                  </a:cubicBezTo>
                  <a:cubicBezTo>
                    <a:pt x="66" y="164"/>
                    <a:pt x="66" y="164"/>
                    <a:pt x="66" y="164"/>
                  </a:cubicBezTo>
                  <a:cubicBezTo>
                    <a:pt x="64" y="163"/>
                    <a:pt x="64" y="163"/>
                    <a:pt x="64" y="163"/>
                  </a:cubicBezTo>
                  <a:cubicBezTo>
                    <a:pt x="62" y="163"/>
                    <a:pt x="59" y="162"/>
                    <a:pt x="57" y="160"/>
                  </a:cubicBezTo>
                  <a:cubicBezTo>
                    <a:pt x="55" y="158"/>
                    <a:pt x="54" y="156"/>
                    <a:pt x="53" y="153"/>
                  </a:cubicBezTo>
                  <a:lnTo>
                    <a:pt x="1" y="23"/>
                  </a:lnTo>
                  <a:close/>
                </a:path>
              </a:pathLst>
            </a:custGeom>
            <a:solidFill>
              <a:srgbClr val="02b6c9"/>
            </a:solidFill>
            <a:ln>
              <a:noFill/>
            </a:ln>
          </p:spPr>
          <p:style>
            <a:lnRef idx="0"/>
            <a:fillRef idx="0"/>
            <a:effectRef idx="0"/>
            <a:fontRef idx="minor"/>
          </p:style>
        </p:sp>
        <p:sp>
          <p:nvSpPr>
            <p:cNvPr id="139" name="CustomShape 14"/>
            <p:cNvSpPr/>
            <p:nvPr/>
          </p:nvSpPr>
          <p:spPr>
            <a:xfrm>
              <a:off x="1494000" y="412920"/>
              <a:ext cx="153720" cy="253800"/>
            </a:xfrm>
            <a:custGeom>
              <a:avLst/>
              <a:gdLst/>
              <a:ahLst/>
              <a:rect l="l" t="t" r="r" b="b"/>
              <a:pathLst>
                <a:path w="100" h="166">
                  <a:moveTo>
                    <a:pt x="100" y="20"/>
                  </a:moveTo>
                  <a:cubicBezTo>
                    <a:pt x="100" y="15"/>
                    <a:pt x="100" y="15"/>
                    <a:pt x="100" y="15"/>
                  </a:cubicBezTo>
                  <a:cubicBezTo>
                    <a:pt x="100" y="13"/>
                    <a:pt x="99" y="11"/>
                    <a:pt x="99" y="9"/>
                  </a:cubicBezTo>
                  <a:cubicBezTo>
                    <a:pt x="98" y="7"/>
                    <a:pt x="97" y="6"/>
                    <a:pt x="96" y="4"/>
                  </a:cubicBezTo>
                  <a:cubicBezTo>
                    <a:pt x="95" y="3"/>
                    <a:pt x="93" y="2"/>
                    <a:pt x="92" y="1"/>
                  </a:cubicBezTo>
                  <a:cubicBezTo>
                    <a:pt x="90" y="0"/>
                    <a:pt x="88" y="0"/>
                    <a:pt x="87" y="0"/>
                  </a:cubicBezTo>
                  <a:cubicBezTo>
                    <a:pt x="85" y="0"/>
                    <a:pt x="83" y="0"/>
                    <a:pt x="82" y="1"/>
                  </a:cubicBezTo>
                  <a:cubicBezTo>
                    <a:pt x="78" y="3"/>
                    <a:pt x="76" y="5"/>
                    <a:pt x="75" y="9"/>
                  </a:cubicBezTo>
                  <a:cubicBezTo>
                    <a:pt x="74" y="11"/>
                    <a:pt x="74" y="13"/>
                    <a:pt x="74" y="15"/>
                  </a:cubicBezTo>
                  <a:cubicBezTo>
                    <a:pt x="74" y="68"/>
                    <a:pt x="74" y="68"/>
                    <a:pt x="74" y="68"/>
                  </a:cubicBezTo>
                  <a:cubicBezTo>
                    <a:pt x="71" y="66"/>
                    <a:pt x="67" y="65"/>
                    <a:pt x="64" y="64"/>
                  </a:cubicBezTo>
                  <a:cubicBezTo>
                    <a:pt x="60" y="63"/>
                    <a:pt x="56" y="62"/>
                    <a:pt x="52" y="62"/>
                  </a:cubicBezTo>
                  <a:cubicBezTo>
                    <a:pt x="46" y="62"/>
                    <a:pt x="40" y="63"/>
                    <a:pt x="34" y="66"/>
                  </a:cubicBezTo>
                  <a:cubicBezTo>
                    <a:pt x="28" y="69"/>
                    <a:pt x="23" y="72"/>
                    <a:pt x="19" y="77"/>
                  </a:cubicBezTo>
                  <a:cubicBezTo>
                    <a:pt x="0" y="98"/>
                    <a:pt x="0" y="129"/>
                    <a:pt x="19" y="150"/>
                  </a:cubicBezTo>
                  <a:cubicBezTo>
                    <a:pt x="23" y="154"/>
                    <a:pt x="28" y="158"/>
                    <a:pt x="34" y="161"/>
                  </a:cubicBezTo>
                  <a:cubicBezTo>
                    <a:pt x="46" y="166"/>
                    <a:pt x="59" y="166"/>
                    <a:pt x="71" y="161"/>
                  </a:cubicBezTo>
                  <a:cubicBezTo>
                    <a:pt x="76" y="158"/>
                    <a:pt x="81" y="154"/>
                    <a:pt x="86" y="150"/>
                  </a:cubicBezTo>
                  <a:cubicBezTo>
                    <a:pt x="90" y="145"/>
                    <a:pt x="93" y="140"/>
                    <a:pt x="96" y="134"/>
                  </a:cubicBezTo>
                  <a:cubicBezTo>
                    <a:pt x="98" y="127"/>
                    <a:pt x="100" y="121"/>
                    <a:pt x="100" y="114"/>
                  </a:cubicBezTo>
                  <a:cubicBezTo>
                    <a:pt x="100" y="20"/>
                    <a:pt x="100" y="20"/>
                    <a:pt x="100" y="20"/>
                  </a:cubicBezTo>
                  <a:close/>
                  <a:moveTo>
                    <a:pt x="72" y="122"/>
                  </a:moveTo>
                  <a:cubicBezTo>
                    <a:pt x="71" y="125"/>
                    <a:pt x="70" y="128"/>
                    <a:pt x="68" y="130"/>
                  </a:cubicBezTo>
                  <a:cubicBezTo>
                    <a:pt x="66" y="132"/>
                    <a:pt x="63" y="134"/>
                    <a:pt x="61" y="135"/>
                  </a:cubicBezTo>
                  <a:cubicBezTo>
                    <a:pt x="58" y="136"/>
                    <a:pt x="55" y="137"/>
                    <a:pt x="52" y="137"/>
                  </a:cubicBezTo>
                  <a:cubicBezTo>
                    <a:pt x="49" y="137"/>
                    <a:pt x="47" y="136"/>
                    <a:pt x="44" y="135"/>
                  </a:cubicBezTo>
                  <a:cubicBezTo>
                    <a:pt x="41" y="134"/>
                    <a:pt x="39" y="132"/>
                    <a:pt x="37" y="130"/>
                  </a:cubicBezTo>
                  <a:cubicBezTo>
                    <a:pt x="35" y="128"/>
                    <a:pt x="34" y="125"/>
                    <a:pt x="33" y="122"/>
                  </a:cubicBezTo>
                  <a:cubicBezTo>
                    <a:pt x="29" y="114"/>
                    <a:pt x="31" y="104"/>
                    <a:pt x="37" y="97"/>
                  </a:cubicBezTo>
                  <a:cubicBezTo>
                    <a:pt x="39" y="95"/>
                    <a:pt x="41" y="93"/>
                    <a:pt x="44" y="92"/>
                  </a:cubicBezTo>
                  <a:cubicBezTo>
                    <a:pt x="47" y="91"/>
                    <a:pt x="49" y="90"/>
                    <a:pt x="52" y="90"/>
                  </a:cubicBezTo>
                  <a:cubicBezTo>
                    <a:pt x="55" y="90"/>
                    <a:pt x="58" y="91"/>
                    <a:pt x="61" y="92"/>
                  </a:cubicBezTo>
                  <a:cubicBezTo>
                    <a:pt x="63" y="93"/>
                    <a:pt x="66" y="95"/>
                    <a:pt x="68" y="97"/>
                  </a:cubicBezTo>
                  <a:cubicBezTo>
                    <a:pt x="69" y="99"/>
                    <a:pt x="71" y="102"/>
                    <a:pt x="72" y="104"/>
                  </a:cubicBezTo>
                  <a:cubicBezTo>
                    <a:pt x="74" y="110"/>
                    <a:pt x="74" y="117"/>
                    <a:pt x="72" y="122"/>
                  </a:cubicBezTo>
                  <a:close/>
                </a:path>
              </a:pathLst>
            </a:custGeom>
            <a:solidFill>
              <a:srgbClr val="7c4182"/>
            </a:solidFill>
            <a:ln>
              <a:noFill/>
            </a:ln>
          </p:spPr>
          <p:style>
            <a:lnRef idx="0"/>
            <a:fillRef idx="0"/>
            <a:effectRef idx="0"/>
            <a:fontRef idx="minor"/>
          </p:style>
        </p:sp>
      </p:grpSp>
      <p:sp>
        <p:nvSpPr>
          <p:cNvPr id="140" name="CustomShape 15"/>
          <p:cNvSpPr/>
          <p:nvPr/>
        </p:nvSpPr>
        <p:spPr>
          <a:xfrm>
            <a:off x="1409760" y="1467720"/>
            <a:ext cx="1131480" cy="61560"/>
          </a:xfrm>
          <a:prstGeom prst="rect">
            <a:avLst/>
          </a:prstGeom>
          <a:solidFill>
            <a:srgbClr val="7c4182"/>
          </a:solidFill>
          <a:ln>
            <a:noFill/>
          </a:ln>
        </p:spPr>
        <p:style>
          <a:lnRef idx="0"/>
          <a:fillRef idx="0"/>
          <a:effectRef idx="0"/>
          <a:fontRef idx="minor"/>
        </p:style>
      </p:sp>
      <p:grpSp>
        <p:nvGrpSpPr>
          <p:cNvPr id="141" name="Group 16"/>
          <p:cNvGrpSpPr/>
          <p:nvPr/>
        </p:nvGrpSpPr>
        <p:grpSpPr>
          <a:xfrm>
            <a:off x="8589960" y="-7920"/>
            <a:ext cx="3727080" cy="6865560"/>
            <a:chOff x="8589960" y="-7920"/>
            <a:chExt cx="3727080" cy="6865560"/>
          </a:xfrm>
        </p:grpSpPr>
        <p:pic>
          <p:nvPicPr>
            <p:cNvPr id="142" name="Google Shape;153;p15" descr=""/>
            <p:cNvPicPr/>
            <p:nvPr/>
          </p:nvPicPr>
          <p:blipFill>
            <a:blip r:embed="rId1"/>
            <a:srcRect l="0" t="0" r="0" b="7408"/>
            <a:stretch/>
          </p:blipFill>
          <p:spPr>
            <a:xfrm>
              <a:off x="8589960" y="-7920"/>
              <a:ext cx="3727080" cy="6865560"/>
            </a:xfrm>
            <a:prstGeom prst="rect">
              <a:avLst/>
            </a:prstGeom>
            <a:ln>
              <a:noFill/>
            </a:ln>
          </p:spPr>
        </p:pic>
        <p:pic>
          <p:nvPicPr>
            <p:cNvPr id="143" name="Google Shape;154;p15" descr=""/>
            <p:cNvPicPr/>
            <p:nvPr/>
          </p:nvPicPr>
          <p:blipFill>
            <a:blip r:embed="rId2"/>
            <a:stretch/>
          </p:blipFill>
          <p:spPr>
            <a:xfrm>
              <a:off x="11523600" y="995400"/>
              <a:ext cx="791640" cy="1780920"/>
            </a:xfrm>
            <a:prstGeom prst="rect">
              <a:avLst/>
            </a:prstGeom>
            <a:ln>
              <a:noFill/>
            </a:ln>
          </p:spPr>
        </p:pic>
      </p:grpSp>
      <p:sp>
        <p:nvSpPr>
          <p:cNvPr id="144" name="CustomShape 17"/>
          <p:cNvSpPr/>
          <p:nvPr/>
        </p:nvSpPr>
        <p:spPr>
          <a:xfrm>
            <a:off x="411120" y="5653080"/>
            <a:ext cx="1339560" cy="987120"/>
          </a:xfrm>
          <a:custGeom>
            <a:avLst/>
            <a:gdLst/>
            <a:ahLst/>
            <a:rect l="l" t="t" r="r" b="b"/>
            <a:pathLst>
              <a:path w="872" h="642">
                <a:moveTo>
                  <a:pt x="872" y="642"/>
                </a:moveTo>
                <a:cubicBezTo>
                  <a:pt x="673" y="642"/>
                  <a:pt x="673" y="642"/>
                  <a:pt x="673" y="642"/>
                </a:cubicBezTo>
                <a:cubicBezTo>
                  <a:pt x="673" y="642"/>
                  <a:pt x="673" y="642"/>
                  <a:pt x="673" y="642"/>
                </a:cubicBezTo>
                <a:cubicBezTo>
                  <a:pt x="872" y="642"/>
                  <a:pt x="872" y="642"/>
                  <a:pt x="872" y="642"/>
                </a:cubicBezTo>
                <a:cubicBezTo>
                  <a:pt x="872" y="642"/>
                  <a:pt x="872" y="642"/>
                  <a:pt x="872" y="642"/>
                </a:cubicBezTo>
                <a:moveTo>
                  <a:pt x="1" y="0"/>
                </a:moveTo>
                <a:cubicBezTo>
                  <a:pt x="1" y="0"/>
                  <a:pt x="0" y="1"/>
                  <a:pt x="0" y="1"/>
                </a:cubicBezTo>
                <a:cubicBezTo>
                  <a:pt x="0" y="253"/>
                  <a:pt x="0" y="253"/>
                  <a:pt x="0" y="253"/>
                </a:cubicBezTo>
                <a:cubicBezTo>
                  <a:pt x="0" y="252"/>
                  <a:pt x="1" y="252"/>
                  <a:pt x="1" y="251"/>
                </a:cubicBezTo>
                <a:cubicBezTo>
                  <a:pt x="1" y="0"/>
                  <a:pt x="1" y="0"/>
                  <a:pt x="1" y="0"/>
                </a:cubicBezTo>
              </a:path>
            </a:pathLst>
          </a:custGeom>
          <a:solidFill>
            <a:srgbClr val="d2e5e6"/>
          </a:solidFill>
          <a:ln>
            <a:noFill/>
          </a:ln>
        </p:spPr>
        <p:style>
          <a:lnRef idx="0"/>
          <a:fillRef idx="0"/>
          <a:effectRef idx="0"/>
          <a:fontRef idx="minor"/>
        </p:style>
      </p:sp>
      <p:sp>
        <p:nvSpPr>
          <p:cNvPr id="145" name="CustomShape 18"/>
          <p:cNvSpPr/>
          <p:nvPr/>
        </p:nvSpPr>
        <p:spPr>
          <a:xfrm>
            <a:off x="345240" y="1828800"/>
            <a:ext cx="8890200" cy="4663440"/>
          </a:xfrm>
          <a:prstGeom prst="rect">
            <a:avLst/>
          </a:prstGeom>
          <a:noFill/>
          <a:ln>
            <a:noFill/>
          </a:ln>
        </p:spPr>
        <p:style>
          <a:lnRef idx="0"/>
          <a:fillRef idx="0"/>
          <a:effectRef idx="0"/>
          <a:fontRef idx="minor"/>
        </p:style>
        <p:txBody>
          <a:bodyPr>
            <a:noAutofit/>
          </a:bodyPr>
          <a:p>
            <a:pPr>
              <a:lnSpc>
                <a:spcPct val="150000"/>
              </a:lnSpc>
            </a:pPr>
            <a:r>
              <a:rPr b="0" lang="en-US" sz="2400" spc="-1" strike="noStrike">
                <a:solidFill>
                  <a:srgbClr val="727373"/>
                </a:solidFill>
                <a:latin typeface="Roboto"/>
                <a:ea typeface="Roboto"/>
              </a:rPr>
              <a:t>Hàm là một đoạn (khối) code có tổ chức để thực hiện một tác vụ nào đó.</a:t>
            </a:r>
            <a:endParaRPr b="0" lang="en-US" sz="2400" spc="-1" strike="noStrike">
              <a:latin typeface="Arial"/>
            </a:endParaRPr>
          </a:p>
          <a:p>
            <a:pPr>
              <a:lnSpc>
                <a:spcPct val="150000"/>
              </a:lnSpc>
            </a:pPr>
            <a:endParaRPr b="0" lang="en-US" sz="2400" spc="-1" strike="noStrike">
              <a:latin typeface="Arial"/>
            </a:endParaRPr>
          </a:p>
          <a:p>
            <a:pPr>
              <a:lnSpc>
                <a:spcPct val="150000"/>
              </a:lnSpc>
            </a:pPr>
            <a:r>
              <a:rPr b="0" lang="en-US" sz="2400" spc="-1" strike="noStrike">
                <a:solidFill>
                  <a:srgbClr val="727373"/>
                </a:solidFill>
                <a:latin typeface="Roboto"/>
                <a:ea typeface="Roboto"/>
              </a:rPr>
              <a:t>Trong python có rất nhiều hàm được xây dựng sẵn. Tuy nhiên để phục vụ một số nhiệm vụ đặc thù. Chúng ta có thể tạo riêng cho mình các hàm với kiểu và định nghĩa riêng.</a:t>
            </a:r>
            <a:endParaRPr b="0" lang="en-US" sz="2400" spc="-1" strike="noStrike">
              <a:latin typeface="Arial"/>
            </a:endParaRPr>
          </a:p>
        </p:txBody>
      </p:sp>
      <p:sp>
        <p:nvSpPr>
          <p:cNvPr id="146" name="CustomShape 19"/>
          <p:cNvSpPr/>
          <p:nvPr/>
        </p:nvSpPr>
        <p:spPr>
          <a:xfrm>
            <a:off x="-664200" y="5816520"/>
            <a:ext cx="1740960" cy="1740960"/>
          </a:xfrm>
          <a:prstGeom prst="ellipse">
            <a:avLst/>
          </a:prstGeom>
          <a:noFill/>
          <a:ln w="282600">
            <a:solidFill>
              <a:srgbClr val="02b6c9">
                <a:alpha val="27000"/>
              </a:srgbClr>
            </a:solidFill>
            <a:miter/>
          </a:ln>
        </p:spPr>
        <p:style>
          <a:lnRef idx="0"/>
          <a:fillRef idx="0"/>
          <a:effectRef idx="0"/>
          <a:fontRef idx="minor"/>
        </p:style>
      </p:sp>
    </p:spTree>
  </p:cSld>
  <mc:AlternateContent>
    <mc:Choice Requires="p14">
      <p:transition spd="slow" p14:dur="2000"/>
    </mc:Choice>
    <mc:Fallback>
      <p:transition spd="slow"/>
    </mc:Fallback>
  </mc:AlternateContent>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nodeType="clickEffect" fill="hold" presetClass="entr" presetID="1">
                                  <p:stCondLst>
                                    <p:cond delay="0"/>
                                  </p:stCondLst>
                                  <p:childTnLst>
                                    <p:set>
                                      <p:cBhvr>
                                        <p:cTn id="6" dur="1" fill="hold">
                                          <p:stCondLst>
                                            <p:cond delay="0"/>
                                          </p:stCondLst>
                                        </p:cTn>
                                        <p:tgtEl>
                                          <p:spTgt spid="12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nodeType="clickEffect" fill="hold" presetClass="entr" presetID="1">
                                  <p:stCondLst>
                                    <p:cond delay="0"/>
                                  </p:stCondLst>
                                  <p:childTnLst>
                                    <p:set>
                                      <p:cBhvr>
                                        <p:cTn id="10" dur="1" fill="hold">
                                          <p:stCondLst>
                                            <p:cond delay="0"/>
                                          </p:stCondLst>
                                        </p:cTn>
                                        <p:tgtEl>
                                          <p:spTgt spid="14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 name="CustomShape 1"/>
          <p:cNvSpPr/>
          <p:nvPr/>
        </p:nvSpPr>
        <p:spPr>
          <a:xfrm>
            <a:off x="0" y="71280"/>
            <a:ext cx="13312440" cy="7414920"/>
          </a:xfrm>
          <a:prstGeom prst="rect">
            <a:avLst/>
          </a:prstGeom>
          <a:noFill/>
          <a:ln>
            <a:noFill/>
          </a:ln>
        </p:spPr>
        <p:style>
          <a:lnRef idx="0"/>
          <a:fillRef idx="0"/>
          <a:effectRef idx="0"/>
          <a:fontRef idx="minor"/>
        </p:style>
      </p:sp>
      <p:sp>
        <p:nvSpPr>
          <p:cNvPr id="148" name="CustomShape 2"/>
          <p:cNvSpPr/>
          <p:nvPr/>
        </p:nvSpPr>
        <p:spPr>
          <a:xfrm>
            <a:off x="411120" y="-4680"/>
            <a:ext cx="11807640" cy="6644880"/>
          </a:xfrm>
          <a:prstGeom prst="rect">
            <a:avLst/>
          </a:prstGeom>
          <a:noFill/>
          <a:ln>
            <a:noFill/>
          </a:ln>
        </p:spPr>
        <p:style>
          <a:lnRef idx="0"/>
          <a:fillRef idx="0"/>
          <a:effectRef idx="0"/>
          <a:fontRef idx="minor"/>
        </p:style>
      </p:sp>
      <p:sp>
        <p:nvSpPr>
          <p:cNvPr id="149" name="CustomShape 3"/>
          <p:cNvSpPr/>
          <p:nvPr/>
        </p:nvSpPr>
        <p:spPr>
          <a:xfrm>
            <a:off x="412920" y="-3240"/>
            <a:ext cx="11874240" cy="6643440"/>
          </a:xfrm>
          <a:prstGeom prst="rect">
            <a:avLst/>
          </a:prstGeom>
          <a:noFill/>
          <a:ln>
            <a:noFill/>
          </a:ln>
        </p:spPr>
        <p:style>
          <a:lnRef idx="0"/>
          <a:fillRef idx="0"/>
          <a:effectRef idx="0"/>
          <a:fontRef idx="minor"/>
        </p:style>
      </p:sp>
      <p:sp>
        <p:nvSpPr>
          <p:cNvPr id="150" name="CustomShape 4"/>
          <p:cNvSpPr/>
          <p:nvPr/>
        </p:nvSpPr>
        <p:spPr>
          <a:xfrm>
            <a:off x="1409760" y="746280"/>
            <a:ext cx="7002720" cy="615240"/>
          </a:xfrm>
          <a:prstGeom prst="rect">
            <a:avLst/>
          </a:prstGeom>
          <a:noFill/>
          <a:ln>
            <a:noFill/>
          </a:ln>
        </p:spPr>
        <p:style>
          <a:lnRef idx="0"/>
          <a:fillRef idx="0"/>
          <a:effectRef idx="0"/>
          <a:fontRef idx="minor"/>
        </p:style>
        <p:txBody>
          <a:bodyPr lIns="0" rIns="0" tIns="0" bIns="0">
            <a:noAutofit/>
          </a:bodyPr>
          <a:p>
            <a:pPr>
              <a:lnSpc>
                <a:spcPct val="100000"/>
              </a:lnSpc>
            </a:pPr>
            <a:r>
              <a:rPr b="1" lang="en-US" sz="4000" spc="-1" strike="noStrike">
                <a:solidFill>
                  <a:srgbClr val="727373"/>
                </a:solidFill>
                <a:latin typeface="Arial"/>
                <a:ea typeface="Arial"/>
              </a:rPr>
              <a:t>Khi nào dùng Hàm?</a:t>
            </a:r>
            <a:endParaRPr b="0" lang="en-US" sz="4000" spc="-1" strike="noStrike">
              <a:latin typeface="Arial"/>
            </a:endParaRPr>
          </a:p>
        </p:txBody>
      </p:sp>
      <p:grpSp>
        <p:nvGrpSpPr>
          <p:cNvPr id="151" name="Group 5"/>
          <p:cNvGrpSpPr/>
          <p:nvPr/>
        </p:nvGrpSpPr>
        <p:grpSpPr>
          <a:xfrm>
            <a:off x="968400" y="412920"/>
            <a:ext cx="1025280" cy="253800"/>
            <a:chOff x="968400" y="412920"/>
            <a:chExt cx="1025280" cy="253800"/>
          </a:xfrm>
        </p:grpSpPr>
        <p:sp>
          <p:nvSpPr>
            <p:cNvPr id="152" name="CustomShape 6"/>
            <p:cNvSpPr/>
            <p:nvPr/>
          </p:nvSpPr>
          <p:spPr>
            <a:xfrm>
              <a:off x="1190520" y="449280"/>
              <a:ext cx="42480" cy="45720"/>
            </a:xfrm>
            <a:custGeom>
              <a:avLst/>
              <a:gdLst/>
              <a:ahLst/>
              <a:rect l="l" t="t" r="r" b="b"/>
              <a:pathLst>
                <a:path w="28" h="30">
                  <a:moveTo>
                    <a:pt x="0" y="15"/>
                  </a:moveTo>
                  <a:cubicBezTo>
                    <a:pt x="0" y="13"/>
                    <a:pt x="0" y="11"/>
                    <a:pt x="1" y="9"/>
                  </a:cubicBezTo>
                  <a:cubicBezTo>
                    <a:pt x="2" y="6"/>
                    <a:pt x="5" y="3"/>
                    <a:pt x="8" y="1"/>
                  </a:cubicBezTo>
                  <a:cubicBezTo>
                    <a:pt x="12" y="0"/>
                    <a:pt x="16" y="0"/>
                    <a:pt x="19" y="1"/>
                  </a:cubicBezTo>
                  <a:cubicBezTo>
                    <a:pt x="21" y="2"/>
                    <a:pt x="22" y="3"/>
                    <a:pt x="23" y="4"/>
                  </a:cubicBezTo>
                  <a:cubicBezTo>
                    <a:pt x="25" y="6"/>
                    <a:pt x="26" y="7"/>
                    <a:pt x="26" y="9"/>
                  </a:cubicBezTo>
                  <a:cubicBezTo>
                    <a:pt x="27" y="11"/>
                    <a:pt x="28" y="13"/>
                    <a:pt x="28" y="15"/>
                  </a:cubicBezTo>
                  <a:cubicBezTo>
                    <a:pt x="28" y="17"/>
                    <a:pt x="27" y="19"/>
                    <a:pt x="26" y="21"/>
                  </a:cubicBezTo>
                  <a:cubicBezTo>
                    <a:pt x="26" y="23"/>
                    <a:pt x="25" y="24"/>
                    <a:pt x="23" y="26"/>
                  </a:cubicBezTo>
                  <a:cubicBezTo>
                    <a:pt x="22" y="27"/>
                    <a:pt x="21" y="28"/>
                    <a:pt x="19" y="29"/>
                  </a:cubicBezTo>
                  <a:cubicBezTo>
                    <a:pt x="16" y="30"/>
                    <a:pt x="12" y="30"/>
                    <a:pt x="8" y="29"/>
                  </a:cubicBezTo>
                  <a:cubicBezTo>
                    <a:pt x="7" y="28"/>
                    <a:pt x="5" y="27"/>
                    <a:pt x="4" y="26"/>
                  </a:cubicBezTo>
                  <a:cubicBezTo>
                    <a:pt x="3" y="24"/>
                    <a:pt x="2" y="23"/>
                    <a:pt x="1" y="21"/>
                  </a:cubicBezTo>
                  <a:cubicBezTo>
                    <a:pt x="0" y="19"/>
                    <a:pt x="0" y="17"/>
                    <a:pt x="0" y="15"/>
                  </a:cubicBezTo>
                  <a:close/>
                </a:path>
              </a:pathLst>
            </a:custGeom>
            <a:solidFill>
              <a:srgbClr val="02b6c9"/>
            </a:solidFill>
            <a:ln>
              <a:noFill/>
            </a:ln>
          </p:spPr>
          <p:style>
            <a:lnRef idx="0"/>
            <a:fillRef idx="0"/>
            <a:effectRef idx="0"/>
            <a:fontRef idx="minor"/>
          </p:style>
        </p:sp>
        <p:sp>
          <p:nvSpPr>
            <p:cNvPr id="153" name="CustomShape 7"/>
            <p:cNvSpPr/>
            <p:nvPr/>
          </p:nvSpPr>
          <p:spPr>
            <a:xfrm>
              <a:off x="1192320" y="509760"/>
              <a:ext cx="39240" cy="153720"/>
            </a:xfrm>
            <a:custGeom>
              <a:avLst/>
              <a:gdLst/>
              <a:ahLst/>
              <a:rect l="l" t="t" r="r" b="b"/>
              <a:pathLst>
                <a:path w="26" h="101">
                  <a:moveTo>
                    <a:pt x="26" y="86"/>
                  </a:moveTo>
                  <a:cubicBezTo>
                    <a:pt x="26" y="88"/>
                    <a:pt x="25" y="90"/>
                    <a:pt x="25" y="92"/>
                  </a:cubicBezTo>
                  <a:cubicBezTo>
                    <a:pt x="24" y="94"/>
                    <a:pt x="23" y="95"/>
                    <a:pt x="22" y="96"/>
                  </a:cubicBezTo>
                  <a:cubicBezTo>
                    <a:pt x="21" y="98"/>
                    <a:pt x="19" y="99"/>
                    <a:pt x="18" y="99"/>
                  </a:cubicBezTo>
                  <a:cubicBezTo>
                    <a:pt x="15" y="101"/>
                    <a:pt x="11" y="101"/>
                    <a:pt x="8" y="99"/>
                  </a:cubicBezTo>
                  <a:cubicBezTo>
                    <a:pt x="6" y="99"/>
                    <a:pt x="5" y="98"/>
                    <a:pt x="4" y="96"/>
                  </a:cubicBezTo>
                  <a:cubicBezTo>
                    <a:pt x="1" y="94"/>
                    <a:pt x="0" y="90"/>
                    <a:pt x="0" y="86"/>
                  </a:cubicBezTo>
                  <a:cubicBezTo>
                    <a:pt x="0" y="14"/>
                    <a:pt x="0" y="14"/>
                    <a:pt x="0" y="14"/>
                  </a:cubicBezTo>
                  <a:cubicBezTo>
                    <a:pt x="0" y="11"/>
                    <a:pt x="1" y="7"/>
                    <a:pt x="4" y="4"/>
                  </a:cubicBezTo>
                  <a:cubicBezTo>
                    <a:pt x="5" y="3"/>
                    <a:pt x="6" y="2"/>
                    <a:pt x="8" y="1"/>
                  </a:cubicBezTo>
                  <a:cubicBezTo>
                    <a:pt x="10" y="1"/>
                    <a:pt x="11" y="0"/>
                    <a:pt x="13" y="0"/>
                  </a:cubicBezTo>
                  <a:cubicBezTo>
                    <a:pt x="15" y="0"/>
                    <a:pt x="16" y="1"/>
                    <a:pt x="18" y="1"/>
                  </a:cubicBezTo>
                  <a:cubicBezTo>
                    <a:pt x="20" y="2"/>
                    <a:pt x="21" y="3"/>
                    <a:pt x="22" y="4"/>
                  </a:cubicBezTo>
                  <a:cubicBezTo>
                    <a:pt x="23" y="6"/>
                    <a:pt x="24" y="7"/>
                    <a:pt x="25" y="9"/>
                  </a:cubicBezTo>
                  <a:cubicBezTo>
                    <a:pt x="25" y="10"/>
                    <a:pt x="26" y="12"/>
                    <a:pt x="26" y="14"/>
                  </a:cubicBezTo>
                  <a:lnTo>
                    <a:pt x="26" y="86"/>
                  </a:lnTo>
                  <a:close/>
                </a:path>
              </a:pathLst>
            </a:custGeom>
            <a:solidFill>
              <a:srgbClr val="02b6c9"/>
            </a:solidFill>
            <a:ln>
              <a:noFill/>
            </a:ln>
          </p:spPr>
          <p:style>
            <a:lnRef idx="0"/>
            <a:fillRef idx="0"/>
            <a:effectRef idx="0"/>
            <a:fontRef idx="minor"/>
          </p:style>
        </p:sp>
        <p:sp>
          <p:nvSpPr>
            <p:cNvPr id="154" name="CustomShape 8"/>
            <p:cNvSpPr/>
            <p:nvPr/>
          </p:nvSpPr>
          <p:spPr>
            <a:xfrm>
              <a:off x="1265400" y="449280"/>
              <a:ext cx="42480" cy="45720"/>
            </a:xfrm>
            <a:custGeom>
              <a:avLst/>
              <a:gdLst/>
              <a:ahLst/>
              <a:rect l="l" t="t" r="r" b="b"/>
              <a:pathLst>
                <a:path w="28" h="30">
                  <a:moveTo>
                    <a:pt x="0" y="15"/>
                  </a:moveTo>
                  <a:cubicBezTo>
                    <a:pt x="0" y="13"/>
                    <a:pt x="0" y="11"/>
                    <a:pt x="1" y="9"/>
                  </a:cubicBezTo>
                  <a:cubicBezTo>
                    <a:pt x="3" y="6"/>
                    <a:pt x="5" y="3"/>
                    <a:pt x="9" y="1"/>
                  </a:cubicBezTo>
                  <a:cubicBezTo>
                    <a:pt x="12" y="0"/>
                    <a:pt x="16" y="0"/>
                    <a:pt x="19" y="1"/>
                  </a:cubicBezTo>
                  <a:cubicBezTo>
                    <a:pt x="21" y="2"/>
                    <a:pt x="22" y="3"/>
                    <a:pt x="24" y="4"/>
                  </a:cubicBezTo>
                  <a:cubicBezTo>
                    <a:pt x="25" y="6"/>
                    <a:pt x="26" y="7"/>
                    <a:pt x="27" y="9"/>
                  </a:cubicBezTo>
                  <a:cubicBezTo>
                    <a:pt x="27" y="11"/>
                    <a:pt x="28" y="13"/>
                    <a:pt x="28" y="15"/>
                  </a:cubicBezTo>
                  <a:cubicBezTo>
                    <a:pt x="28" y="17"/>
                    <a:pt x="27" y="19"/>
                    <a:pt x="27" y="21"/>
                  </a:cubicBezTo>
                  <a:cubicBezTo>
                    <a:pt x="26" y="23"/>
                    <a:pt x="25" y="24"/>
                    <a:pt x="24" y="26"/>
                  </a:cubicBezTo>
                  <a:cubicBezTo>
                    <a:pt x="22" y="27"/>
                    <a:pt x="21" y="28"/>
                    <a:pt x="19" y="29"/>
                  </a:cubicBezTo>
                  <a:cubicBezTo>
                    <a:pt x="16" y="30"/>
                    <a:pt x="12" y="30"/>
                    <a:pt x="9" y="29"/>
                  </a:cubicBezTo>
                  <a:cubicBezTo>
                    <a:pt x="7" y="28"/>
                    <a:pt x="5" y="27"/>
                    <a:pt x="4" y="26"/>
                  </a:cubicBezTo>
                  <a:cubicBezTo>
                    <a:pt x="3" y="24"/>
                    <a:pt x="2" y="23"/>
                    <a:pt x="1" y="21"/>
                  </a:cubicBezTo>
                  <a:cubicBezTo>
                    <a:pt x="0" y="19"/>
                    <a:pt x="0" y="17"/>
                    <a:pt x="0" y="15"/>
                  </a:cubicBezTo>
                  <a:close/>
                </a:path>
              </a:pathLst>
            </a:custGeom>
            <a:solidFill>
              <a:srgbClr val="02b6c9"/>
            </a:solidFill>
            <a:ln>
              <a:noFill/>
            </a:ln>
          </p:spPr>
          <p:style>
            <a:lnRef idx="0"/>
            <a:fillRef idx="0"/>
            <a:effectRef idx="0"/>
            <a:fontRef idx="minor"/>
          </p:style>
        </p:sp>
        <p:sp>
          <p:nvSpPr>
            <p:cNvPr id="155" name="CustomShape 9"/>
            <p:cNvSpPr/>
            <p:nvPr/>
          </p:nvSpPr>
          <p:spPr>
            <a:xfrm>
              <a:off x="1266840" y="509760"/>
              <a:ext cx="39240" cy="153720"/>
            </a:xfrm>
            <a:custGeom>
              <a:avLst/>
              <a:gdLst/>
              <a:ahLst/>
              <a:rect l="l" t="t" r="r" b="b"/>
              <a:pathLst>
                <a:path w="26" h="101">
                  <a:moveTo>
                    <a:pt x="26" y="86"/>
                  </a:moveTo>
                  <a:cubicBezTo>
                    <a:pt x="26" y="88"/>
                    <a:pt x="26" y="90"/>
                    <a:pt x="25" y="92"/>
                  </a:cubicBezTo>
                  <a:cubicBezTo>
                    <a:pt x="24" y="94"/>
                    <a:pt x="23" y="95"/>
                    <a:pt x="22" y="96"/>
                  </a:cubicBezTo>
                  <a:cubicBezTo>
                    <a:pt x="21" y="98"/>
                    <a:pt x="20" y="99"/>
                    <a:pt x="18" y="99"/>
                  </a:cubicBezTo>
                  <a:cubicBezTo>
                    <a:pt x="15" y="101"/>
                    <a:pt x="11" y="101"/>
                    <a:pt x="8" y="99"/>
                  </a:cubicBezTo>
                  <a:cubicBezTo>
                    <a:pt x="7" y="99"/>
                    <a:pt x="5" y="98"/>
                    <a:pt x="4" y="96"/>
                  </a:cubicBezTo>
                  <a:cubicBezTo>
                    <a:pt x="1" y="94"/>
                    <a:pt x="0" y="90"/>
                    <a:pt x="0" y="86"/>
                  </a:cubicBezTo>
                  <a:cubicBezTo>
                    <a:pt x="0" y="14"/>
                    <a:pt x="0" y="14"/>
                    <a:pt x="0" y="14"/>
                  </a:cubicBezTo>
                  <a:cubicBezTo>
                    <a:pt x="0" y="11"/>
                    <a:pt x="1" y="7"/>
                    <a:pt x="4" y="4"/>
                  </a:cubicBezTo>
                  <a:cubicBezTo>
                    <a:pt x="5" y="3"/>
                    <a:pt x="7" y="2"/>
                    <a:pt x="8" y="1"/>
                  </a:cubicBezTo>
                  <a:cubicBezTo>
                    <a:pt x="10" y="1"/>
                    <a:pt x="12" y="0"/>
                    <a:pt x="13" y="0"/>
                  </a:cubicBezTo>
                  <a:cubicBezTo>
                    <a:pt x="15" y="0"/>
                    <a:pt x="17" y="1"/>
                    <a:pt x="18" y="1"/>
                  </a:cubicBezTo>
                  <a:cubicBezTo>
                    <a:pt x="21" y="3"/>
                    <a:pt x="24" y="6"/>
                    <a:pt x="25" y="9"/>
                  </a:cubicBezTo>
                  <a:cubicBezTo>
                    <a:pt x="26" y="10"/>
                    <a:pt x="26" y="12"/>
                    <a:pt x="26" y="14"/>
                  </a:cubicBezTo>
                  <a:lnTo>
                    <a:pt x="26" y="86"/>
                  </a:lnTo>
                  <a:close/>
                </a:path>
              </a:pathLst>
            </a:custGeom>
            <a:solidFill>
              <a:srgbClr val="02b6c9"/>
            </a:solidFill>
            <a:ln>
              <a:noFill/>
            </a:ln>
          </p:spPr>
          <p:style>
            <a:lnRef idx="0"/>
            <a:fillRef idx="0"/>
            <a:effectRef idx="0"/>
            <a:fontRef idx="minor"/>
          </p:style>
        </p:sp>
        <p:sp>
          <p:nvSpPr>
            <p:cNvPr id="156" name="CustomShape 10"/>
            <p:cNvSpPr/>
            <p:nvPr/>
          </p:nvSpPr>
          <p:spPr>
            <a:xfrm>
              <a:off x="1339920" y="506520"/>
              <a:ext cx="139320" cy="156960"/>
            </a:xfrm>
            <a:custGeom>
              <a:avLst/>
              <a:gdLst/>
              <a:ahLst/>
              <a:rect l="l" t="t" r="r" b="b"/>
              <a:pathLst>
                <a:path w="91" h="103">
                  <a:moveTo>
                    <a:pt x="91" y="89"/>
                  </a:moveTo>
                  <a:cubicBezTo>
                    <a:pt x="91" y="91"/>
                    <a:pt x="90" y="93"/>
                    <a:pt x="90" y="94"/>
                  </a:cubicBezTo>
                  <a:cubicBezTo>
                    <a:pt x="89" y="96"/>
                    <a:pt x="88" y="97"/>
                    <a:pt x="87" y="99"/>
                  </a:cubicBezTo>
                  <a:cubicBezTo>
                    <a:pt x="86" y="100"/>
                    <a:pt x="85" y="101"/>
                    <a:pt x="83" y="102"/>
                  </a:cubicBezTo>
                  <a:cubicBezTo>
                    <a:pt x="82" y="102"/>
                    <a:pt x="80" y="103"/>
                    <a:pt x="78" y="103"/>
                  </a:cubicBezTo>
                  <a:cubicBezTo>
                    <a:pt x="76" y="103"/>
                    <a:pt x="75" y="102"/>
                    <a:pt x="73" y="102"/>
                  </a:cubicBezTo>
                  <a:cubicBezTo>
                    <a:pt x="71" y="101"/>
                    <a:pt x="70" y="100"/>
                    <a:pt x="69" y="99"/>
                  </a:cubicBezTo>
                  <a:cubicBezTo>
                    <a:pt x="66" y="96"/>
                    <a:pt x="65" y="93"/>
                    <a:pt x="65" y="89"/>
                  </a:cubicBezTo>
                  <a:cubicBezTo>
                    <a:pt x="65" y="51"/>
                    <a:pt x="65" y="51"/>
                    <a:pt x="65" y="51"/>
                  </a:cubicBezTo>
                  <a:cubicBezTo>
                    <a:pt x="65" y="50"/>
                    <a:pt x="65" y="50"/>
                    <a:pt x="65" y="50"/>
                  </a:cubicBezTo>
                  <a:cubicBezTo>
                    <a:pt x="65" y="47"/>
                    <a:pt x="64" y="44"/>
                    <a:pt x="63" y="42"/>
                  </a:cubicBezTo>
                  <a:cubicBezTo>
                    <a:pt x="62" y="39"/>
                    <a:pt x="61" y="37"/>
                    <a:pt x="59" y="35"/>
                  </a:cubicBezTo>
                  <a:cubicBezTo>
                    <a:pt x="57" y="33"/>
                    <a:pt x="55" y="32"/>
                    <a:pt x="53" y="31"/>
                  </a:cubicBezTo>
                  <a:cubicBezTo>
                    <a:pt x="51" y="30"/>
                    <a:pt x="48" y="29"/>
                    <a:pt x="46" y="29"/>
                  </a:cubicBezTo>
                  <a:cubicBezTo>
                    <a:pt x="43" y="29"/>
                    <a:pt x="40" y="30"/>
                    <a:pt x="38" y="31"/>
                  </a:cubicBezTo>
                  <a:cubicBezTo>
                    <a:pt x="35" y="32"/>
                    <a:pt x="33" y="33"/>
                    <a:pt x="32" y="35"/>
                  </a:cubicBezTo>
                  <a:cubicBezTo>
                    <a:pt x="30" y="37"/>
                    <a:pt x="29" y="40"/>
                    <a:pt x="28" y="42"/>
                  </a:cubicBezTo>
                  <a:cubicBezTo>
                    <a:pt x="27" y="45"/>
                    <a:pt x="26" y="48"/>
                    <a:pt x="26" y="51"/>
                  </a:cubicBezTo>
                  <a:cubicBezTo>
                    <a:pt x="26" y="89"/>
                    <a:pt x="26" y="89"/>
                    <a:pt x="26" y="89"/>
                  </a:cubicBezTo>
                  <a:cubicBezTo>
                    <a:pt x="26" y="91"/>
                    <a:pt x="26" y="93"/>
                    <a:pt x="25" y="94"/>
                  </a:cubicBezTo>
                  <a:cubicBezTo>
                    <a:pt x="25" y="96"/>
                    <a:pt x="24" y="97"/>
                    <a:pt x="23" y="99"/>
                  </a:cubicBezTo>
                  <a:cubicBezTo>
                    <a:pt x="22" y="100"/>
                    <a:pt x="20" y="101"/>
                    <a:pt x="19" y="102"/>
                  </a:cubicBezTo>
                  <a:cubicBezTo>
                    <a:pt x="17" y="102"/>
                    <a:pt x="15" y="103"/>
                    <a:pt x="14" y="103"/>
                  </a:cubicBezTo>
                  <a:cubicBezTo>
                    <a:pt x="12" y="103"/>
                    <a:pt x="10" y="102"/>
                    <a:pt x="9" y="102"/>
                  </a:cubicBezTo>
                  <a:cubicBezTo>
                    <a:pt x="7" y="101"/>
                    <a:pt x="6" y="100"/>
                    <a:pt x="5" y="99"/>
                  </a:cubicBezTo>
                  <a:cubicBezTo>
                    <a:pt x="3" y="97"/>
                    <a:pt x="2" y="96"/>
                    <a:pt x="2" y="94"/>
                  </a:cubicBezTo>
                  <a:cubicBezTo>
                    <a:pt x="1" y="93"/>
                    <a:pt x="1" y="91"/>
                    <a:pt x="1" y="89"/>
                  </a:cubicBezTo>
                  <a:cubicBezTo>
                    <a:pt x="1" y="51"/>
                    <a:pt x="1" y="51"/>
                    <a:pt x="1" y="51"/>
                  </a:cubicBezTo>
                  <a:cubicBezTo>
                    <a:pt x="0" y="44"/>
                    <a:pt x="2" y="37"/>
                    <a:pt x="4" y="31"/>
                  </a:cubicBezTo>
                  <a:cubicBezTo>
                    <a:pt x="6" y="25"/>
                    <a:pt x="9" y="20"/>
                    <a:pt x="14" y="15"/>
                  </a:cubicBezTo>
                  <a:cubicBezTo>
                    <a:pt x="18" y="11"/>
                    <a:pt x="22" y="7"/>
                    <a:pt x="28" y="5"/>
                  </a:cubicBezTo>
                  <a:cubicBezTo>
                    <a:pt x="39" y="0"/>
                    <a:pt x="52" y="0"/>
                    <a:pt x="63" y="5"/>
                  </a:cubicBezTo>
                  <a:cubicBezTo>
                    <a:pt x="69" y="7"/>
                    <a:pt x="74" y="11"/>
                    <a:pt x="78" y="15"/>
                  </a:cubicBezTo>
                  <a:cubicBezTo>
                    <a:pt x="82" y="20"/>
                    <a:pt x="85" y="25"/>
                    <a:pt x="87" y="31"/>
                  </a:cubicBezTo>
                  <a:cubicBezTo>
                    <a:pt x="90" y="37"/>
                    <a:pt x="91" y="44"/>
                    <a:pt x="91" y="51"/>
                  </a:cubicBezTo>
                  <a:cubicBezTo>
                    <a:pt x="91" y="89"/>
                    <a:pt x="91" y="89"/>
                    <a:pt x="91" y="89"/>
                  </a:cubicBezTo>
                  <a:close/>
                </a:path>
              </a:pathLst>
            </a:custGeom>
            <a:solidFill>
              <a:srgbClr val="02b6c9"/>
            </a:solidFill>
            <a:ln>
              <a:noFill/>
            </a:ln>
          </p:spPr>
          <p:style>
            <a:lnRef idx="0"/>
            <a:fillRef idx="0"/>
            <a:effectRef idx="0"/>
            <a:fontRef idx="minor"/>
          </p:style>
        </p:sp>
        <p:sp>
          <p:nvSpPr>
            <p:cNvPr id="157" name="CustomShape 11"/>
            <p:cNvSpPr/>
            <p:nvPr/>
          </p:nvSpPr>
          <p:spPr>
            <a:xfrm>
              <a:off x="1677960" y="506520"/>
              <a:ext cx="151920" cy="159840"/>
            </a:xfrm>
            <a:custGeom>
              <a:avLst/>
              <a:gdLst/>
              <a:ahLst/>
              <a:rect l="l" t="t" r="r" b="b"/>
              <a:pathLst>
                <a:path w="99" h="105">
                  <a:moveTo>
                    <a:pt x="0" y="52"/>
                  </a:moveTo>
                  <a:cubicBezTo>
                    <a:pt x="0" y="46"/>
                    <a:pt x="1" y="39"/>
                    <a:pt x="3" y="32"/>
                  </a:cubicBezTo>
                  <a:cubicBezTo>
                    <a:pt x="6" y="26"/>
                    <a:pt x="9" y="21"/>
                    <a:pt x="14" y="16"/>
                  </a:cubicBezTo>
                  <a:cubicBezTo>
                    <a:pt x="18" y="11"/>
                    <a:pt x="23" y="8"/>
                    <a:pt x="29" y="5"/>
                  </a:cubicBezTo>
                  <a:cubicBezTo>
                    <a:pt x="40" y="0"/>
                    <a:pt x="54" y="0"/>
                    <a:pt x="65" y="5"/>
                  </a:cubicBezTo>
                  <a:cubicBezTo>
                    <a:pt x="71" y="8"/>
                    <a:pt x="76" y="11"/>
                    <a:pt x="80" y="16"/>
                  </a:cubicBezTo>
                  <a:cubicBezTo>
                    <a:pt x="99" y="37"/>
                    <a:pt x="99" y="68"/>
                    <a:pt x="80" y="89"/>
                  </a:cubicBezTo>
                  <a:cubicBezTo>
                    <a:pt x="76" y="93"/>
                    <a:pt x="71" y="97"/>
                    <a:pt x="65" y="100"/>
                  </a:cubicBezTo>
                  <a:cubicBezTo>
                    <a:pt x="54" y="105"/>
                    <a:pt x="40" y="105"/>
                    <a:pt x="29" y="100"/>
                  </a:cubicBezTo>
                  <a:cubicBezTo>
                    <a:pt x="23" y="97"/>
                    <a:pt x="18" y="93"/>
                    <a:pt x="14" y="89"/>
                  </a:cubicBezTo>
                  <a:cubicBezTo>
                    <a:pt x="5" y="79"/>
                    <a:pt x="0" y="66"/>
                    <a:pt x="0" y="52"/>
                  </a:cubicBezTo>
                  <a:close/>
                  <a:moveTo>
                    <a:pt x="26" y="52"/>
                  </a:moveTo>
                  <a:cubicBezTo>
                    <a:pt x="26" y="55"/>
                    <a:pt x="26" y="59"/>
                    <a:pt x="27" y="61"/>
                  </a:cubicBezTo>
                  <a:cubicBezTo>
                    <a:pt x="28" y="64"/>
                    <a:pt x="30" y="67"/>
                    <a:pt x="32" y="69"/>
                  </a:cubicBezTo>
                  <a:cubicBezTo>
                    <a:pt x="34" y="71"/>
                    <a:pt x="36" y="73"/>
                    <a:pt x="39" y="74"/>
                  </a:cubicBezTo>
                  <a:cubicBezTo>
                    <a:pt x="41" y="75"/>
                    <a:pt x="44" y="76"/>
                    <a:pt x="47" y="76"/>
                  </a:cubicBezTo>
                  <a:cubicBezTo>
                    <a:pt x="50" y="76"/>
                    <a:pt x="53" y="75"/>
                    <a:pt x="55" y="74"/>
                  </a:cubicBezTo>
                  <a:cubicBezTo>
                    <a:pt x="58" y="73"/>
                    <a:pt x="60" y="71"/>
                    <a:pt x="62" y="69"/>
                  </a:cubicBezTo>
                  <a:cubicBezTo>
                    <a:pt x="71" y="59"/>
                    <a:pt x="71" y="45"/>
                    <a:pt x="62" y="36"/>
                  </a:cubicBezTo>
                  <a:cubicBezTo>
                    <a:pt x="60" y="34"/>
                    <a:pt x="58" y="32"/>
                    <a:pt x="55" y="31"/>
                  </a:cubicBezTo>
                  <a:cubicBezTo>
                    <a:pt x="53" y="30"/>
                    <a:pt x="50" y="29"/>
                    <a:pt x="47" y="29"/>
                  </a:cubicBezTo>
                  <a:cubicBezTo>
                    <a:pt x="44" y="29"/>
                    <a:pt x="41" y="30"/>
                    <a:pt x="39" y="31"/>
                  </a:cubicBezTo>
                  <a:cubicBezTo>
                    <a:pt x="36" y="32"/>
                    <a:pt x="34" y="34"/>
                    <a:pt x="32" y="36"/>
                  </a:cubicBezTo>
                  <a:cubicBezTo>
                    <a:pt x="30" y="38"/>
                    <a:pt x="28" y="41"/>
                    <a:pt x="27" y="43"/>
                  </a:cubicBezTo>
                  <a:cubicBezTo>
                    <a:pt x="26" y="46"/>
                    <a:pt x="26" y="49"/>
                    <a:pt x="26" y="52"/>
                  </a:cubicBezTo>
                  <a:close/>
                </a:path>
              </a:pathLst>
            </a:custGeom>
            <a:solidFill>
              <a:srgbClr val="7c4182"/>
            </a:solidFill>
            <a:ln>
              <a:noFill/>
            </a:ln>
          </p:spPr>
          <p:style>
            <a:lnRef idx="0"/>
            <a:fillRef idx="0"/>
            <a:effectRef idx="0"/>
            <a:fontRef idx="minor"/>
          </p:style>
        </p:sp>
        <p:sp>
          <p:nvSpPr>
            <p:cNvPr id="158" name="CustomShape 12"/>
            <p:cNvSpPr/>
            <p:nvPr/>
          </p:nvSpPr>
          <p:spPr>
            <a:xfrm>
              <a:off x="1839960" y="506520"/>
              <a:ext cx="153720" cy="159840"/>
            </a:xfrm>
            <a:custGeom>
              <a:avLst/>
              <a:gdLst/>
              <a:ahLst/>
              <a:rect l="l" t="t" r="r" b="b"/>
              <a:pathLst>
                <a:path w="100" h="105">
                  <a:moveTo>
                    <a:pt x="0" y="52"/>
                  </a:moveTo>
                  <a:cubicBezTo>
                    <a:pt x="0" y="46"/>
                    <a:pt x="2" y="39"/>
                    <a:pt x="4" y="32"/>
                  </a:cubicBezTo>
                  <a:cubicBezTo>
                    <a:pt x="7" y="26"/>
                    <a:pt x="10" y="21"/>
                    <a:pt x="14" y="16"/>
                  </a:cubicBezTo>
                  <a:cubicBezTo>
                    <a:pt x="19" y="11"/>
                    <a:pt x="24" y="8"/>
                    <a:pt x="29" y="5"/>
                  </a:cubicBezTo>
                  <a:cubicBezTo>
                    <a:pt x="41" y="0"/>
                    <a:pt x="55" y="0"/>
                    <a:pt x="66" y="5"/>
                  </a:cubicBezTo>
                  <a:cubicBezTo>
                    <a:pt x="72" y="8"/>
                    <a:pt x="77" y="11"/>
                    <a:pt x="81" y="16"/>
                  </a:cubicBezTo>
                  <a:cubicBezTo>
                    <a:pt x="100" y="37"/>
                    <a:pt x="100" y="68"/>
                    <a:pt x="81" y="89"/>
                  </a:cubicBezTo>
                  <a:cubicBezTo>
                    <a:pt x="77" y="93"/>
                    <a:pt x="72" y="97"/>
                    <a:pt x="66" y="100"/>
                  </a:cubicBezTo>
                  <a:cubicBezTo>
                    <a:pt x="55" y="105"/>
                    <a:pt x="41" y="105"/>
                    <a:pt x="29" y="100"/>
                  </a:cubicBezTo>
                  <a:cubicBezTo>
                    <a:pt x="24" y="97"/>
                    <a:pt x="19" y="93"/>
                    <a:pt x="14" y="89"/>
                  </a:cubicBezTo>
                  <a:cubicBezTo>
                    <a:pt x="10" y="84"/>
                    <a:pt x="7" y="78"/>
                    <a:pt x="4" y="72"/>
                  </a:cubicBezTo>
                  <a:cubicBezTo>
                    <a:pt x="2" y="66"/>
                    <a:pt x="0" y="59"/>
                    <a:pt x="0" y="52"/>
                  </a:cubicBezTo>
                  <a:close/>
                  <a:moveTo>
                    <a:pt x="26" y="52"/>
                  </a:moveTo>
                  <a:cubicBezTo>
                    <a:pt x="26" y="55"/>
                    <a:pt x="27" y="59"/>
                    <a:pt x="28" y="61"/>
                  </a:cubicBezTo>
                  <a:cubicBezTo>
                    <a:pt x="29" y="64"/>
                    <a:pt x="31" y="67"/>
                    <a:pt x="33" y="69"/>
                  </a:cubicBezTo>
                  <a:cubicBezTo>
                    <a:pt x="35" y="71"/>
                    <a:pt x="37" y="73"/>
                    <a:pt x="40" y="74"/>
                  </a:cubicBezTo>
                  <a:cubicBezTo>
                    <a:pt x="42" y="75"/>
                    <a:pt x="45" y="76"/>
                    <a:pt x="48" y="76"/>
                  </a:cubicBezTo>
                  <a:cubicBezTo>
                    <a:pt x="51" y="76"/>
                    <a:pt x="54" y="75"/>
                    <a:pt x="56" y="74"/>
                  </a:cubicBezTo>
                  <a:cubicBezTo>
                    <a:pt x="59" y="73"/>
                    <a:pt x="61" y="71"/>
                    <a:pt x="63" y="69"/>
                  </a:cubicBezTo>
                  <a:cubicBezTo>
                    <a:pt x="65" y="67"/>
                    <a:pt x="67" y="64"/>
                    <a:pt x="68" y="61"/>
                  </a:cubicBezTo>
                  <a:cubicBezTo>
                    <a:pt x="70" y="56"/>
                    <a:pt x="70" y="49"/>
                    <a:pt x="68" y="43"/>
                  </a:cubicBezTo>
                  <a:cubicBezTo>
                    <a:pt x="67" y="41"/>
                    <a:pt x="65" y="38"/>
                    <a:pt x="63" y="36"/>
                  </a:cubicBezTo>
                  <a:cubicBezTo>
                    <a:pt x="61" y="34"/>
                    <a:pt x="59" y="32"/>
                    <a:pt x="56" y="31"/>
                  </a:cubicBezTo>
                  <a:cubicBezTo>
                    <a:pt x="54" y="30"/>
                    <a:pt x="51" y="29"/>
                    <a:pt x="48" y="29"/>
                  </a:cubicBezTo>
                  <a:cubicBezTo>
                    <a:pt x="45" y="29"/>
                    <a:pt x="42" y="30"/>
                    <a:pt x="40" y="31"/>
                  </a:cubicBezTo>
                  <a:cubicBezTo>
                    <a:pt x="37" y="32"/>
                    <a:pt x="35" y="34"/>
                    <a:pt x="33" y="36"/>
                  </a:cubicBezTo>
                  <a:cubicBezTo>
                    <a:pt x="31" y="38"/>
                    <a:pt x="29" y="41"/>
                    <a:pt x="28" y="43"/>
                  </a:cubicBezTo>
                  <a:cubicBezTo>
                    <a:pt x="27" y="46"/>
                    <a:pt x="26" y="49"/>
                    <a:pt x="26" y="52"/>
                  </a:cubicBezTo>
                  <a:close/>
                </a:path>
              </a:pathLst>
            </a:custGeom>
            <a:solidFill>
              <a:srgbClr val="7c4182"/>
            </a:solidFill>
            <a:ln>
              <a:noFill/>
            </a:ln>
          </p:spPr>
          <p:style>
            <a:lnRef idx="0"/>
            <a:fillRef idx="0"/>
            <a:effectRef idx="0"/>
            <a:fontRef idx="minor"/>
          </p:style>
        </p:sp>
        <p:sp>
          <p:nvSpPr>
            <p:cNvPr id="159" name="CustomShape 13"/>
            <p:cNvSpPr/>
            <p:nvPr/>
          </p:nvSpPr>
          <p:spPr>
            <a:xfrm>
              <a:off x="968400" y="412920"/>
              <a:ext cx="205920" cy="250560"/>
            </a:xfrm>
            <a:custGeom>
              <a:avLst/>
              <a:gdLst/>
              <a:ahLst/>
              <a:rect l="l" t="t" r="r" b="b"/>
              <a:pathLst>
                <a:path w="134" h="164">
                  <a:moveTo>
                    <a:pt x="1" y="23"/>
                  </a:moveTo>
                  <a:cubicBezTo>
                    <a:pt x="0" y="21"/>
                    <a:pt x="0" y="18"/>
                    <a:pt x="0" y="16"/>
                  </a:cubicBezTo>
                  <a:cubicBezTo>
                    <a:pt x="0" y="14"/>
                    <a:pt x="0" y="12"/>
                    <a:pt x="1" y="10"/>
                  </a:cubicBezTo>
                  <a:cubicBezTo>
                    <a:pt x="2" y="8"/>
                    <a:pt x="3" y="6"/>
                    <a:pt x="4" y="5"/>
                  </a:cubicBezTo>
                  <a:cubicBezTo>
                    <a:pt x="6" y="3"/>
                    <a:pt x="8" y="2"/>
                    <a:pt x="10" y="1"/>
                  </a:cubicBezTo>
                  <a:cubicBezTo>
                    <a:pt x="11" y="0"/>
                    <a:pt x="13" y="0"/>
                    <a:pt x="15" y="0"/>
                  </a:cubicBezTo>
                  <a:cubicBezTo>
                    <a:pt x="17" y="0"/>
                    <a:pt x="19" y="0"/>
                    <a:pt x="21" y="1"/>
                  </a:cubicBezTo>
                  <a:cubicBezTo>
                    <a:pt x="23" y="2"/>
                    <a:pt x="24" y="3"/>
                    <a:pt x="26" y="5"/>
                  </a:cubicBezTo>
                  <a:cubicBezTo>
                    <a:pt x="27" y="6"/>
                    <a:pt x="28" y="8"/>
                    <a:pt x="29" y="10"/>
                  </a:cubicBezTo>
                  <a:cubicBezTo>
                    <a:pt x="29" y="10"/>
                    <a:pt x="63" y="97"/>
                    <a:pt x="64" y="99"/>
                  </a:cubicBezTo>
                  <a:cubicBezTo>
                    <a:pt x="65" y="100"/>
                    <a:pt x="67" y="101"/>
                    <a:pt x="68" y="100"/>
                  </a:cubicBezTo>
                  <a:cubicBezTo>
                    <a:pt x="69" y="100"/>
                    <a:pt x="69" y="99"/>
                    <a:pt x="70" y="99"/>
                  </a:cubicBezTo>
                  <a:cubicBezTo>
                    <a:pt x="70" y="97"/>
                    <a:pt x="105" y="10"/>
                    <a:pt x="105" y="10"/>
                  </a:cubicBezTo>
                  <a:cubicBezTo>
                    <a:pt x="105" y="8"/>
                    <a:pt x="106" y="6"/>
                    <a:pt x="108" y="5"/>
                  </a:cubicBezTo>
                  <a:cubicBezTo>
                    <a:pt x="109" y="3"/>
                    <a:pt x="111" y="2"/>
                    <a:pt x="113" y="1"/>
                  </a:cubicBezTo>
                  <a:cubicBezTo>
                    <a:pt x="115" y="0"/>
                    <a:pt x="116" y="0"/>
                    <a:pt x="118" y="0"/>
                  </a:cubicBezTo>
                  <a:cubicBezTo>
                    <a:pt x="120" y="0"/>
                    <a:pt x="122" y="0"/>
                    <a:pt x="124" y="1"/>
                  </a:cubicBezTo>
                  <a:cubicBezTo>
                    <a:pt x="126" y="2"/>
                    <a:pt x="128" y="3"/>
                    <a:pt x="129" y="5"/>
                  </a:cubicBezTo>
                  <a:cubicBezTo>
                    <a:pt x="131" y="6"/>
                    <a:pt x="132" y="8"/>
                    <a:pt x="133" y="10"/>
                  </a:cubicBezTo>
                  <a:cubicBezTo>
                    <a:pt x="133" y="12"/>
                    <a:pt x="134" y="14"/>
                    <a:pt x="134" y="16"/>
                  </a:cubicBezTo>
                  <a:cubicBezTo>
                    <a:pt x="134" y="18"/>
                    <a:pt x="133" y="21"/>
                    <a:pt x="133" y="23"/>
                  </a:cubicBezTo>
                  <a:cubicBezTo>
                    <a:pt x="81" y="153"/>
                    <a:pt x="81" y="153"/>
                    <a:pt x="81" y="153"/>
                  </a:cubicBezTo>
                  <a:cubicBezTo>
                    <a:pt x="80" y="157"/>
                    <a:pt x="78" y="159"/>
                    <a:pt x="75" y="161"/>
                  </a:cubicBezTo>
                  <a:cubicBezTo>
                    <a:pt x="73" y="163"/>
                    <a:pt x="70" y="164"/>
                    <a:pt x="67" y="164"/>
                  </a:cubicBezTo>
                  <a:cubicBezTo>
                    <a:pt x="66" y="164"/>
                    <a:pt x="66" y="164"/>
                    <a:pt x="66" y="164"/>
                  </a:cubicBezTo>
                  <a:cubicBezTo>
                    <a:pt x="64" y="163"/>
                    <a:pt x="64" y="163"/>
                    <a:pt x="64" y="163"/>
                  </a:cubicBezTo>
                  <a:cubicBezTo>
                    <a:pt x="62" y="163"/>
                    <a:pt x="59" y="162"/>
                    <a:pt x="57" y="160"/>
                  </a:cubicBezTo>
                  <a:cubicBezTo>
                    <a:pt x="55" y="158"/>
                    <a:pt x="54" y="156"/>
                    <a:pt x="53" y="153"/>
                  </a:cubicBezTo>
                  <a:lnTo>
                    <a:pt x="1" y="23"/>
                  </a:lnTo>
                  <a:close/>
                </a:path>
              </a:pathLst>
            </a:custGeom>
            <a:solidFill>
              <a:srgbClr val="02b6c9"/>
            </a:solidFill>
            <a:ln>
              <a:noFill/>
            </a:ln>
          </p:spPr>
          <p:style>
            <a:lnRef idx="0"/>
            <a:fillRef idx="0"/>
            <a:effectRef idx="0"/>
            <a:fontRef idx="minor"/>
          </p:style>
        </p:sp>
        <p:sp>
          <p:nvSpPr>
            <p:cNvPr id="160" name="CustomShape 14"/>
            <p:cNvSpPr/>
            <p:nvPr/>
          </p:nvSpPr>
          <p:spPr>
            <a:xfrm>
              <a:off x="1494000" y="412920"/>
              <a:ext cx="153720" cy="253800"/>
            </a:xfrm>
            <a:custGeom>
              <a:avLst/>
              <a:gdLst/>
              <a:ahLst/>
              <a:rect l="l" t="t" r="r" b="b"/>
              <a:pathLst>
                <a:path w="100" h="166">
                  <a:moveTo>
                    <a:pt x="100" y="20"/>
                  </a:moveTo>
                  <a:cubicBezTo>
                    <a:pt x="100" y="15"/>
                    <a:pt x="100" y="15"/>
                    <a:pt x="100" y="15"/>
                  </a:cubicBezTo>
                  <a:cubicBezTo>
                    <a:pt x="100" y="13"/>
                    <a:pt x="99" y="11"/>
                    <a:pt x="99" y="9"/>
                  </a:cubicBezTo>
                  <a:cubicBezTo>
                    <a:pt x="98" y="7"/>
                    <a:pt x="97" y="6"/>
                    <a:pt x="96" y="4"/>
                  </a:cubicBezTo>
                  <a:cubicBezTo>
                    <a:pt x="95" y="3"/>
                    <a:pt x="93" y="2"/>
                    <a:pt x="92" y="1"/>
                  </a:cubicBezTo>
                  <a:cubicBezTo>
                    <a:pt x="90" y="0"/>
                    <a:pt x="88" y="0"/>
                    <a:pt x="87" y="0"/>
                  </a:cubicBezTo>
                  <a:cubicBezTo>
                    <a:pt x="85" y="0"/>
                    <a:pt x="83" y="0"/>
                    <a:pt x="82" y="1"/>
                  </a:cubicBezTo>
                  <a:cubicBezTo>
                    <a:pt x="78" y="3"/>
                    <a:pt x="76" y="5"/>
                    <a:pt x="75" y="9"/>
                  </a:cubicBezTo>
                  <a:cubicBezTo>
                    <a:pt x="74" y="11"/>
                    <a:pt x="74" y="13"/>
                    <a:pt x="74" y="15"/>
                  </a:cubicBezTo>
                  <a:cubicBezTo>
                    <a:pt x="74" y="68"/>
                    <a:pt x="74" y="68"/>
                    <a:pt x="74" y="68"/>
                  </a:cubicBezTo>
                  <a:cubicBezTo>
                    <a:pt x="71" y="66"/>
                    <a:pt x="67" y="65"/>
                    <a:pt x="64" y="64"/>
                  </a:cubicBezTo>
                  <a:cubicBezTo>
                    <a:pt x="60" y="63"/>
                    <a:pt x="56" y="62"/>
                    <a:pt x="52" y="62"/>
                  </a:cubicBezTo>
                  <a:cubicBezTo>
                    <a:pt x="46" y="62"/>
                    <a:pt x="40" y="63"/>
                    <a:pt x="34" y="66"/>
                  </a:cubicBezTo>
                  <a:cubicBezTo>
                    <a:pt x="28" y="69"/>
                    <a:pt x="23" y="72"/>
                    <a:pt x="19" y="77"/>
                  </a:cubicBezTo>
                  <a:cubicBezTo>
                    <a:pt x="0" y="98"/>
                    <a:pt x="0" y="129"/>
                    <a:pt x="19" y="150"/>
                  </a:cubicBezTo>
                  <a:cubicBezTo>
                    <a:pt x="23" y="154"/>
                    <a:pt x="28" y="158"/>
                    <a:pt x="34" y="161"/>
                  </a:cubicBezTo>
                  <a:cubicBezTo>
                    <a:pt x="46" y="166"/>
                    <a:pt x="59" y="166"/>
                    <a:pt x="71" y="161"/>
                  </a:cubicBezTo>
                  <a:cubicBezTo>
                    <a:pt x="76" y="158"/>
                    <a:pt x="81" y="154"/>
                    <a:pt x="86" y="150"/>
                  </a:cubicBezTo>
                  <a:cubicBezTo>
                    <a:pt x="90" y="145"/>
                    <a:pt x="93" y="140"/>
                    <a:pt x="96" y="134"/>
                  </a:cubicBezTo>
                  <a:cubicBezTo>
                    <a:pt x="98" y="127"/>
                    <a:pt x="100" y="121"/>
                    <a:pt x="100" y="114"/>
                  </a:cubicBezTo>
                  <a:cubicBezTo>
                    <a:pt x="100" y="20"/>
                    <a:pt x="100" y="20"/>
                    <a:pt x="100" y="20"/>
                  </a:cubicBezTo>
                  <a:close/>
                  <a:moveTo>
                    <a:pt x="72" y="122"/>
                  </a:moveTo>
                  <a:cubicBezTo>
                    <a:pt x="71" y="125"/>
                    <a:pt x="70" y="128"/>
                    <a:pt x="68" y="130"/>
                  </a:cubicBezTo>
                  <a:cubicBezTo>
                    <a:pt x="66" y="132"/>
                    <a:pt x="63" y="134"/>
                    <a:pt x="61" y="135"/>
                  </a:cubicBezTo>
                  <a:cubicBezTo>
                    <a:pt x="58" y="136"/>
                    <a:pt x="55" y="137"/>
                    <a:pt x="52" y="137"/>
                  </a:cubicBezTo>
                  <a:cubicBezTo>
                    <a:pt x="49" y="137"/>
                    <a:pt x="47" y="136"/>
                    <a:pt x="44" y="135"/>
                  </a:cubicBezTo>
                  <a:cubicBezTo>
                    <a:pt x="41" y="134"/>
                    <a:pt x="39" y="132"/>
                    <a:pt x="37" y="130"/>
                  </a:cubicBezTo>
                  <a:cubicBezTo>
                    <a:pt x="35" y="128"/>
                    <a:pt x="34" y="125"/>
                    <a:pt x="33" y="122"/>
                  </a:cubicBezTo>
                  <a:cubicBezTo>
                    <a:pt x="29" y="114"/>
                    <a:pt x="31" y="104"/>
                    <a:pt x="37" y="97"/>
                  </a:cubicBezTo>
                  <a:cubicBezTo>
                    <a:pt x="39" y="95"/>
                    <a:pt x="41" y="93"/>
                    <a:pt x="44" y="92"/>
                  </a:cubicBezTo>
                  <a:cubicBezTo>
                    <a:pt x="47" y="91"/>
                    <a:pt x="49" y="90"/>
                    <a:pt x="52" y="90"/>
                  </a:cubicBezTo>
                  <a:cubicBezTo>
                    <a:pt x="55" y="90"/>
                    <a:pt x="58" y="91"/>
                    <a:pt x="61" y="92"/>
                  </a:cubicBezTo>
                  <a:cubicBezTo>
                    <a:pt x="63" y="93"/>
                    <a:pt x="66" y="95"/>
                    <a:pt x="68" y="97"/>
                  </a:cubicBezTo>
                  <a:cubicBezTo>
                    <a:pt x="69" y="99"/>
                    <a:pt x="71" y="102"/>
                    <a:pt x="72" y="104"/>
                  </a:cubicBezTo>
                  <a:cubicBezTo>
                    <a:pt x="74" y="110"/>
                    <a:pt x="74" y="117"/>
                    <a:pt x="72" y="122"/>
                  </a:cubicBezTo>
                  <a:close/>
                </a:path>
              </a:pathLst>
            </a:custGeom>
            <a:solidFill>
              <a:srgbClr val="7c4182"/>
            </a:solidFill>
            <a:ln>
              <a:noFill/>
            </a:ln>
          </p:spPr>
          <p:style>
            <a:lnRef idx="0"/>
            <a:fillRef idx="0"/>
            <a:effectRef idx="0"/>
            <a:fontRef idx="minor"/>
          </p:style>
        </p:sp>
      </p:grpSp>
      <p:sp>
        <p:nvSpPr>
          <p:cNvPr id="161" name="CustomShape 15"/>
          <p:cNvSpPr/>
          <p:nvPr/>
        </p:nvSpPr>
        <p:spPr>
          <a:xfrm>
            <a:off x="1409760" y="1431720"/>
            <a:ext cx="1131480" cy="61560"/>
          </a:xfrm>
          <a:prstGeom prst="rect">
            <a:avLst/>
          </a:prstGeom>
          <a:solidFill>
            <a:srgbClr val="7c4182"/>
          </a:solidFill>
          <a:ln>
            <a:noFill/>
          </a:ln>
        </p:spPr>
        <p:style>
          <a:lnRef idx="0"/>
          <a:fillRef idx="0"/>
          <a:effectRef idx="0"/>
          <a:fontRef idx="minor"/>
        </p:style>
      </p:sp>
      <p:grpSp>
        <p:nvGrpSpPr>
          <p:cNvPr id="162" name="Group 16"/>
          <p:cNvGrpSpPr/>
          <p:nvPr/>
        </p:nvGrpSpPr>
        <p:grpSpPr>
          <a:xfrm>
            <a:off x="8589960" y="-7920"/>
            <a:ext cx="3727080" cy="6865560"/>
            <a:chOff x="8589960" y="-7920"/>
            <a:chExt cx="3727080" cy="6865560"/>
          </a:xfrm>
        </p:grpSpPr>
        <p:pic>
          <p:nvPicPr>
            <p:cNvPr id="163" name="Google Shape;153;p15_1" descr=""/>
            <p:cNvPicPr/>
            <p:nvPr/>
          </p:nvPicPr>
          <p:blipFill>
            <a:blip r:embed="rId1"/>
            <a:srcRect l="0" t="0" r="0" b="7408"/>
            <a:stretch/>
          </p:blipFill>
          <p:spPr>
            <a:xfrm>
              <a:off x="8589960" y="-7920"/>
              <a:ext cx="3727080" cy="6865560"/>
            </a:xfrm>
            <a:prstGeom prst="rect">
              <a:avLst/>
            </a:prstGeom>
            <a:ln>
              <a:noFill/>
            </a:ln>
          </p:spPr>
        </p:pic>
        <p:pic>
          <p:nvPicPr>
            <p:cNvPr id="164" name="Google Shape;154;p15_1" descr=""/>
            <p:cNvPicPr/>
            <p:nvPr/>
          </p:nvPicPr>
          <p:blipFill>
            <a:blip r:embed="rId2"/>
            <a:stretch/>
          </p:blipFill>
          <p:spPr>
            <a:xfrm>
              <a:off x="11523600" y="995400"/>
              <a:ext cx="791640" cy="1780920"/>
            </a:xfrm>
            <a:prstGeom prst="rect">
              <a:avLst/>
            </a:prstGeom>
            <a:ln>
              <a:noFill/>
            </a:ln>
          </p:spPr>
        </p:pic>
      </p:grpSp>
      <p:sp>
        <p:nvSpPr>
          <p:cNvPr id="165" name="CustomShape 17"/>
          <p:cNvSpPr/>
          <p:nvPr/>
        </p:nvSpPr>
        <p:spPr>
          <a:xfrm>
            <a:off x="411120" y="5653080"/>
            <a:ext cx="1339560" cy="987120"/>
          </a:xfrm>
          <a:custGeom>
            <a:avLst/>
            <a:gdLst/>
            <a:ahLst/>
            <a:rect l="l" t="t" r="r" b="b"/>
            <a:pathLst>
              <a:path w="872" h="642">
                <a:moveTo>
                  <a:pt x="872" y="642"/>
                </a:moveTo>
                <a:cubicBezTo>
                  <a:pt x="673" y="642"/>
                  <a:pt x="673" y="642"/>
                  <a:pt x="673" y="642"/>
                </a:cubicBezTo>
                <a:cubicBezTo>
                  <a:pt x="673" y="642"/>
                  <a:pt x="673" y="642"/>
                  <a:pt x="673" y="642"/>
                </a:cubicBezTo>
                <a:cubicBezTo>
                  <a:pt x="872" y="642"/>
                  <a:pt x="872" y="642"/>
                  <a:pt x="872" y="642"/>
                </a:cubicBezTo>
                <a:cubicBezTo>
                  <a:pt x="872" y="642"/>
                  <a:pt x="872" y="642"/>
                  <a:pt x="872" y="642"/>
                </a:cubicBezTo>
                <a:moveTo>
                  <a:pt x="1" y="0"/>
                </a:moveTo>
                <a:cubicBezTo>
                  <a:pt x="1" y="0"/>
                  <a:pt x="0" y="1"/>
                  <a:pt x="0" y="1"/>
                </a:cubicBezTo>
                <a:cubicBezTo>
                  <a:pt x="0" y="253"/>
                  <a:pt x="0" y="253"/>
                  <a:pt x="0" y="253"/>
                </a:cubicBezTo>
                <a:cubicBezTo>
                  <a:pt x="0" y="252"/>
                  <a:pt x="1" y="252"/>
                  <a:pt x="1" y="251"/>
                </a:cubicBezTo>
                <a:cubicBezTo>
                  <a:pt x="1" y="0"/>
                  <a:pt x="1" y="0"/>
                  <a:pt x="1" y="0"/>
                </a:cubicBezTo>
              </a:path>
            </a:pathLst>
          </a:custGeom>
          <a:solidFill>
            <a:srgbClr val="d2e5e6"/>
          </a:solidFill>
          <a:ln>
            <a:noFill/>
          </a:ln>
        </p:spPr>
        <p:style>
          <a:lnRef idx="0"/>
          <a:fillRef idx="0"/>
          <a:effectRef idx="0"/>
          <a:fontRef idx="minor"/>
        </p:style>
      </p:sp>
      <p:sp>
        <p:nvSpPr>
          <p:cNvPr id="166" name="CustomShape 18"/>
          <p:cNvSpPr/>
          <p:nvPr/>
        </p:nvSpPr>
        <p:spPr>
          <a:xfrm>
            <a:off x="-664200" y="5816520"/>
            <a:ext cx="1740960" cy="1740960"/>
          </a:xfrm>
          <a:prstGeom prst="ellipse">
            <a:avLst/>
          </a:prstGeom>
          <a:noFill/>
          <a:ln w="282600">
            <a:solidFill>
              <a:srgbClr val="02b6c9">
                <a:alpha val="27000"/>
              </a:srgbClr>
            </a:solidFill>
            <a:miter/>
          </a:ln>
        </p:spPr>
        <p:style>
          <a:lnRef idx="0"/>
          <a:fillRef idx="0"/>
          <a:effectRef idx="0"/>
          <a:fontRef idx="minor"/>
        </p:style>
      </p:sp>
      <p:sp>
        <p:nvSpPr>
          <p:cNvPr id="167" name="CustomShape 19"/>
          <p:cNvSpPr/>
          <p:nvPr/>
        </p:nvSpPr>
        <p:spPr>
          <a:xfrm>
            <a:off x="345240" y="1828800"/>
            <a:ext cx="8890200" cy="4663440"/>
          </a:xfrm>
          <a:prstGeom prst="rect">
            <a:avLst/>
          </a:prstGeom>
          <a:noFill/>
          <a:ln>
            <a:noFill/>
          </a:ln>
        </p:spPr>
        <p:style>
          <a:lnRef idx="0"/>
          <a:fillRef idx="0"/>
          <a:effectRef idx="0"/>
          <a:fontRef idx="minor"/>
        </p:style>
        <p:txBody>
          <a:bodyPr>
            <a:noAutofit/>
          </a:bodyPr>
          <a:p>
            <a:pPr>
              <a:lnSpc>
                <a:spcPct val="150000"/>
              </a:lnSpc>
            </a:pPr>
            <a:r>
              <a:rPr b="0" lang="en-US" sz="2400" spc="-1" strike="noStrike">
                <a:solidFill>
                  <a:srgbClr val="727373"/>
                </a:solidFill>
                <a:latin typeface="Roboto"/>
                <a:ea typeface="Roboto"/>
              </a:rPr>
              <a:t>- Chia bố cục cho các đoạn code thành nhiều phần nhỏ với các hàm, dễ đọc hiểu hơn và dễ quản lý, maintain hơn.</a:t>
            </a:r>
            <a:endParaRPr b="0" lang="en-US" sz="2400" spc="-1" strike="noStrike">
              <a:latin typeface="Arial"/>
            </a:endParaRPr>
          </a:p>
          <a:p>
            <a:pPr>
              <a:lnSpc>
                <a:spcPct val="150000"/>
              </a:lnSpc>
            </a:pPr>
            <a:endParaRPr b="0" lang="en-US" sz="2400" spc="-1" strike="noStrike">
              <a:latin typeface="Arial"/>
            </a:endParaRPr>
          </a:p>
          <a:p>
            <a:pPr>
              <a:lnSpc>
                <a:spcPct val="150000"/>
              </a:lnSpc>
            </a:pPr>
            <a:r>
              <a:rPr b="0" lang="en-US" sz="2400" spc="-1" strike="noStrike">
                <a:solidFill>
                  <a:srgbClr val="727373"/>
                </a:solidFill>
                <a:latin typeface="Roboto"/>
                <a:ea typeface="Roboto"/>
              </a:rPr>
              <a:t>- Tránh trùng lặp code khi phải dùng một đoạn code ở nhiều nơi khác nhau</a:t>
            </a:r>
            <a:endParaRPr b="0" lang="en-US" sz="2400" spc="-1" strike="noStrike">
              <a:latin typeface="Arial"/>
            </a:endParaRPr>
          </a:p>
          <a:p>
            <a:pPr>
              <a:lnSpc>
                <a:spcPct val="150000"/>
              </a:lnSpc>
            </a:pPr>
            <a:endParaRPr b="0" lang="en-US" sz="2400" spc="-1" strike="noStrike">
              <a:latin typeface="Arial"/>
            </a:endParaRPr>
          </a:p>
          <a:p>
            <a:pPr>
              <a:lnSpc>
                <a:spcPct val="150000"/>
              </a:lnSpc>
            </a:pPr>
            <a:endParaRPr b="0" lang="en-US" sz="2400" spc="-1" strike="noStrike">
              <a:latin typeface="Arial"/>
            </a:endParaRPr>
          </a:p>
          <a:p>
            <a:pPr>
              <a:lnSpc>
                <a:spcPct val="150000"/>
              </a:lnSpc>
            </a:pPr>
            <a:endParaRPr b="0" lang="en-US" sz="2400" spc="-1" strike="noStrike">
              <a:latin typeface="Arial"/>
            </a:endParaRPr>
          </a:p>
          <a:p>
            <a:pPr>
              <a:lnSpc>
                <a:spcPct val="150000"/>
              </a:lnSpc>
            </a:pPr>
            <a:endParaRPr b="0" lang="en-US" sz="2400" spc="-1" strike="noStrike">
              <a:latin typeface="Arial"/>
            </a:endParaRPr>
          </a:p>
        </p:txBody>
      </p:sp>
    </p:spTree>
  </p:cSld>
  <mc:AlternateContent>
    <mc:Choice Requires="p14">
      <p:transition spd="slow" p14:dur="2000"/>
    </mc:Choice>
    <mc:Fallback>
      <p:transition spd="slow"/>
    </mc:Fallback>
  </mc:AlternateContent>
  <p:timing>
    <p:tnLst>
      <p:par>
        <p:cTn id="11" dur="indefinite" restart="never" nodeType="tmRoot">
          <p:childTnLst>
            <p:seq>
              <p:cTn id="12" dur="indefinite" nodeType="mainSeq">
                <p:childTnLst>
                  <p:par>
                    <p:cTn id="13" fill="hold">
                      <p:stCondLst>
                        <p:cond delay="indefinite"/>
                      </p:stCondLst>
                      <p:childTnLst>
                        <p:par>
                          <p:cTn id="14" fill="hold">
                            <p:stCondLst>
                              <p:cond delay="0"/>
                            </p:stCondLst>
                            <p:childTnLst>
                              <p:par>
                                <p:cTn id="15" nodeType="clickEffect" fill="hold" presetClass="entr" presetID="1">
                                  <p:stCondLst>
                                    <p:cond delay="0"/>
                                  </p:stCondLst>
                                  <p:childTnLst>
                                    <p:set>
                                      <p:cBhvr>
                                        <p:cTn id="16" dur="1" fill="hold">
                                          <p:stCondLst>
                                            <p:cond delay="0"/>
                                          </p:stCondLst>
                                        </p:cTn>
                                        <p:tgtEl>
                                          <p:spTgt spid="15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nodeType="clickEffect" fill="hold" presetClass="entr" presetID="1">
                                  <p:stCondLst>
                                    <p:cond delay="0"/>
                                  </p:stCondLst>
                                  <p:childTnLst>
                                    <p:set>
                                      <p:cBhvr>
                                        <p:cTn id="20" dur="1" fill="hold">
                                          <p:stCondLst>
                                            <p:cond delay="0"/>
                                          </p:stCondLst>
                                        </p:cTn>
                                        <p:tgtEl>
                                          <p:spTgt spid="16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8" name="CustomShape 1"/>
          <p:cNvSpPr/>
          <p:nvPr/>
        </p:nvSpPr>
        <p:spPr>
          <a:xfrm>
            <a:off x="0" y="71280"/>
            <a:ext cx="13312440" cy="7414920"/>
          </a:xfrm>
          <a:prstGeom prst="rect">
            <a:avLst/>
          </a:prstGeom>
          <a:noFill/>
          <a:ln>
            <a:noFill/>
          </a:ln>
        </p:spPr>
        <p:style>
          <a:lnRef idx="0"/>
          <a:fillRef idx="0"/>
          <a:effectRef idx="0"/>
          <a:fontRef idx="minor"/>
        </p:style>
      </p:sp>
      <p:sp>
        <p:nvSpPr>
          <p:cNvPr id="169" name="CustomShape 2"/>
          <p:cNvSpPr/>
          <p:nvPr/>
        </p:nvSpPr>
        <p:spPr>
          <a:xfrm>
            <a:off x="411120" y="-4680"/>
            <a:ext cx="11807640" cy="6644880"/>
          </a:xfrm>
          <a:prstGeom prst="rect">
            <a:avLst/>
          </a:prstGeom>
          <a:noFill/>
          <a:ln>
            <a:noFill/>
          </a:ln>
        </p:spPr>
        <p:style>
          <a:lnRef idx="0"/>
          <a:fillRef idx="0"/>
          <a:effectRef idx="0"/>
          <a:fontRef idx="minor"/>
        </p:style>
      </p:sp>
      <p:sp>
        <p:nvSpPr>
          <p:cNvPr id="170" name="CustomShape 3"/>
          <p:cNvSpPr/>
          <p:nvPr/>
        </p:nvSpPr>
        <p:spPr>
          <a:xfrm>
            <a:off x="412920" y="-3240"/>
            <a:ext cx="11874240" cy="6643440"/>
          </a:xfrm>
          <a:prstGeom prst="rect">
            <a:avLst/>
          </a:prstGeom>
          <a:noFill/>
          <a:ln>
            <a:noFill/>
          </a:ln>
        </p:spPr>
        <p:style>
          <a:lnRef idx="0"/>
          <a:fillRef idx="0"/>
          <a:effectRef idx="0"/>
          <a:fontRef idx="minor"/>
        </p:style>
      </p:sp>
      <p:sp>
        <p:nvSpPr>
          <p:cNvPr id="171" name="CustomShape 4"/>
          <p:cNvSpPr/>
          <p:nvPr/>
        </p:nvSpPr>
        <p:spPr>
          <a:xfrm>
            <a:off x="3929760" y="170280"/>
            <a:ext cx="7002720" cy="615240"/>
          </a:xfrm>
          <a:prstGeom prst="rect">
            <a:avLst/>
          </a:prstGeom>
          <a:noFill/>
          <a:ln>
            <a:noFill/>
          </a:ln>
        </p:spPr>
        <p:style>
          <a:lnRef idx="0"/>
          <a:fillRef idx="0"/>
          <a:effectRef idx="0"/>
          <a:fontRef idx="minor"/>
        </p:style>
        <p:txBody>
          <a:bodyPr lIns="0" rIns="0" tIns="0" bIns="0">
            <a:noAutofit/>
          </a:bodyPr>
          <a:p>
            <a:pPr>
              <a:lnSpc>
                <a:spcPct val="100000"/>
              </a:lnSpc>
            </a:pPr>
            <a:r>
              <a:rPr b="1" lang="en-US" sz="4000" spc="-1" strike="noStrike">
                <a:solidFill>
                  <a:srgbClr val="727373"/>
                </a:solidFill>
                <a:latin typeface="Arial"/>
                <a:ea typeface="Arial"/>
              </a:rPr>
              <a:t>Ví dụ</a:t>
            </a:r>
            <a:endParaRPr b="0" lang="en-US" sz="4000" spc="-1" strike="noStrike">
              <a:latin typeface="Arial"/>
            </a:endParaRPr>
          </a:p>
        </p:txBody>
      </p:sp>
      <p:grpSp>
        <p:nvGrpSpPr>
          <p:cNvPr id="172" name="Group 5"/>
          <p:cNvGrpSpPr/>
          <p:nvPr/>
        </p:nvGrpSpPr>
        <p:grpSpPr>
          <a:xfrm>
            <a:off x="968400" y="412920"/>
            <a:ext cx="1025280" cy="253800"/>
            <a:chOff x="968400" y="412920"/>
            <a:chExt cx="1025280" cy="253800"/>
          </a:xfrm>
        </p:grpSpPr>
        <p:sp>
          <p:nvSpPr>
            <p:cNvPr id="173" name="CustomShape 6"/>
            <p:cNvSpPr/>
            <p:nvPr/>
          </p:nvSpPr>
          <p:spPr>
            <a:xfrm>
              <a:off x="1190520" y="449280"/>
              <a:ext cx="42480" cy="45720"/>
            </a:xfrm>
            <a:custGeom>
              <a:avLst/>
              <a:gdLst/>
              <a:ahLst/>
              <a:rect l="l" t="t" r="r" b="b"/>
              <a:pathLst>
                <a:path w="28" h="30">
                  <a:moveTo>
                    <a:pt x="0" y="15"/>
                  </a:moveTo>
                  <a:cubicBezTo>
                    <a:pt x="0" y="13"/>
                    <a:pt x="0" y="11"/>
                    <a:pt x="1" y="9"/>
                  </a:cubicBezTo>
                  <a:cubicBezTo>
                    <a:pt x="2" y="6"/>
                    <a:pt x="5" y="3"/>
                    <a:pt x="8" y="1"/>
                  </a:cubicBezTo>
                  <a:cubicBezTo>
                    <a:pt x="12" y="0"/>
                    <a:pt x="16" y="0"/>
                    <a:pt x="19" y="1"/>
                  </a:cubicBezTo>
                  <a:cubicBezTo>
                    <a:pt x="21" y="2"/>
                    <a:pt x="22" y="3"/>
                    <a:pt x="23" y="4"/>
                  </a:cubicBezTo>
                  <a:cubicBezTo>
                    <a:pt x="25" y="6"/>
                    <a:pt x="26" y="7"/>
                    <a:pt x="26" y="9"/>
                  </a:cubicBezTo>
                  <a:cubicBezTo>
                    <a:pt x="27" y="11"/>
                    <a:pt x="28" y="13"/>
                    <a:pt x="28" y="15"/>
                  </a:cubicBezTo>
                  <a:cubicBezTo>
                    <a:pt x="28" y="17"/>
                    <a:pt x="27" y="19"/>
                    <a:pt x="26" y="21"/>
                  </a:cubicBezTo>
                  <a:cubicBezTo>
                    <a:pt x="26" y="23"/>
                    <a:pt x="25" y="24"/>
                    <a:pt x="23" y="26"/>
                  </a:cubicBezTo>
                  <a:cubicBezTo>
                    <a:pt x="22" y="27"/>
                    <a:pt x="21" y="28"/>
                    <a:pt x="19" y="29"/>
                  </a:cubicBezTo>
                  <a:cubicBezTo>
                    <a:pt x="16" y="30"/>
                    <a:pt x="12" y="30"/>
                    <a:pt x="8" y="29"/>
                  </a:cubicBezTo>
                  <a:cubicBezTo>
                    <a:pt x="7" y="28"/>
                    <a:pt x="5" y="27"/>
                    <a:pt x="4" y="26"/>
                  </a:cubicBezTo>
                  <a:cubicBezTo>
                    <a:pt x="3" y="24"/>
                    <a:pt x="2" y="23"/>
                    <a:pt x="1" y="21"/>
                  </a:cubicBezTo>
                  <a:cubicBezTo>
                    <a:pt x="0" y="19"/>
                    <a:pt x="0" y="17"/>
                    <a:pt x="0" y="15"/>
                  </a:cubicBezTo>
                  <a:close/>
                </a:path>
              </a:pathLst>
            </a:custGeom>
            <a:solidFill>
              <a:srgbClr val="02b6c9"/>
            </a:solidFill>
            <a:ln>
              <a:noFill/>
            </a:ln>
          </p:spPr>
          <p:style>
            <a:lnRef idx="0"/>
            <a:fillRef idx="0"/>
            <a:effectRef idx="0"/>
            <a:fontRef idx="minor"/>
          </p:style>
        </p:sp>
        <p:sp>
          <p:nvSpPr>
            <p:cNvPr id="174" name="CustomShape 7"/>
            <p:cNvSpPr/>
            <p:nvPr/>
          </p:nvSpPr>
          <p:spPr>
            <a:xfrm>
              <a:off x="1192320" y="509760"/>
              <a:ext cx="39240" cy="153720"/>
            </a:xfrm>
            <a:custGeom>
              <a:avLst/>
              <a:gdLst/>
              <a:ahLst/>
              <a:rect l="l" t="t" r="r" b="b"/>
              <a:pathLst>
                <a:path w="26" h="101">
                  <a:moveTo>
                    <a:pt x="26" y="86"/>
                  </a:moveTo>
                  <a:cubicBezTo>
                    <a:pt x="26" y="88"/>
                    <a:pt x="25" y="90"/>
                    <a:pt x="25" y="92"/>
                  </a:cubicBezTo>
                  <a:cubicBezTo>
                    <a:pt x="24" y="94"/>
                    <a:pt x="23" y="95"/>
                    <a:pt x="22" y="96"/>
                  </a:cubicBezTo>
                  <a:cubicBezTo>
                    <a:pt x="21" y="98"/>
                    <a:pt x="19" y="99"/>
                    <a:pt x="18" y="99"/>
                  </a:cubicBezTo>
                  <a:cubicBezTo>
                    <a:pt x="15" y="101"/>
                    <a:pt x="11" y="101"/>
                    <a:pt x="8" y="99"/>
                  </a:cubicBezTo>
                  <a:cubicBezTo>
                    <a:pt x="6" y="99"/>
                    <a:pt x="5" y="98"/>
                    <a:pt x="4" y="96"/>
                  </a:cubicBezTo>
                  <a:cubicBezTo>
                    <a:pt x="1" y="94"/>
                    <a:pt x="0" y="90"/>
                    <a:pt x="0" y="86"/>
                  </a:cubicBezTo>
                  <a:cubicBezTo>
                    <a:pt x="0" y="14"/>
                    <a:pt x="0" y="14"/>
                    <a:pt x="0" y="14"/>
                  </a:cubicBezTo>
                  <a:cubicBezTo>
                    <a:pt x="0" y="11"/>
                    <a:pt x="1" y="7"/>
                    <a:pt x="4" y="4"/>
                  </a:cubicBezTo>
                  <a:cubicBezTo>
                    <a:pt x="5" y="3"/>
                    <a:pt x="6" y="2"/>
                    <a:pt x="8" y="1"/>
                  </a:cubicBezTo>
                  <a:cubicBezTo>
                    <a:pt x="10" y="1"/>
                    <a:pt x="11" y="0"/>
                    <a:pt x="13" y="0"/>
                  </a:cubicBezTo>
                  <a:cubicBezTo>
                    <a:pt x="15" y="0"/>
                    <a:pt x="16" y="1"/>
                    <a:pt x="18" y="1"/>
                  </a:cubicBezTo>
                  <a:cubicBezTo>
                    <a:pt x="20" y="2"/>
                    <a:pt x="21" y="3"/>
                    <a:pt x="22" y="4"/>
                  </a:cubicBezTo>
                  <a:cubicBezTo>
                    <a:pt x="23" y="6"/>
                    <a:pt x="24" y="7"/>
                    <a:pt x="25" y="9"/>
                  </a:cubicBezTo>
                  <a:cubicBezTo>
                    <a:pt x="25" y="10"/>
                    <a:pt x="26" y="12"/>
                    <a:pt x="26" y="14"/>
                  </a:cubicBezTo>
                  <a:lnTo>
                    <a:pt x="26" y="86"/>
                  </a:lnTo>
                  <a:close/>
                </a:path>
              </a:pathLst>
            </a:custGeom>
            <a:solidFill>
              <a:srgbClr val="02b6c9"/>
            </a:solidFill>
            <a:ln>
              <a:noFill/>
            </a:ln>
          </p:spPr>
          <p:style>
            <a:lnRef idx="0"/>
            <a:fillRef idx="0"/>
            <a:effectRef idx="0"/>
            <a:fontRef idx="minor"/>
          </p:style>
        </p:sp>
        <p:sp>
          <p:nvSpPr>
            <p:cNvPr id="175" name="CustomShape 8"/>
            <p:cNvSpPr/>
            <p:nvPr/>
          </p:nvSpPr>
          <p:spPr>
            <a:xfrm>
              <a:off x="1265400" y="449280"/>
              <a:ext cx="42480" cy="45720"/>
            </a:xfrm>
            <a:custGeom>
              <a:avLst/>
              <a:gdLst/>
              <a:ahLst/>
              <a:rect l="l" t="t" r="r" b="b"/>
              <a:pathLst>
                <a:path w="28" h="30">
                  <a:moveTo>
                    <a:pt x="0" y="15"/>
                  </a:moveTo>
                  <a:cubicBezTo>
                    <a:pt x="0" y="13"/>
                    <a:pt x="0" y="11"/>
                    <a:pt x="1" y="9"/>
                  </a:cubicBezTo>
                  <a:cubicBezTo>
                    <a:pt x="3" y="6"/>
                    <a:pt x="5" y="3"/>
                    <a:pt x="9" y="1"/>
                  </a:cubicBezTo>
                  <a:cubicBezTo>
                    <a:pt x="12" y="0"/>
                    <a:pt x="16" y="0"/>
                    <a:pt x="19" y="1"/>
                  </a:cubicBezTo>
                  <a:cubicBezTo>
                    <a:pt x="21" y="2"/>
                    <a:pt x="22" y="3"/>
                    <a:pt x="24" y="4"/>
                  </a:cubicBezTo>
                  <a:cubicBezTo>
                    <a:pt x="25" y="6"/>
                    <a:pt x="26" y="7"/>
                    <a:pt x="27" y="9"/>
                  </a:cubicBezTo>
                  <a:cubicBezTo>
                    <a:pt x="27" y="11"/>
                    <a:pt x="28" y="13"/>
                    <a:pt x="28" y="15"/>
                  </a:cubicBezTo>
                  <a:cubicBezTo>
                    <a:pt x="28" y="17"/>
                    <a:pt x="27" y="19"/>
                    <a:pt x="27" y="21"/>
                  </a:cubicBezTo>
                  <a:cubicBezTo>
                    <a:pt x="26" y="23"/>
                    <a:pt x="25" y="24"/>
                    <a:pt x="24" y="26"/>
                  </a:cubicBezTo>
                  <a:cubicBezTo>
                    <a:pt x="22" y="27"/>
                    <a:pt x="21" y="28"/>
                    <a:pt x="19" y="29"/>
                  </a:cubicBezTo>
                  <a:cubicBezTo>
                    <a:pt x="16" y="30"/>
                    <a:pt x="12" y="30"/>
                    <a:pt x="9" y="29"/>
                  </a:cubicBezTo>
                  <a:cubicBezTo>
                    <a:pt x="7" y="28"/>
                    <a:pt x="5" y="27"/>
                    <a:pt x="4" y="26"/>
                  </a:cubicBezTo>
                  <a:cubicBezTo>
                    <a:pt x="3" y="24"/>
                    <a:pt x="2" y="23"/>
                    <a:pt x="1" y="21"/>
                  </a:cubicBezTo>
                  <a:cubicBezTo>
                    <a:pt x="0" y="19"/>
                    <a:pt x="0" y="17"/>
                    <a:pt x="0" y="15"/>
                  </a:cubicBezTo>
                  <a:close/>
                </a:path>
              </a:pathLst>
            </a:custGeom>
            <a:solidFill>
              <a:srgbClr val="02b6c9"/>
            </a:solidFill>
            <a:ln>
              <a:noFill/>
            </a:ln>
          </p:spPr>
          <p:style>
            <a:lnRef idx="0"/>
            <a:fillRef idx="0"/>
            <a:effectRef idx="0"/>
            <a:fontRef idx="minor"/>
          </p:style>
        </p:sp>
        <p:sp>
          <p:nvSpPr>
            <p:cNvPr id="176" name="CustomShape 9"/>
            <p:cNvSpPr/>
            <p:nvPr/>
          </p:nvSpPr>
          <p:spPr>
            <a:xfrm>
              <a:off x="1266840" y="509760"/>
              <a:ext cx="39240" cy="153720"/>
            </a:xfrm>
            <a:custGeom>
              <a:avLst/>
              <a:gdLst/>
              <a:ahLst/>
              <a:rect l="l" t="t" r="r" b="b"/>
              <a:pathLst>
                <a:path w="26" h="101">
                  <a:moveTo>
                    <a:pt x="26" y="86"/>
                  </a:moveTo>
                  <a:cubicBezTo>
                    <a:pt x="26" y="88"/>
                    <a:pt x="26" y="90"/>
                    <a:pt x="25" y="92"/>
                  </a:cubicBezTo>
                  <a:cubicBezTo>
                    <a:pt x="24" y="94"/>
                    <a:pt x="23" y="95"/>
                    <a:pt x="22" y="96"/>
                  </a:cubicBezTo>
                  <a:cubicBezTo>
                    <a:pt x="21" y="98"/>
                    <a:pt x="20" y="99"/>
                    <a:pt x="18" y="99"/>
                  </a:cubicBezTo>
                  <a:cubicBezTo>
                    <a:pt x="15" y="101"/>
                    <a:pt x="11" y="101"/>
                    <a:pt x="8" y="99"/>
                  </a:cubicBezTo>
                  <a:cubicBezTo>
                    <a:pt x="7" y="99"/>
                    <a:pt x="5" y="98"/>
                    <a:pt x="4" y="96"/>
                  </a:cubicBezTo>
                  <a:cubicBezTo>
                    <a:pt x="1" y="94"/>
                    <a:pt x="0" y="90"/>
                    <a:pt x="0" y="86"/>
                  </a:cubicBezTo>
                  <a:cubicBezTo>
                    <a:pt x="0" y="14"/>
                    <a:pt x="0" y="14"/>
                    <a:pt x="0" y="14"/>
                  </a:cubicBezTo>
                  <a:cubicBezTo>
                    <a:pt x="0" y="11"/>
                    <a:pt x="1" y="7"/>
                    <a:pt x="4" y="4"/>
                  </a:cubicBezTo>
                  <a:cubicBezTo>
                    <a:pt x="5" y="3"/>
                    <a:pt x="7" y="2"/>
                    <a:pt x="8" y="1"/>
                  </a:cubicBezTo>
                  <a:cubicBezTo>
                    <a:pt x="10" y="1"/>
                    <a:pt x="12" y="0"/>
                    <a:pt x="13" y="0"/>
                  </a:cubicBezTo>
                  <a:cubicBezTo>
                    <a:pt x="15" y="0"/>
                    <a:pt x="17" y="1"/>
                    <a:pt x="18" y="1"/>
                  </a:cubicBezTo>
                  <a:cubicBezTo>
                    <a:pt x="21" y="3"/>
                    <a:pt x="24" y="6"/>
                    <a:pt x="25" y="9"/>
                  </a:cubicBezTo>
                  <a:cubicBezTo>
                    <a:pt x="26" y="10"/>
                    <a:pt x="26" y="12"/>
                    <a:pt x="26" y="14"/>
                  </a:cubicBezTo>
                  <a:lnTo>
                    <a:pt x="26" y="86"/>
                  </a:lnTo>
                  <a:close/>
                </a:path>
              </a:pathLst>
            </a:custGeom>
            <a:solidFill>
              <a:srgbClr val="02b6c9"/>
            </a:solidFill>
            <a:ln>
              <a:noFill/>
            </a:ln>
          </p:spPr>
          <p:style>
            <a:lnRef idx="0"/>
            <a:fillRef idx="0"/>
            <a:effectRef idx="0"/>
            <a:fontRef idx="minor"/>
          </p:style>
        </p:sp>
        <p:sp>
          <p:nvSpPr>
            <p:cNvPr id="177" name="CustomShape 10"/>
            <p:cNvSpPr/>
            <p:nvPr/>
          </p:nvSpPr>
          <p:spPr>
            <a:xfrm>
              <a:off x="1339920" y="506520"/>
              <a:ext cx="139320" cy="156960"/>
            </a:xfrm>
            <a:custGeom>
              <a:avLst/>
              <a:gdLst/>
              <a:ahLst/>
              <a:rect l="l" t="t" r="r" b="b"/>
              <a:pathLst>
                <a:path w="91" h="103">
                  <a:moveTo>
                    <a:pt x="91" y="89"/>
                  </a:moveTo>
                  <a:cubicBezTo>
                    <a:pt x="91" y="91"/>
                    <a:pt x="90" y="93"/>
                    <a:pt x="90" y="94"/>
                  </a:cubicBezTo>
                  <a:cubicBezTo>
                    <a:pt x="89" y="96"/>
                    <a:pt x="88" y="97"/>
                    <a:pt x="87" y="99"/>
                  </a:cubicBezTo>
                  <a:cubicBezTo>
                    <a:pt x="86" y="100"/>
                    <a:pt x="85" y="101"/>
                    <a:pt x="83" y="102"/>
                  </a:cubicBezTo>
                  <a:cubicBezTo>
                    <a:pt x="82" y="102"/>
                    <a:pt x="80" y="103"/>
                    <a:pt x="78" y="103"/>
                  </a:cubicBezTo>
                  <a:cubicBezTo>
                    <a:pt x="76" y="103"/>
                    <a:pt x="75" y="102"/>
                    <a:pt x="73" y="102"/>
                  </a:cubicBezTo>
                  <a:cubicBezTo>
                    <a:pt x="71" y="101"/>
                    <a:pt x="70" y="100"/>
                    <a:pt x="69" y="99"/>
                  </a:cubicBezTo>
                  <a:cubicBezTo>
                    <a:pt x="66" y="96"/>
                    <a:pt x="65" y="93"/>
                    <a:pt x="65" y="89"/>
                  </a:cubicBezTo>
                  <a:cubicBezTo>
                    <a:pt x="65" y="51"/>
                    <a:pt x="65" y="51"/>
                    <a:pt x="65" y="51"/>
                  </a:cubicBezTo>
                  <a:cubicBezTo>
                    <a:pt x="65" y="50"/>
                    <a:pt x="65" y="50"/>
                    <a:pt x="65" y="50"/>
                  </a:cubicBezTo>
                  <a:cubicBezTo>
                    <a:pt x="65" y="47"/>
                    <a:pt x="64" y="44"/>
                    <a:pt x="63" y="42"/>
                  </a:cubicBezTo>
                  <a:cubicBezTo>
                    <a:pt x="62" y="39"/>
                    <a:pt x="61" y="37"/>
                    <a:pt x="59" y="35"/>
                  </a:cubicBezTo>
                  <a:cubicBezTo>
                    <a:pt x="57" y="33"/>
                    <a:pt x="55" y="32"/>
                    <a:pt x="53" y="31"/>
                  </a:cubicBezTo>
                  <a:cubicBezTo>
                    <a:pt x="51" y="30"/>
                    <a:pt x="48" y="29"/>
                    <a:pt x="46" y="29"/>
                  </a:cubicBezTo>
                  <a:cubicBezTo>
                    <a:pt x="43" y="29"/>
                    <a:pt x="40" y="30"/>
                    <a:pt x="38" y="31"/>
                  </a:cubicBezTo>
                  <a:cubicBezTo>
                    <a:pt x="35" y="32"/>
                    <a:pt x="33" y="33"/>
                    <a:pt x="32" y="35"/>
                  </a:cubicBezTo>
                  <a:cubicBezTo>
                    <a:pt x="30" y="37"/>
                    <a:pt x="29" y="40"/>
                    <a:pt x="28" y="42"/>
                  </a:cubicBezTo>
                  <a:cubicBezTo>
                    <a:pt x="27" y="45"/>
                    <a:pt x="26" y="48"/>
                    <a:pt x="26" y="51"/>
                  </a:cubicBezTo>
                  <a:cubicBezTo>
                    <a:pt x="26" y="89"/>
                    <a:pt x="26" y="89"/>
                    <a:pt x="26" y="89"/>
                  </a:cubicBezTo>
                  <a:cubicBezTo>
                    <a:pt x="26" y="91"/>
                    <a:pt x="26" y="93"/>
                    <a:pt x="25" y="94"/>
                  </a:cubicBezTo>
                  <a:cubicBezTo>
                    <a:pt x="25" y="96"/>
                    <a:pt x="24" y="97"/>
                    <a:pt x="23" y="99"/>
                  </a:cubicBezTo>
                  <a:cubicBezTo>
                    <a:pt x="22" y="100"/>
                    <a:pt x="20" y="101"/>
                    <a:pt x="19" y="102"/>
                  </a:cubicBezTo>
                  <a:cubicBezTo>
                    <a:pt x="17" y="102"/>
                    <a:pt x="15" y="103"/>
                    <a:pt x="14" y="103"/>
                  </a:cubicBezTo>
                  <a:cubicBezTo>
                    <a:pt x="12" y="103"/>
                    <a:pt x="10" y="102"/>
                    <a:pt x="9" y="102"/>
                  </a:cubicBezTo>
                  <a:cubicBezTo>
                    <a:pt x="7" y="101"/>
                    <a:pt x="6" y="100"/>
                    <a:pt x="5" y="99"/>
                  </a:cubicBezTo>
                  <a:cubicBezTo>
                    <a:pt x="3" y="97"/>
                    <a:pt x="2" y="96"/>
                    <a:pt x="2" y="94"/>
                  </a:cubicBezTo>
                  <a:cubicBezTo>
                    <a:pt x="1" y="93"/>
                    <a:pt x="1" y="91"/>
                    <a:pt x="1" y="89"/>
                  </a:cubicBezTo>
                  <a:cubicBezTo>
                    <a:pt x="1" y="51"/>
                    <a:pt x="1" y="51"/>
                    <a:pt x="1" y="51"/>
                  </a:cubicBezTo>
                  <a:cubicBezTo>
                    <a:pt x="0" y="44"/>
                    <a:pt x="2" y="37"/>
                    <a:pt x="4" y="31"/>
                  </a:cubicBezTo>
                  <a:cubicBezTo>
                    <a:pt x="6" y="25"/>
                    <a:pt x="9" y="20"/>
                    <a:pt x="14" y="15"/>
                  </a:cubicBezTo>
                  <a:cubicBezTo>
                    <a:pt x="18" y="11"/>
                    <a:pt x="22" y="7"/>
                    <a:pt x="28" y="5"/>
                  </a:cubicBezTo>
                  <a:cubicBezTo>
                    <a:pt x="39" y="0"/>
                    <a:pt x="52" y="0"/>
                    <a:pt x="63" y="5"/>
                  </a:cubicBezTo>
                  <a:cubicBezTo>
                    <a:pt x="69" y="7"/>
                    <a:pt x="74" y="11"/>
                    <a:pt x="78" y="15"/>
                  </a:cubicBezTo>
                  <a:cubicBezTo>
                    <a:pt x="82" y="20"/>
                    <a:pt x="85" y="25"/>
                    <a:pt x="87" y="31"/>
                  </a:cubicBezTo>
                  <a:cubicBezTo>
                    <a:pt x="90" y="37"/>
                    <a:pt x="91" y="44"/>
                    <a:pt x="91" y="51"/>
                  </a:cubicBezTo>
                  <a:cubicBezTo>
                    <a:pt x="91" y="89"/>
                    <a:pt x="91" y="89"/>
                    <a:pt x="91" y="89"/>
                  </a:cubicBezTo>
                  <a:close/>
                </a:path>
              </a:pathLst>
            </a:custGeom>
            <a:solidFill>
              <a:srgbClr val="02b6c9"/>
            </a:solidFill>
            <a:ln>
              <a:noFill/>
            </a:ln>
          </p:spPr>
          <p:style>
            <a:lnRef idx="0"/>
            <a:fillRef idx="0"/>
            <a:effectRef idx="0"/>
            <a:fontRef idx="minor"/>
          </p:style>
        </p:sp>
        <p:sp>
          <p:nvSpPr>
            <p:cNvPr id="178" name="CustomShape 11"/>
            <p:cNvSpPr/>
            <p:nvPr/>
          </p:nvSpPr>
          <p:spPr>
            <a:xfrm>
              <a:off x="1677960" y="506520"/>
              <a:ext cx="151920" cy="159840"/>
            </a:xfrm>
            <a:custGeom>
              <a:avLst/>
              <a:gdLst/>
              <a:ahLst/>
              <a:rect l="l" t="t" r="r" b="b"/>
              <a:pathLst>
                <a:path w="99" h="105">
                  <a:moveTo>
                    <a:pt x="0" y="52"/>
                  </a:moveTo>
                  <a:cubicBezTo>
                    <a:pt x="0" y="46"/>
                    <a:pt x="1" y="39"/>
                    <a:pt x="3" y="32"/>
                  </a:cubicBezTo>
                  <a:cubicBezTo>
                    <a:pt x="6" y="26"/>
                    <a:pt x="9" y="21"/>
                    <a:pt x="14" y="16"/>
                  </a:cubicBezTo>
                  <a:cubicBezTo>
                    <a:pt x="18" y="11"/>
                    <a:pt x="23" y="8"/>
                    <a:pt x="29" y="5"/>
                  </a:cubicBezTo>
                  <a:cubicBezTo>
                    <a:pt x="40" y="0"/>
                    <a:pt x="54" y="0"/>
                    <a:pt x="65" y="5"/>
                  </a:cubicBezTo>
                  <a:cubicBezTo>
                    <a:pt x="71" y="8"/>
                    <a:pt x="76" y="11"/>
                    <a:pt x="80" y="16"/>
                  </a:cubicBezTo>
                  <a:cubicBezTo>
                    <a:pt x="99" y="37"/>
                    <a:pt x="99" y="68"/>
                    <a:pt x="80" y="89"/>
                  </a:cubicBezTo>
                  <a:cubicBezTo>
                    <a:pt x="76" y="93"/>
                    <a:pt x="71" y="97"/>
                    <a:pt x="65" y="100"/>
                  </a:cubicBezTo>
                  <a:cubicBezTo>
                    <a:pt x="54" y="105"/>
                    <a:pt x="40" y="105"/>
                    <a:pt x="29" y="100"/>
                  </a:cubicBezTo>
                  <a:cubicBezTo>
                    <a:pt x="23" y="97"/>
                    <a:pt x="18" y="93"/>
                    <a:pt x="14" y="89"/>
                  </a:cubicBezTo>
                  <a:cubicBezTo>
                    <a:pt x="5" y="79"/>
                    <a:pt x="0" y="66"/>
                    <a:pt x="0" y="52"/>
                  </a:cubicBezTo>
                  <a:close/>
                  <a:moveTo>
                    <a:pt x="26" y="52"/>
                  </a:moveTo>
                  <a:cubicBezTo>
                    <a:pt x="26" y="55"/>
                    <a:pt x="26" y="59"/>
                    <a:pt x="27" y="61"/>
                  </a:cubicBezTo>
                  <a:cubicBezTo>
                    <a:pt x="28" y="64"/>
                    <a:pt x="30" y="67"/>
                    <a:pt x="32" y="69"/>
                  </a:cubicBezTo>
                  <a:cubicBezTo>
                    <a:pt x="34" y="71"/>
                    <a:pt x="36" y="73"/>
                    <a:pt x="39" y="74"/>
                  </a:cubicBezTo>
                  <a:cubicBezTo>
                    <a:pt x="41" y="75"/>
                    <a:pt x="44" y="76"/>
                    <a:pt x="47" y="76"/>
                  </a:cubicBezTo>
                  <a:cubicBezTo>
                    <a:pt x="50" y="76"/>
                    <a:pt x="53" y="75"/>
                    <a:pt x="55" y="74"/>
                  </a:cubicBezTo>
                  <a:cubicBezTo>
                    <a:pt x="58" y="73"/>
                    <a:pt x="60" y="71"/>
                    <a:pt x="62" y="69"/>
                  </a:cubicBezTo>
                  <a:cubicBezTo>
                    <a:pt x="71" y="59"/>
                    <a:pt x="71" y="45"/>
                    <a:pt x="62" y="36"/>
                  </a:cubicBezTo>
                  <a:cubicBezTo>
                    <a:pt x="60" y="34"/>
                    <a:pt x="58" y="32"/>
                    <a:pt x="55" y="31"/>
                  </a:cubicBezTo>
                  <a:cubicBezTo>
                    <a:pt x="53" y="30"/>
                    <a:pt x="50" y="29"/>
                    <a:pt x="47" y="29"/>
                  </a:cubicBezTo>
                  <a:cubicBezTo>
                    <a:pt x="44" y="29"/>
                    <a:pt x="41" y="30"/>
                    <a:pt x="39" y="31"/>
                  </a:cubicBezTo>
                  <a:cubicBezTo>
                    <a:pt x="36" y="32"/>
                    <a:pt x="34" y="34"/>
                    <a:pt x="32" y="36"/>
                  </a:cubicBezTo>
                  <a:cubicBezTo>
                    <a:pt x="30" y="38"/>
                    <a:pt x="28" y="41"/>
                    <a:pt x="27" y="43"/>
                  </a:cubicBezTo>
                  <a:cubicBezTo>
                    <a:pt x="26" y="46"/>
                    <a:pt x="26" y="49"/>
                    <a:pt x="26" y="52"/>
                  </a:cubicBezTo>
                  <a:close/>
                </a:path>
              </a:pathLst>
            </a:custGeom>
            <a:solidFill>
              <a:srgbClr val="7c4182"/>
            </a:solidFill>
            <a:ln>
              <a:noFill/>
            </a:ln>
          </p:spPr>
          <p:style>
            <a:lnRef idx="0"/>
            <a:fillRef idx="0"/>
            <a:effectRef idx="0"/>
            <a:fontRef idx="minor"/>
          </p:style>
        </p:sp>
        <p:sp>
          <p:nvSpPr>
            <p:cNvPr id="179" name="CustomShape 12"/>
            <p:cNvSpPr/>
            <p:nvPr/>
          </p:nvSpPr>
          <p:spPr>
            <a:xfrm>
              <a:off x="1839960" y="506520"/>
              <a:ext cx="153720" cy="159840"/>
            </a:xfrm>
            <a:custGeom>
              <a:avLst/>
              <a:gdLst/>
              <a:ahLst/>
              <a:rect l="l" t="t" r="r" b="b"/>
              <a:pathLst>
                <a:path w="100" h="105">
                  <a:moveTo>
                    <a:pt x="0" y="52"/>
                  </a:moveTo>
                  <a:cubicBezTo>
                    <a:pt x="0" y="46"/>
                    <a:pt x="2" y="39"/>
                    <a:pt x="4" y="32"/>
                  </a:cubicBezTo>
                  <a:cubicBezTo>
                    <a:pt x="7" y="26"/>
                    <a:pt x="10" y="21"/>
                    <a:pt x="14" y="16"/>
                  </a:cubicBezTo>
                  <a:cubicBezTo>
                    <a:pt x="19" y="11"/>
                    <a:pt x="24" y="8"/>
                    <a:pt x="29" y="5"/>
                  </a:cubicBezTo>
                  <a:cubicBezTo>
                    <a:pt x="41" y="0"/>
                    <a:pt x="55" y="0"/>
                    <a:pt x="66" y="5"/>
                  </a:cubicBezTo>
                  <a:cubicBezTo>
                    <a:pt x="72" y="8"/>
                    <a:pt x="77" y="11"/>
                    <a:pt x="81" y="16"/>
                  </a:cubicBezTo>
                  <a:cubicBezTo>
                    <a:pt x="100" y="37"/>
                    <a:pt x="100" y="68"/>
                    <a:pt x="81" y="89"/>
                  </a:cubicBezTo>
                  <a:cubicBezTo>
                    <a:pt x="77" y="93"/>
                    <a:pt x="72" y="97"/>
                    <a:pt x="66" y="100"/>
                  </a:cubicBezTo>
                  <a:cubicBezTo>
                    <a:pt x="55" y="105"/>
                    <a:pt x="41" y="105"/>
                    <a:pt x="29" y="100"/>
                  </a:cubicBezTo>
                  <a:cubicBezTo>
                    <a:pt x="24" y="97"/>
                    <a:pt x="19" y="93"/>
                    <a:pt x="14" y="89"/>
                  </a:cubicBezTo>
                  <a:cubicBezTo>
                    <a:pt x="10" y="84"/>
                    <a:pt x="7" y="78"/>
                    <a:pt x="4" y="72"/>
                  </a:cubicBezTo>
                  <a:cubicBezTo>
                    <a:pt x="2" y="66"/>
                    <a:pt x="0" y="59"/>
                    <a:pt x="0" y="52"/>
                  </a:cubicBezTo>
                  <a:close/>
                  <a:moveTo>
                    <a:pt x="26" y="52"/>
                  </a:moveTo>
                  <a:cubicBezTo>
                    <a:pt x="26" y="55"/>
                    <a:pt x="27" y="59"/>
                    <a:pt x="28" y="61"/>
                  </a:cubicBezTo>
                  <a:cubicBezTo>
                    <a:pt x="29" y="64"/>
                    <a:pt x="31" y="67"/>
                    <a:pt x="33" y="69"/>
                  </a:cubicBezTo>
                  <a:cubicBezTo>
                    <a:pt x="35" y="71"/>
                    <a:pt x="37" y="73"/>
                    <a:pt x="40" y="74"/>
                  </a:cubicBezTo>
                  <a:cubicBezTo>
                    <a:pt x="42" y="75"/>
                    <a:pt x="45" y="76"/>
                    <a:pt x="48" y="76"/>
                  </a:cubicBezTo>
                  <a:cubicBezTo>
                    <a:pt x="51" y="76"/>
                    <a:pt x="54" y="75"/>
                    <a:pt x="56" y="74"/>
                  </a:cubicBezTo>
                  <a:cubicBezTo>
                    <a:pt x="59" y="73"/>
                    <a:pt x="61" y="71"/>
                    <a:pt x="63" y="69"/>
                  </a:cubicBezTo>
                  <a:cubicBezTo>
                    <a:pt x="65" y="67"/>
                    <a:pt x="67" y="64"/>
                    <a:pt x="68" y="61"/>
                  </a:cubicBezTo>
                  <a:cubicBezTo>
                    <a:pt x="70" y="56"/>
                    <a:pt x="70" y="49"/>
                    <a:pt x="68" y="43"/>
                  </a:cubicBezTo>
                  <a:cubicBezTo>
                    <a:pt x="67" y="41"/>
                    <a:pt x="65" y="38"/>
                    <a:pt x="63" y="36"/>
                  </a:cubicBezTo>
                  <a:cubicBezTo>
                    <a:pt x="61" y="34"/>
                    <a:pt x="59" y="32"/>
                    <a:pt x="56" y="31"/>
                  </a:cubicBezTo>
                  <a:cubicBezTo>
                    <a:pt x="54" y="30"/>
                    <a:pt x="51" y="29"/>
                    <a:pt x="48" y="29"/>
                  </a:cubicBezTo>
                  <a:cubicBezTo>
                    <a:pt x="45" y="29"/>
                    <a:pt x="42" y="30"/>
                    <a:pt x="40" y="31"/>
                  </a:cubicBezTo>
                  <a:cubicBezTo>
                    <a:pt x="37" y="32"/>
                    <a:pt x="35" y="34"/>
                    <a:pt x="33" y="36"/>
                  </a:cubicBezTo>
                  <a:cubicBezTo>
                    <a:pt x="31" y="38"/>
                    <a:pt x="29" y="41"/>
                    <a:pt x="28" y="43"/>
                  </a:cubicBezTo>
                  <a:cubicBezTo>
                    <a:pt x="27" y="46"/>
                    <a:pt x="26" y="49"/>
                    <a:pt x="26" y="52"/>
                  </a:cubicBezTo>
                  <a:close/>
                </a:path>
              </a:pathLst>
            </a:custGeom>
            <a:solidFill>
              <a:srgbClr val="7c4182"/>
            </a:solidFill>
            <a:ln>
              <a:noFill/>
            </a:ln>
          </p:spPr>
          <p:style>
            <a:lnRef idx="0"/>
            <a:fillRef idx="0"/>
            <a:effectRef idx="0"/>
            <a:fontRef idx="minor"/>
          </p:style>
        </p:sp>
        <p:sp>
          <p:nvSpPr>
            <p:cNvPr id="180" name="CustomShape 13"/>
            <p:cNvSpPr/>
            <p:nvPr/>
          </p:nvSpPr>
          <p:spPr>
            <a:xfrm>
              <a:off x="968400" y="412920"/>
              <a:ext cx="205920" cy="250560"/>
            </a:xfrm>
            <a:custGeom>
              <a:avLst/>
              <a:gdLst/>
              <a:ahLst/>
              <a:rect l="l" t="t" r="r" b="b"/>
              <a:pathLst>
                <a:path w="134" h="164">
                  <a:moveTo>
                    <a:pt x="1" y="23"/>
                  </a:moveTo>
                  <a:cubicBezTo>
                    <a:pt x="0" y="21"/>
                    <a:pt x="0" y="18"/>
                    <a:pt x="0" y="16"/>
                  </a:cubicBezTo>
                  <a:cubicBezTo>
                    <a:pt x="0" y="14"/>
                    <a:pt x="0" y="12"/>
                    <a:pt x="1" y="10"/>
                  </a:cubicBezTo>
                  <a:cubicBezTo>
                    <a:pt x="2" y="8"/>
                    <a:pt x="3" y="6"/>
                    <a:pt x="4" y="5"/>
                  </a:cubicBezTo>
                  <a:cubicBezTo>
                    <a:pt x="6" y="3"/>
                    <a:pt x="8" y="2"/>
                    <a:pt x="10" y="1"/>
                  </a:cubicBezTo>
                  <a:cubicBezTo>
                    <a:pt x="11" y="0"/>
                    <a:pt x="13" y="0"/>
                    <a:pt x="15" y="0"/>
                  </a:cubicBezTo>
                  <a:cubicBezTo>
                    <a:pt x="17" y="0"/>
                    <a:pt x="19" y="0"/>
                    <a:pt x="21" y="1"/>
                  </a:cubicBezTo>
                  <a:cubicBezTo>
                    <a:pt x="23" y="2"/>
                    <a:pt x="24" y="3"/>
                    <a:pt x="26" y="5"/>
                  </a:cubicBezTo>
                  <a:cubicBezTo>
                    <a:pt x="27" y="6"/>
                    <a:pt x="28" y="8"/>
                    <a:pt x="29" y="10"/>
                  </a:cubicBezTo>
                  <a:cubicBezTo>
                    <a:pt x="29" y="10"/>
                    <a:pt x="63" y="97"/>
                    <a:pt x="64" y="99"/>
                  </a:cubicBezTo>
                  <a:cubicBezTo>
                    <a:pt x="65" y="100"/>
                    <a:pt x="67" y="101"/>
                    <a:pt x="68" y="100"/>
                  </a:cubicBezTo>
                  <a:cubicBezTo>
                    <a:pt x="69" y="100"/>
                    <a:pt x="69" y="99"/>
                    <a:pt x="70" y="99"/>
                  </a:cubicBezTo>
                  <a:cubicBezTo>
                    <a:pt x="70" y="97"/>
                    <a:pt x="105" y="10"/>
                    <a:pt x="105" y="10"/>
                  </a:cubicBezTo>
                  <a:cubicBezTo>
                    <a:pt x="105" y="8"/>
                    <a:pt x="106" y="6"/>
                    <a:pt x="108" y="5"/>
                  </a:cubicBezTo>
                  <a:cubicBezTo>
                    <a:pt x="109" y="3"/>
                    <a:pt x="111" y="2"/>
                    <a:pt x="113" y="1"/>
                  </a:cubicBezTo>
                  <a:cubicBezTo>
                    <a:pt x="115" y="0"/>
                    <a:pt x="116" y="0"/>
                    <a:pt x="118" y="0"/>
                  </a:cubicBezTo>
                  <a:cubicBezTo>
                    <a:pt x="120" y="0"/>
                    <a:pt x="122" y="0"/>
                    <a:pt x="124" y="1"/>
                  </a:cubicBezTo>
                  <a:cubicBezTo>
                    <a:pt x="126" y="2"/>
                    <a:pt x="128" y="3"/>
                    <a:pt x="129" y="5"/>
                  </a:cubicBezTo>
                  <a:cubicBezTo>
                    <a:pt x="131" y="6"/>
                    <a:pt x="132" y="8"/>
                    <a:pt x="133" y="10"/>
                  </a:cubicBezTo>
                  <a:cubicBezTo>
                    <a:pt x="133" y="12"/>
                    <a:pt x="134" y="14"/>
                    <a:pt x="134" y="16"/>
                  </a:cubicBezTo>
                  <a:cubicBezTo>
                    <a:pt x="134" y="18"/>
                    <a:pt x="133" y="21"/>
                    <a:pt x="133" y="23"/>
                  </a:cubicBezTo>
                  <a:cubicBezTo>
                    <a:pt x="81" y="153"/>
                    <a:pt x="81" y="153"/>
                    <a:pt x="81" y="153"/>
                  </a:cubicBezTo>
                  <a:cubicBezTo>
                    <a:pt x="80" y="157"/>
                    <a:pt x="78" y="159"/>
                    <a:pt x="75" y="161"/>
                  </a:cubicBezTo>
                  <a:cubicBezTo>
                    <a:pt x="73" y="163"/>
                    <a:pt x="70" y="164"/>
                    <a:pt x="67" y="164"/>
                  </a:cubicBezTo>
                  <a:cubicBezTo>
                    <a:pt x="66" y="164"/>
                    <a:pt x="66" y="164"/>
                    <a:pt x="66" y="164"/>
                  </a:cubicBezTo>
                  <a:cubicBezTo>
                    <a:pt x="64" y="163"/>
                    <a:pt x="64" y="163"/>
                    <a:pt x="64" y="163"/>
                  </a:cubicBezTo>
                  <a:cubicBezTo>
                    <a:pt x="62" y="163"/>
                    <a:pt x="59" y="162"/>
                    <a:pt x="57" y="160"/>
                  </a:cubicBezTo>
                  <a:cubicBezTo>
                    <a:pt x="55" y="158"/>
                    <a:pt x="54" y="156"/>
                    <a:pt x="53" y="153"/>
                  </a:cubicBezTo>
                  <a:lnTo>
                    <a:pt x="1" y="23"/>
                  </a:lnTo>
                  <a:close/>
                </a:path>
              </a:pathLst>
            </a:custGeom>
            <a:solidFill>
              <a:srgbClr val="02b6c9"/>
            </a:solidFill>
            <a:ln>
              <a:noFill/>
            </a:ln>
          </p:spPr>
          <p:style>
            <a:lnRef idx="0"/>
            <a:fillRef idx="0"/>
            <a:effectRef idx="0"/>
            <a:fontRef idx="minor"/>
          </p:style>
        </p:sp>
        <p:sp>
          <p:nvSpPr>
            <p:cNvPr id="181" name="CustomShape 14"/>
            <p:cNvSpPr/>
            <p:nvPr/>
          </p:nvSpPr>
          <p:spPr>
            <a:xfrm>
              <a:off x="1494000" y="412920"/>
              <a:ext cx="153720" cy="253800"/>
            </a:xfrm>
            <a:custGeom>
              <a:avLst/>
              <a:gdLst/>
              <a:ahLst/>
              <a:rect l="l" t="t" r="r" b="b"/>
              <a:pathLst>
                <a:path w="100" h="166">
                  <a:moveTo>
                    <a:pt x="100" y="20"/>
                  </a:moveTo>
                  <a:cubicBezTo>
                    <a:pt x="100" y="15"/>
                    <a:pt x="100" y="15"/>
                    <a:pt x="100" y="15"/>
                  </a:cubicBezTo>
                  <a:cubicBezTo>
                    <a:pt x="100" y="13"/>
                    <a:pt x="99" y="11"/>
                    <a:pt x="99" y="9"/>
                  </a:cubicBezTo>
                  <a:cubicBezTo>
                    <a:pt x="98" y="7"/>
                    <a:pt x="97" y="6"/>
                    <a:pt x="96" y="4"/>
                  </a:cubicBezTo>
                  <a:cubicBezTo>
                    <a:pt x="95" y="3"/>
                    <a:pt x="93" y="2"/>
                    <a:pt x="92" y="1"/>
                  </a:cubicBezTo>
                  <a:cubicBezTo>
                    <a:pt x="90" y="0"/>
                    <a:pt x="88" y="0"/>
                    <a:pt x="87" y="0"/>
                  </a:cubicBezTo>
                  <a:cubicBezTo>
                    <a:pt x="85" y="0"/>
                    <a:pt x="83" y="0"/>
                    <a:pt x="82" y="1"/>
                  </a:cubicBezTo>
                  <a:cubicBezTo>
                    <a:pt x="78" y="3"/>
                    <a:pt x="76" y="5"/>
                    <a:pt x="75" y="9"/>
                  </a:cubicBezTo>
                  <a:cubicBezTo>
                    <a:pt x="74" y="11"/>
                    <a:pt x="74" y="13"/>
                    <a:pt x="74" y="15"/>
                  </a:cubicBezTo>
                  <a:cubicBezTo>
                    <a:pt x="74" y="68"/>
                    <a:pt x="74" y="68"/>
                    <a:pt x="74" y="68"/>
                  </a:cubicBezTo>
                  <a:cubicBezTo>
                    <a:pt x="71" y="66"/>
                    <a:pt x="67" y="65"/>
                    <a:pt x="64" y="64"/>
                  </a:cubicBezTo>
                  <a:cubicBezTo>
                    <a:pt x="60" y="63"/>
                    <a:pt x="56" y="62"/>
                    <a:pt x="52" y="62"/>
                  </a:cubicBezTo>
                  <a:cubicBezTo>
                    <a:pt x="46" y="62"/>
                    <a:pt x="40" y="63"/>
                    <a:pt x="34" y="66"/>
                  </a:cubicBezTo>
                  <a:cubicBezTo>
                    <a:pt x="28" y="69"/>
                    <a:pt x="23" y="72"/>
                    <a:pt x="19" y="77"/>
                  </a:cubicBezTo>
                  <a:cubicBezTo>
                    <a:pt x="0" y="98"/>
                    <a:pt x="0" y="129"/>
                    <a:pt x="19" y="150"/>
                  </a:cubicBezTo>
                  <a:cubicBezTo>
                    <a:pt x="23" y="154"/>
                    <a:pt x="28" y="158"/>
                    <a:pt x="34" y="161"/>
                  </a:cubicBezTo>
                  <a:cubicBezTo>
                    <a:pt x="46" y="166"/>
                    <a:pt x="59" y="166"/>
                    <a:pt x="71" y="161"/>
                  </a:cubicBezTo>
                  <a:cubicBezTo>
                    <a:pt x="76" y="158"/>
                    <a:pt x="81" y="154"/>
                    <a:pt x="86" y="150"/>
                  </a:cubicBezTo>
                  <a:cubicBezTo>
                    <a:pt x="90" y="145"/>
                    <a:pt x="93" y="140"/>
                    <a:pt x="96" y="134"/>
                  </a:cubicBezTo>
                  <a:cubicBezTo>
                    <a:pt x="98" y="127"/>
                    <a:pt x="100" y="121"/>
                    <a:pt x="100" y="114"/>
                  </a:cubicBezTo>
                  <a:cubicBezTo>
                    <a:pt x="100" y="20"/>
                    <a:pt x="100" y="20"/>
                    <a:pt x="100" y="20"/>
                  </a:cubicBezTo>
                  <a:close/>
                  <a:moveTo>
                    <a:pt x="72" y="122"/>
                  </a:moveTo>
                  <a:cubicBezTo>
                    <a:pt x="71" y="125"/>
                    <a:pt x="70" y="128"/>
                    <a:pt x="68" y="130"/>
                  </a:cubicBezTo>
                  <a:cubicBezTo>
                    <a:pt x="66" y="132"/>
                    <a:pt x="63" y="134"/>
                    <a:pt x="61" y="135"/>
                  </a:cubicBezTo>
                  <a:cubicBezTo>
                    <a:pt x="58" y="136"/>
                    <a:pt x="55" y="137"/>
                    <a:pt x="52" y="137"/>
                  </a:cubicBezTo>
                  <a:cubicBezTo>
                    <a:pt x="49" y="137"/>
                    <a:pt x="47" y="136"/>
                    <a:pt x="44" y="135"/>
                  </a:cubicBezTo>
                  <a:cubicBezTo>
                    <a:pt x="41" y="134"/>
                    <a:pt x="39" y="132"/>
                    <a:pt x="37" y="130"/>
                  </a:cubicBezTo>
                  <a:cubicBezTo>
                    <a:pt x="35" y="128"/>
                    <a:pt x="34" y="125"/>
                    <a:pt x="33" y="122"/>
                  </a:cubicBezTo>
                  <a:cubicBezTo>
                    <a:pt x="29" y="114"/>
                    <a:pt x="31" y="104"/>
                    <a:pt x="37" y="97"/>
                  </a:cubicBezTo>
                  <a:cubicBezTo>
                    <a:pt x="39" y="95"/>
                    <a:pt x="41" y="93"/>
                    <a:pt x="44" y="92"/>
                  </a:cubicBezTo>
                  <a:cubicBezTo>
                    <a:pt x="47" y="91"/>
                    <a:pt x="49" y="90"/>
                    <a:pt x="52" y="90"/>
                  </a:cubicBezTo>
                  <a:cubicBezTo>
                    <a:pt x="55" y="90"/>
                    <a:pt x="58" y="91"/>
                    <a:pt x="61" y="92"/>
                  </a:cubicBezTo>
                  <a:cubicBezTo>
                    <a:pt x="63" y="93"/>
                    <a:pt x="66" y="95"/>
                    <a:pt x="68" y="97"/>
                  </a:cubicBezTo>
                  <a:cubicBezTo>
                    <a:pt x="69" y="99"/>
                    <a:pt x="71" y="102"/>
                    <a:pt x="72" y="104"/>
                  </a:cubicBezTo>
                  <a:cubicBezTo>
                    <a:pt x="74" y="110"/>
                    <a:pt x="74" y="117"/>
                    <a:pt x="72" y="122"/>
                  </a:cubicBezTo>
                  <a:close/>
                </a:path>
              </a:pathLst>
            </a:custGeom>
            <a:solidFill>
              <a:srgbClr val="7c4182"/>
            </a:solidFill>
            <a:ln>
              <a:noFill/>
            </a:ln>
          </p:spPr>
          <p:style>
            <a:lnRef idx="0"/>
            <a:fillRef idx="0"/>
            <a:effectRef idx="0"/>
            <a:fontRef idx="minor"/>
          </p:style>
        </p:sp>
      </p:grpSp>
      <p:sp>
        <p:nvSpPr>
          <p:cNvPr id="182" name="CustomShape 15"/>
          <p:cNvSpPr/>
          <p:nvPr/>
        </p:nvSpPr>
        <p:spPr>
          <a:xfrm>
            <a:off x="4001760" y="855720"/>
            <a:ext cx="1131480" cy="61560"/>
          </a:xfrm>
          <a:prstGeom prst="rect">
            <a:avLst/>
          </a:prstGeom>
          <a:solidFill>
            <a:srgbClr val="7c4182"/>
          </a:solidFill>
          <a:ln>
            <a:noFill/>
          </a:ln>
        </p:spPr>
        <p:style>
          <a:lnRef idx="0"/>
          <a:fillRef idx="0"/>
          <a:effectRef idx="0"/>
          <a:fontRef idx="minor"/>
        </p:style>
      </p:sp>
      <p:grpSp>
        <p:nvGrpSpPr>
          <p:cNvPr id="183" name="Group 16"/>
          <p:cNvGrpSpPr/>
          <p:nvPr/>
        </p:nvGrpSpPr>
        <p:grpSpPr>
          <a:xfrm>
            <a:off x="8589960" y="-7920"/>
            <a:ext cx="3727080" cy="6865560"/>
            <a:chOff x="8589960" y="-7920"/>
            <a:chExt cx="3727080" cy="6865560"/>
          </a:xfrm>
        </p:grpSpPr>
        <p:pic>
          <p:nvPicPr>
            <p:cNvPr id="184" name="Google Shape;153;p15_2" descr=""/>
            <p:cNvPicPr/>
            <p:nvPr/>
          </p:nvPicPr>
          <p:blipFill>
            <a:blip r:embed="rId1"/>
            <a:srcRect l="0" t="0" r="0" b="7408"/>
            <a:stretch/>
          </p:blipFill>
          <p:spPr>
            <a:xfrm>
              <a:off x="8589960" y="-7920"/>
              <a:ext cx="3727080" cy="6865560"/>
            </a:xfrm>
            <a:prstGeom prst="rect">
              <a:avLst/>
            </a:prstGeom>
            <a:ln>
              <a:noFill/>
            </a:ln>
          </p:spPr>
        </p:pic>
        <p:pic>
          <p:nvPicPr>
            <p:cNvPr id="185" name="Google Shape;154;p15_2" descr=""/>
            <p:cNvPicPr/>
            <p:nvPr/>
          </p:nvPicPr>
          <p:blipFill>
            <a:blip r:embed="rId2"/>
            <a:stretch/>
          </p:blipFill>
          <p:spPr>
            <a:xfrm>
              <a:off x="11523600" y="995400"/>
              <a:ext cx="791640" cy="1780920"/>
            </a:xfrm>
            <a:prstGeom prst="rect">
              <a:avLst/>
            </a:prstGeom>
            <a:ln>
              <a:noFill/>
            </a:ln>
          </p:spPr>
        </p:pic>
      </p:grpSp>
      <p:sp>
        <p:nvSpPr>
          <p:cNvPr id="186" name="CustomShape 17"/>
          <p:cNvSpPr/>
          <p:nvPr/>
        </p:nvSpPr>
        <p:spPr>
          <a:xfrm>
            <a:off x="411120" y="5653080"/>
            <a:ext cx="1339560" cy="987120"/>
          </a:xfrm>
          <a:custGeom>
            <a:avLst/>
            <a:gdLst/>
            <a:ahLst/>
            <a:rect l="l" t="t" r="r" b="b"/>
            <a:pathLst>
              <a:path w="872" h="642">
                <a:moveTo>
                  <a:pt x="872" y="642"/>
                </a:moveTo>
                <a:cubicBezTo>
                  <a:pt x="673" y="642"/>
                  <a:pt x="673" y="642"/>
                  <a:pt x="673" y="642"/>
                </a:cubicBezTo>
                <a:cubicBezTo>
                  <a:pt x="673" y="642"/>
                  <a:pt x="673" y="642"/>
                  <a:pt x="673" y="642"/>
                </a:cubicBezTo>
                <a:cubicBezTo>
                  <a:pt x="872" y="642"/>
                  <a:pt x="872" y="642"/>
                  <a:pt x="872" y="642"/>
                </a:cubicBezTo>
                <a:cubicBezTo>
                  <a:pt x="872" y="642"/>
                  <a:pt x="872" y="642"/>
                  <a:pt x="872" y="642"/>
                </a:cubicBezTo>
                <a:moveTo>
                  <a:pt x="1" y="0"/>
                </a:moveTo>
                <a:cubicBezTo>
                  <a:pt x="1" y="0"/>
                  <a:pt x="0" y="1"/>
                  <a:pt x="0" y="1"/>
                </a:cubicBezTo>
                <a:cubicBezTo>
                  <a:pt x="0" y="253"/>
                  <a:pt x="0" y="253"/>
                  <a:pt x="0" y="253"/>
                </a:cubicBezTo>
                <a:cubicBezTo>
                  <a:pt x="0" y="252"/>
                  <a:pt x="1" y="252"/>
                  <a:pt x="1" y="251"/>
                </a:cubicBezTo>
                <a:cubicBezTo>
                  <a:pt x="1" y="0"/>
                  <a:pt x="1" y="0"/>
                  <a:pt x="1" y="0"/>
                </a:cubicBezTo>
              </a:path>
            </a:pathLst>
          </a:custGeom>
          <a:solidFill>
            <a:srgbClr val="d2e5e6"/>
          </a:solidFill>
          <a:ln>
            <a:noFill/>
          </a:ln>
        </p:spPr>
        <p:style>
          <a:lnRef idx="0"/>
          <a:fillRef idx="0"/>
          <a:effectRef idx="0"/>
          <a:fontRef idx="minor"/>
        </p:style>
      </p:sp>
      <p:sp>
        <p:nvSpPr>
          <p:cNvPr id="187" name="CustomShape 18"/>
          <p:cNvSpPr/>
          <p:nvPr/>
        </p:nvSpPr>
        <p:spPr>
          <a:xfrm>
            <a:off x="-664200" y="5816520"/>
            <a:ext cx="1740960" cy="1740960"/>
          </a:xfrm>
          <a:prstGeom prst="ellipse">
            <a:avLst/>
          </a:prstGeom>
          <a:noFill/>
          <a:ln w="282600">
            <a:solidFill>
              <a:srgbClr val="02b6c9">
                <a:alpha val="27000"/>
              </a:srgbClr>
            </a:solidFill>
            <a:miter/>
          </a:ln>
        </p:spPr>
        <p:style>
          <a:lnRef idx="0"/>
          <a:fillRef idx="0"/>
          <a:effectRef idx="0"/>
          <a:fontRef idx="minor"/>
        </p:style>
      </p:sp>
      <p:pic>
        <p:nvPicPr>
          <p:cNvPr id="188" name="" descr=""/>
          <p:cNvPicPr/>
          <p:nvPr/>
        </p:nvPicPr>
        <p:blipFill>
          <a:blip r:embed="rId3"/>
          <a:stretch/>
        </p:blipFill>
        <p:spPr>
          <a:xfrm>
            <a:off x="3851280" y="1277280"/>
            <a:ext cx="4883040" cy="5290560"/>
          </a:xfrm>
          <a:prstGeom prst="rect">
            <a:avLst/>
          </a:prstGeom>
          <a:ln>
            <a:noFill/>
          </a:ln>
        </p:spPr>
      </p:pic>
      <p:sp>
        <p:nvSpPr>
          <p:cNvPr id="189" name="CustomShape 19"/>
          <p:cNvSpPr/>
          <p:nvPr/>
        </p:nvSpPr>
        <p:spPr>
          <a:xfrm>
            <a:off x="345240" y="1828800"/>
            <a:ext cx="3312360" cy="4663440"/>
          </a:xfrm>
          <a:prstGeom prst="rect">
            <a:avLst/>
          </a:prstGeom>
          <a:noFill/>
          <a:ln>
            <a:noFill/>
          </a:ln>
        </p:spPr>
        <p:style>
          <a:lnRef idx="0"/>
          <a:fillRef idx="0"/>
          <a:effectRef idx="0"/>
          <a:fontRef idx="minor"/>
        </p:style>
        <p:txBody>
          <a:bodyPr>
            <a:noAutofit/>
          </a:bodyPr>
          <a:p>
            <a:pPr>
              <a:lnSpc>
                <a:spcPct val="150000"/>
              </a:lnSpc>
            </a:pPr>
            <a:r>
              <a:rPr b="0" lang="en-US" sz="2400" spc="-1" strike="noStrike">
                <a:solidFill>
                  <a:srgbClr val="727373"/>
                </a:solidFill>
                <a:latin typeface="Roboto"/>
                <a:ea typeface="Roboto"/>
              </a:rPr>
              <a:t>Không dùng được dữ liệu </a:t>
            </a:r>
            <a:r>
              <a:rPr b="0" lang="en-US" sz="2400" spc="-1" strike="noStrike">
                <a:solidFill>
                  <a:srgbClr val="727373"/>
                </a:solidFill>
                <a:latin typeface="Roboto"/>
                <a:ea typeface="Roboto"/>
              </a:rPr>
              <a:t>động</a:t>
            </a:r>
            <a:endParaRPr b="0" lang="en-US" sz="2400" spc="-1" strike="noStrike">
              <a:latin typeface="Arial"/>
            </a:endParaRPr>
          </a:p>
          <a:p>
            <a:pPr>
              <a:lnSpc>
                <a:spcPct val="150000"/>
              </a:lnSpc>
            </a:pPr>
            <a:endParaRPr b="0" lang="en-US" sz="2400" spc="-1" strike="noStrike">
              <a:latin typeface="Arial"/>
            </a:endParaRPr>
          </a:p>
          <a:p>
            <a:pPr>
              <a:lnSpc>
                <a:spcPct val="150000"/>
              </a:lnSpc>
            </a:pPr>
            <a:endParaRPr b="0" lang="en-US" sz="2400" spc="-1" strike="noStrike">
              <a:latin typeface="Arial"/>
            </a:endParaRPr>
          </a:p>
          <a:p>
            <a:pPr>
              <a:lnSpc>
                <a:spcPct val="150000"/>
              </a:lnSpc>
            </a:pPr>
            <a:r>
              <a:rPr b="0" lang="en-US" sz="2400" spc="-1" strike="noStrike">
                <a:solidFill>
                  <a:srgbClr val="727373"/>
                </a:solidFill>
                <a:latin typeface="Roboto"/>
                <a:ea typeface="Roboto"/>
              </a:rPr>
              <a:t>Có thể nhập vào </a:t>
            </a:r>
            <a:endParaRPr b="0" lang="en-US" sz="2400" spc="-1" strike="noStrike">
              <a:latin typeface="Arial"/>
            </a:endParaRPr>
          </a:p>
          <a:p>
            <a:pPr>
              <a:lnSpc>
                <a:spcPct val="150000"/>
              </a:lnSpc>
            </a:pPr>
            <a:r>
              <a:rPr b="0" lang="en-US" sz="2400" spc="-1" strike="noStrike">
                <a:solidFill>
                  <a:srgbClr val="727373"/>
                </a:solidFill>
                <a:latin typeface="Roboto"/>
                <a:ea typeface="Roboto"/>
              </a:rPr>
              <a:t>tùy trường hợp</a:t>
            </a:r>
            <a:endParaRPr b="0" lang="en-US" sz="2400" spc="-1" strike="noStrike">
              <a:latin typeface="Arial"/>
            </a:endParaRPr>
          </a:p>
        </p:txBody>
      </p:sp>
    </p:spTree>
  </p:cSld>
  <mc:AlternateContent>
    <mc:Choice Requires="p14">
      <p:transition spd="slow" p14:dur="2000"/>
    </mc:Choice>
    <mc:Fallback>
      <p:transition spd="slow"/>
    </mc:Fallback>
  </mc:AlternateContent>
  <p:timing>
    <p:tnLst>
      <p:par>
        <p:cTn id="21" dur="indefinite" restart="never" nodeType="tmRoot">
          <p:childTnLst>
            <p:seq>
              <p:cTn id="22" dur="indefinite" nodeType="mainSeq">
                <p:childTnLst>
                  <p:par>
                    <p:cTn id="23" fill="hold">
                      <p:stCondLst>
                        <p:cond delay="indefinite"/>
                      </p:stCondLst>
                      <p:childTnLst>
                        <p:par>
                          <p:cTn id="24" fill="hold">
                            <p:stCondLst>
                              <p:cond delay="0"/>
                            </p:stCondLst>
                            <p:childTnLst>
                              <p:par>
                                <p:cTn id="25" nodeType="clickEffect" fill="hold" presetClass="entr" presetID="1">
                                  <p:stCondLst>
                                    <p:cond delay="0"/>
                                  </p:stCondLst>
                                  <p:childTnLst>
                                    <p:set>
                                      <p:cBhvr>
                                        <p:cTn id="26" dur="1" fill="hold">
                                          <p:stCondLst>
                                            <p:cond delay="0"/>
                                          </p:stCondLst>
                                        </p:cTn>
                                        <p:tgtEl>
                                          <p:spTgt spid="17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0" name="CustomShape 1"/>
          <p:cNvSpPr/>
          <p:nvPr/>
        </p:nvSpPr>
        <p:spPr>
          <a:xfrm>
            <a:off x="0" y="71280"/>
            <a:ext cx="13312440" cy="7414920"/>
          </a:xfrm>
          <a:prstGeom prst="rect">
            <a:avLst/>
          </a:prstGeom>
          <a:noFill/>
          <a:ln>
            <a:noFill/>
          </a:ln>
        </p:spPr>
        <p:style>
          <a:lnRef idx="0"/>
          <a:fillRef idx="0"/>
          <a:effectRef idx="0"/>
          <a:fontRef idx="minor"/>
        </p:style>
      </p:sp>
      <p:sp>
        <p:nvSpPr>
          <p:cNvPr id="191" name="CustomShape 2"/>
          <p:cNvSpPr/>
          <p:nvPr/>
        </p:nvSpPr>
        <p:spPr>
          <a:xfrm>
            <a:off x="411120" y="-4680"/>
            <a:ext cx="11807640" cy="6644880"/>
          </a:xfrm>
          <a:prstGeom prst="rect">
            <a:avLst/>
          </a:prstGeom>
          <a:noFill/>
          <a:ln>
            <a:noFill/>
          </a:ln>
        </p:spPr>
        <p:style>
          <a:lnRef idx="0"/>
          <a:fillRef idx="0"/>
          <a:effectRef idx="0"/>
          <a:fontRef idx="minor"/>
        </p:style>
      </p:sp>
      <p:sp>
        <p:nvSpPr>
          <p:cNvPr id="192" name="CustomShape 3"/>
          <p:cNvSpPr/>
          <p:nvPr/>
        </p:nvSpPr>
        <p:spPr>
          <a:xfrm>
            <a:off x="412920" y="-3240"/>
            <a:ext cx="11874240" cy="6643440"/>
          </a:xfrm>
          <a:prstGeom prst="rect">
            <a:avLst/>
          </a:prstGeom>
          <a:noFill/>
          <a:ln>
            <a:noFill/>
          </a:ln>
        </p:spPr>
        <p:style>
          <a:lnRef idx="0"/>
          <a:fillRef idx="0"/>
          <a:effectRef idx="0"/>
          <a:fontRef idx="minor"/>
        </p:style>
      </p:sp>
      <p:sp>
        <p:nvSpPr>
          <p:cNvPr id="193" name="CustomShape 4"/>
          <p:cNvSpPr/>
          <p:nvPr/>
        </p:nvSpPr>
        <p:spPr>
          <a:xfrm>
            <a:off x="1409760" y="746280"/>
            <a:ext cx="7002720" cy="615240"/>
          </a:xfrm>
          <a:prstGeom prst="rect">
            <a:avLst/>
          </a:prstGeom>
          <a:noFill/>
          <a:ln>
            <a:noFill/>
          </a:ln>
        </p:spPr>
        <p:style>
          <a:lnRef idx="0"/>
          <a:fillRef idx="0"/>
          <a:effectRef idx="0"/>
          <a:fontRef idx="minor"/>
        </p:style>
        <p:txBody>
          <a:bodyPr lIns="0" rIns="0" tIns="0" bIns="0">
            <a:noAutofit/>
          </a:bodyPr>
          <a:p>
            <a:pPr>
              <a:lnSpc>
                <a:spcPct val="100000"/>
              </a:lnSpc>
            </a:pPr>
            <a:r>
              <a:rPr b="1" lang="en-US" sz="4000" spc="-1" strike="noStrike">
                <a:solidFill>
                  <a:srgbClr val="727373"/>
                </a:solidFill>
                <a:latin typeface="Arial"/>
                <a:ea typeface="Arial"/>
              </a:rPr>
              <a:t>Cách khai báo một Hàm</a:t>
            </a:r>
            <a:endParaRPr b="0" lang="en-US" sz="4000" spc="-1" strike="noStrike">
              <a:latin typeface="Arial"/>
            </a:endParaRPr>
          </a:p>
        </p:txBody>
      </p:sp>
      <p:grpSp>
        <p:nvGrpSpPr>
          <p:cNvPr id="194" name="Group 5"/>
          <p:cNvGrpSpPr/>
          <p:nvPr/>
        </p:nvGrpSpPr>
        <p:grpSpPr>
          <a:xfrm>
            <a:off x="968400" y="412920"/>
            <a:ext cx="1025280" cy="253800"/>
            <a:chOff x="968400" y="412920"/>
            <a:chExt cx="1025280" cy="253800"/>
          </a:xfrm>
        </p:grpSpPr>
        <p:sp>
          <p:nvSpPr>
            <p:cNvPr id="195" name="CustomShape 6"/>
            <p:cNvSpPr/>
            <p:nvPr/>
          </p:nvSpPr>
          <p:spPr>
            <a:xfrm>
              <a:off x="1190520" y="449280"/>
              <a:ext cx="42480" cy="45720"/>
            </a:xfrm>
            <a:custGeom>
              <a:avLst/>
              <a:gdLst/>
              <a:ahLst/>
              <a:rect l="l" t="t" r="r" b="b"/>
              <a:pathLst>
                <a:path w="28" h="30">
                  <a:moveTo>
                    <a:pt x="0" y="15"/>
                  </a:moveTo>
                  <a:cubicBezTo>
                    <a:pt x="0" y="13"/>
                    <a:pt x="0" y="11"/>
                    <a:pt x="1" y="9"/>
                  </a:cubicBezTo>
                  <a:cubicBezTo>
                    <a:pt x="2" y="6"/>
                    <a:pt x="5" y="3"/>
                    <a:pt x="8" y="1"/>
                  </a:cubicBezTo>
                  <a:cubicBezTo>
                    <a:pt x="12" y="0"/>
                    <a:pt x="16" y="0"/>
                    <a:pt x="19" y="1"/>
                  </a:cubicBezTo>
                  <a:cubicBezTo>
                    <a:pt x="21" y="2"/>
                    <a:pt x="22" y="3"/>
                    <a:pt x="23" y="4"/>
                  </a:cubicBezTo>
                  <a:cubicBezTo>
                    <a:pt x="25" y="6"/>
                    <a:pt x="26" y="7"/>
                    <a:pt x="26" y="9"/>
                  </a:cubicBezTo>
                  <a:cubicBezTo>
                    <a:pt x="27" y="11"/>
                    <a:pt x="28" y="13"/>
                    <a:pt x="28" y="15"/>
                  </a:cubicBezTo>
                  <a:cubicBezTo>
                    <a:pt x="28" y="17"/>
                    <a:pt x="27" y="19"/>
                    <a:pt x="26" y="21"/>
                  </a:cubicBezTo>
                  <a:cubicBezTo>
                    <a:pt x="26" y="23"/>
                    <a:pt x="25" y="24"/>
                    <a:pt x="23" y="26"/>
                  </a:cubicBezTo>
                  <a:cubicBezTo>
                    <a:pt x="22" y="27"/>
                    <a:pt x="21" y="28"/>
                    <a:pt x="19" y="29"/>
                  </a:cubicBezTo>
                  <a:cubicBezTo>
                    <a:pt x="16" y="30"/>
                    <a:pt x="12" y="30"/>
                    <a:pt x="8" y="29"/>
                  </a:cubicBezTo>
                  <a:cubicBezTo>
                    <a:pt x="7" y="28"/>
                    <a:pt x="5" y="27"/>
                    <a:pt x="4" y="26"/>
                  </a:cubicBezTo>
                  <a:cubicBezTo>
                    <a:pt x="3" y="24"/>
                    <a:pt x="2" y="23"/>
                    <a:pt x="1" y="21"/>
                  </a:cubicBezTo>
                  <a:cubicBezTo>
                    <a:pt x="0" y="19"/>
                    <a:pt x="0" y="17"/>
                    <a:pt x="0" y="15"/>
                  </a:cubicBezTo>
                  <a:close/>
                </a:path>
              </a:pathLst>
            </a:custGeom>
            <a:solidFill>
              <a:srgbClr val="02b6c9"/>
            </a:solidFill>
            <a:ln>
              <a:noFill/>
            </a:ln>
          </p:spPr>
          <p:style>
            <a:lnRef idx="0"/>
            <a:fillRef idx="0"/>
            <a:effectRef idx="0"/>
            <a:fontRef idx="minor"/>
          </p:style>
        </p:sp>
        <p:sp>
          <p:nvSpPr>
            <p:cNvPr id="196" name="CustomShape 7"/>
            <p:cNvSpPr/>
            <p:nvPr/>
          </p:nvSpPr>
          <p:spPr>
            <a:xfrm>
              <a:off x="1192320" y="509760"/>
              <a:ext cx="39240" cy="153720"/>
            </a:xfrm>
            <a:custGeom>
              <a:avLst/>
              <a:gdLst/>
              <a:ahLst/>
              <a:rect l="l" t="t" r="r" b="b"/>
              <a:pathLst>
                <a:path w="26" h="101">
                  <a:moveTo>
                    <a:pt x="26" y="86"/>
                  </a:moveTo>
                  <a:cubicBezTo>
                    <a:pt x="26" y="88"/>
                    <a:pt x="25" y="90"/>
                    <a:pt x="25" y="92"/>
                  </a:cubicBezTo>
                  <a:cubicBezTo>
                    <a:pt x="24" y="94"/>
                    <a:pt x="23" y="95"/>
                    <a:pt x="22" y="96"/>
                  </a:cubicBezTo>
                  <a:cubicBezTo>
                    <a:pt x="21" y="98"/>
                    <a:pt x="19" y="99"/>
                    <a:pt x="18" y="99"/>
                  </a:cubicBezTo>
                  <a:cubicBezTo>
                    <a:pt x="15" y="101"/>
                    <a:pt x="11" y="101"/>
                    <a:pt x="8" y="99"/>
                  </a:cubicBezTo>
                  <a:cubicBezTo>
                    <a:pt x="6" y="99"/>
                    <a:pt x="5" y="98"/>
                    <a:pt x="4" y="96"/>
                  </a:cubicBezTo>
                  <a:cubicBezTo>
                    <a:pt x="1" y="94"/>
                    <a:pt x="0" y="90"/>
                    <a:pt x="0" y="86"/>
                  </a:cubicBezTo>
                  <a:cubicBezTo>
                    <a:pt x="0" y="14"/>
                    <a:pt x="0" y="14"/>
                    <a:pt x="0" y="14"/>
                  </a:cubicBezTo>
                  <a:cubicBezTo>
                    <a:pt x="0" y="11"/>
                    <a:pt x="1" y="7"/>
                    <a:pt x="4" y="4"/>
                  </a:cubicBezTo>
                  <a:cubicBezTo>
                    <a:pt x="5" y="3"/>
                    <a:pt x="6" y="2"/>
                    <a:pt x="8" y="1"/>
                  </a:cubicBezTo>
                  <a:cubicBezTo>
                    <a:pt x="10" y="1"/>
                    <a:pt x="11" y="0"/>
                    <a:pt x="13" y="0"/>
                  </a:cubicBezTo>
                  <a:cubicBezTo>
                    <a:pt x="15" y="0"/>
                    <a:pt x="16" y="1"/>
                    <a:pt x="18" y="1"/>
                  </a:cubicBezTo>
                  <a:cubicBezTo>
                    <a:pt x="20" y="2"/>
                    <a:pt x="21" y="3"/>
                    <a:pt x="22" y="4"/>
                  </a:cubicBezTo>
                  <a:cubicBezTo>
                    <a:pt x="23" y="6"/>
                    <a:pt x="24" y="7"/>
                    <a:pt x="25" y="9"/>
                  </a:cubicBezTo>
                  <a:cubicBezTo>
                    <a:pt x="25" y="10"/>
                    <a:pt x="26" y="12"/>
                    <a:pt x="26" y="14"/>
                  </a:cubicBezTo>
                  <a:lnTo>
                    <a:pt x="26" y="86"/>
                  </a:lnTo>
                  <a:close/>
                </a:path>
              </a:pathLst>
            </a:custGeom>
            <a:solidFill>
              <a:srgbClr val="02b6c9"/>
            </a:solidFill>
            <a:ln>
              <a:noFill/>
            </a:ln>
          </p:spPr>
          <p:style>
            <a:lnRef idx="0"/>
            <a:fillRef idx="0"/>
            <a:effectRef idx="0"/>
            <a:fontRef idx="minor"/>
          </p:style>
        </p:sp>
        <p:sp>
          <p:nvSpPr>
            <p:cNvPr id="197" name="CustomShape 8"/>
            <p:cNvSpPr/>
            <p:nvPr/>
          </p:nvSpPr>
          <p:spPr>
            <a:xfrm>
              <a:off x="1265400" y="449280"/>
              <a:ext cx="42480" cy="45720"/>
            </a:xfrm>
            <a:custGeom>
              <a:avLst/>
              <a:gdLst/>
              <a:ahLst/>
              <a:rect l="l" t="t" r="r" b="b"/>
              <a:pathLst>
                <a:path w="28" h="30">
                  <a:moveTo>
                    <a:pt x="0" y="15"/>
                  </a:moveTo>
                  <a:cubicBezTo>
                    <a:pt x="0" y="13"/>
                    <a:pt x="0" y="11"/>
                    <a:pt x="1" y="9"/>
                  </a:cubicBezTo>
                  <a:cubicBezTo>
                    <a:pt x="3" y="6"/>
                    <a:pt x="5" y="3"/>
                    <a:pt x="9" y="1"/>
                  </a:cubicBezTo>
                  <a:cubicBezTo>
                    <a:pt x="12" y="0"/>
                    <a:pt x="16" y="0"/>
                    <a:pt x="19" y="1"/>
                  </a:cubicBezTo>
                  <a:cubicBezTo>
                    <a:pt x="21" y="2"/>
                    <a:pt x="22" y="3"/>
                    <a:pt x="24" y="4"/>
                  </a:cubicBezTo>
                  <a:cubicBezTo>
                    <a:pt x="25" y="6"/>
                    <a:pt x="26" y="7"/>
                    <a:pt x="27" y="9"/>
                  </a:cubicBezTo>
                  <a:cubicBezTo>
                    <a:pt x="27" y="11"/>
                    <a:pt x="28" y="13"/>
                    <a:pt x="28" y="15"/>
                  </a:cubicBezTo>
                  <a:cubicBezTo>
                    <a:pt x="28" y="17"/>
                    <a:pt x="27" y="19"/>
                    <a:pt x="27" y="21"/>
                  </a:cubicBezTo>
                  <a:cubicBezTo>
                    <a:pt x="26" y="23"/>
                    <a:pt x="25" y="24"/>
                    <a:pt x="24" y="26"/>
                  </a:cubicBezTo>
                  <a:cubicBezTo>
                    <a:pt x="22" y="27"/>
                    <a:pt x="21" y="28"/>
                    <a:pt x="19" y="29"/>
                  </a:cubicBezTo>
                  <a:cubicBezTo>
                    <a:pt x="16" y="30"/>
                    <a:pt x="12" y="30"/>
                    <a:pt x="9" y="29"/>
                  </a:cubicBezTo>
                  <a:cubicBezTo>
                    <a:pt x="7" y="28"/>
                    <a:pt x="5" y="27"/>
                    <a:pt x="4" y="26"/>
                  </a:cubicBezTo>
                  <a:cubicBezTo>
                    <a:pt x="3" y="24"/>
                    <a:pt x="2" y="23"/>
                    <a:pt x="1" y="21"/>
                  </a:cubicBezTo>
                  <a:cubicBezTo>
                    <a:pt x="0" y="19"/>
                    <a:pt x="0" y="17"/>
                    <a:pt x="0" y="15"/>
                  </a:cubicBezTo>
                  <a:close/>
                </a:path>
              </a:pathLst>
            </a:custGeom>
            <a:solidFill>
              <a:srgbClr val="02b6c9"/>
            </a:solidFill>
            <a:ln>
              <a:noFill/>
            </a:ln>
          </p:spPr>
          <p:style>
            <a:lnRef idx="0"/>
            <a:fillRef idx="0"/>
            <a:effectRef idx="0"/>
            <a:fontRef idx="minor"/>
          </p:style>
        </p:sp>
        <p:sp>
          <p:nvSpPr>
            <p:cNvPr id="198" name="CustomShape 9"/>
            <p:cNvSpPr/>
            <p:nvPr/>
          </p:nvSpPr>
          <p:spPr>
            <a:xfrm>
              <a:off x="1266840" y="509760"/>
              <a:ext cx="39240" cy="153720"/>
            </a:xfrm>
            <a:custGeom>
              <a:avLst/>
              <a:gdLst/>
              <a:ahLst/>
              <a:rect l="l" t="t" r="r" b="b"/>
              <a:pathLst>
                <a:path w="26" h="101">
                  <a:moveTo>
                    <a:pt x="26" y="86"/>
                  </a:moveTo>
                  <a:cubicBezTo>
                    <a:pt x="26" y="88"/>
                    <a:pt x="26" y="90"/>
                    <a:pt x="25" y="92"/>
                  </a:cubicBezTo>
                  <a:cubicBezTo>
                    <a:pt x="24" y="94"/>
                    <a:pt x="23" y="95"/>
                    <a:pt x="22" y="96"/>
                  </a:cubicBezTo>
                  <a:cubicBezTo>
                    <a:pt x="21" y="98"/>
                    <a:pt x="20" y="99"/>
                    <a:pt x="18" y="99"/>
                  </a:cubicBezTo>
                  <a:cubicBezTo>
                    <a:pt x="15" y="101"/>
                    <a:pt x="11" y="101"/>
                    <a:pt x="8" y="99"/>
                  </a:cubicBezTo>
                  <a:cubicBezTo>
                    <a:pt x="7" y="99"/>
                    <a:pt x="5" y="98"/>
                    <a:pt x="4" y="96"/>
                  </a:cubicBezTo>
                  <a:cubicBezTo>
                    <a:pt x="1" y="94"/>
                    <a:pt x="0" y="90"/>
                    <a:pt x="0" y="86"/>
                  </a:cubicBezTo>
                  <a:cubicBezTo>
                    <a:pt x="0" y="14"/>
                    <a:pt x="0" y="14"/>
                    <a:pt x="0" y="14"/>
                  </a:cubicBezTo>
                  <a:cubicBezTo>
                    <a:pt x="0" y="11"/>
                    <a:pt x="1" y="7"/>
                    <a:pt x="4" y="4"/>
                  </a:cubicBezTo>
                  <a:cubicBezTo>
                    <a:pt x="5" y="3"/>
                    <a:pt x="7" y="2"/>
                    <a:pt x="8" y="1"/>
                  </a:cubicBezTo>
                  <a:cubicBezTo>
                    <a:pt x="10" y="1"/>
                    <a:pt x="12" y="0"/>
                    <a:pt x="13" y="0"/>
                  </a:cubicBezTo>
                  <a:cubicBezTo>
                    <a:pt x="15" y="0"/>
                    <a:pt x="17" y="1"/>
                    <a:pt x="18" y="1"/>
                  </a:cubicBezTo>
                  <a:cubicBezTo>
                    <a:pt x="21" y="3"/>
                    <a:pt x="24" y="6"/>
                    <a:pt x="25" y="9"/>
                  </a:cubicBezTo>
                  <a:cubicBezTo>
                    <a:pt x="26" y="10"/>
                    <a:pt x="26" y="12"/>
                    <a:pt x="26" y="14"/>
                  </a:cubicBezTo>
                  <a:lnTo>
                    <a:pt x="26" y="86"/>
                  </a:lnTo>
                  <a:close/>
                </a:path>
              </a:pathLst>
            </a:custGeom>
            <a:solidFill>
              <a:srgbClr val="02b6c9"/>
            </a:solidFill>
            <a:ln>
              <a:noFill/>
            </a:ln>
          </p:spPr>
          <p:style>
            <a:lnRef idx="0"/>
            <a:fillRef idx="0"/>
            <a:effectRef idx="0"/>
            <a:fontRef idx="minor"/>
          </p:style>
        </p:sp>
        <p:sp>
          <p:nvSpPr>
            <p:cNvPr id="199" name="CustomShape 10"/>
            <p:cNvSpPr/>
            <p:nvPr/>
          </p:nvSpPr>
          <p:spPr>
            <a:xfrm>
              <a:off x="1339920" y="506520"/>
              <a:ext cx="139320" cy="156960"/>
            </a:xfrm>
            <a:custGeom>
              <a:avLst/>
              <a:gdLst/>
              <a:ahLst/>
              <a:rect l="l" t="t" r="r" b="b"/>
              <a:pathLst>
                <a:path w="91" h="103">
                  <a:moveTo>
                    <a:pt x="91" y="89"/>
                  </a:moveTo>
                  <a:cubicBezTo>
                    <a:pt x="91" y="91"/>
                    <a:pt x="90" y="93"/>
                    <a:pt x="90" y="94"/>
                  </a:cubicBezTo>
                  <a:cubicBezTo>
                    <a:pt x="89" y="96"/>
                    <a:pt x="88" y="97"/>
                    <a:pt x="87" y="99"/>
                  </a:cubicBezTo>
                  <a:cubicBezTo>
                    <a:pt x="86" y="100"/>
                    <a:pt x="85" y="101"/>
                    <a:pt x="83" y="102"/>
                  </a:cubicBezTo>
                  <a:cubicBezTo>
                    <a:pt x="82" y="102"/>
                    <a:pt x="80" y="103"/>
                    <a:pt x="78" y="103"/>
                  </a:cubicBezTo>
                  <a:cubicBezTo>
                    <a:pt x="76" y="103"/>
                    <a:pt x="75" y="102"/>
                    <a:pt x="73" y="102"/>
                  </a:cubicBezTo>
                  <a:cubicBezTo>
                    <a:pt x="71" y="101"/>
                    <a:pt x="70" y="100"/>
                    <a:pt x="69" y="99"/>
                  </a:cubicBezTo>
                  <a:cubicBezTo>
                    <a:pt x="66" y="96"/>
                    <a:pt x="65" y="93"/>
                    <a:pt x="65" y="89"/>
                  </a:cubicBezTo>
                  <a:cubicBezTo>
                    <a:pt x="65" y="51"/>
                    <a:pt x="65" y="51"/>
                    <a:pt x="65" y="51"/>
                  </a:cubicBezTo>
                  <a:cubicBezTo>
                    <a:pt x="65" y="50"/>
                    <a:pt x="65" y="50"/>
                    <a:pt x="65" y="50"/>
                  </a:cubicBezTo>
                  <a:cubicBezTo>
                    <a:pt x="65" y="47"/>
                    <a:pt x="64" y="44"/>
                    <a:pt x="63" y="42"/>
                  </a:cubicBezTo>
                  <a:cubicBezTo>
                    <a:pt x="62" y="39"/>
                    <a:pt x="61" y="37"/>
                    <a:pt x="59" y="35"/>
                  </a:cubicBezTo>
                  <a:cubicBezTo>
                    <a:pt x="57" y="33"/>
                    <a:pt x="55" y="32"/>
                    <a:pt x="53" y="31"/>
                  </a:cubicBezTo>
                  <a:cubicBezTo>
                    <a:pt x="51" y="30"/>
                    <a:pt x="48" y="29"/>
                    <a:pt x="46" y="29"/>
                  </a:cubicBezTo>
                  <a:cubicBezTo>
                    <a:pt x="43" y="29"/>
                    <a:pt x="40" y="30"/>
                    <a:pt x="38" y="31"/>
                  </a:cubicBezTo>
                  <a:cubicBezTo>
                    <a:pt x="35" y="32"/>
                    <a:pt x="33" y="33"/>
                    <a:pt x="32" y="35"/>
                  </a:cubicBezTo>
                  <a:cubicBezTo>
                    <a:pt x="30" y="37"/>
                    <a:pt x="29" y="40"/>
                    <a:pt x="28" y="42"/>
                  </a:cubicBezTo>
                  <a:cubicBezTo>
                    <a:pt x="27" y="45"/>
                    <a:pt x="26" y="48"/>
                    <a:pt x="26" y="51"/>
                  </a:cubicBezTo>
                  <a:cubicBezTo>
                    <a:pt x="26" y="89"/>
                    <a:pt x="26" y="89"/>
                    <a:pt x="26" y="89"/>
                  </a:cubicBezTo>
                  <a:cubicBezTo>
                    <a:pt x="26" y="91"/>
                    <a:pt x="26" y="93"/>
                    <a:pt x="25" y="94"/>
                  </a:cubicBezTo>
                  <a:cubicBezTo>
                    <a:pt x="25" y="96"/>
                    <a:pt x="24" y="97"/>
                    <a:pt x="23" y="99"/>
                  </a:cubicBezTo>
                  <a:cubicBezTo>
                    <a:pt x="22" y="100"/>
                    <a:pt x="20" y="101"/>
                    <a:pt x="19" y="102"/>
                  </a:cubicBezTo>
                  <a:cubicBezTo>
                    <a:pt x="17" y="102"/>
                    <a:pt x="15" y="103"/>
                    <a:pt x="14" y="103"/>
                  </a:cubicBezTo>
                  <a:cubicBezTo>
                    <a:pt x="12" y="103"/>
                    <a:pt x="10" y="102"/>
                    <a:pt x="9" y="102"/>
                  </a:cubicBezTo>
                  <a:cubicBezTo>
                    <a:pt x="7" y="101"/>
                    <a:pt x="6" y="100"/>
                    <a:pt x="5" y="99"/>
                  </a:cubicBezTo>
                  <a:cubicBezTo>
                    <a:pt x="3" y="97"/>
                    <a:pt x="2" y="96"/>
                    <a:pt x="2" y="94"/>
                  </a:cubicBezTo>
                  <a:cubicBezTo>
                    <a:pt x="1" y="93"/>
                    <a:pt x="1" y="91"/>
                    <a:pt x="1" y="89"/>
                  </a:cubicBezTo>
                  <a:cubicBezTo>
                    <a:pt x="1" y="51"/>
                    <a:pt x="1" y="51"/>
                    <a:pt x="1" y="51"/>
                  </a:cubicBezTo>
                  <a:cubicBezTo>
                    <a:pt x="0" y="44"/>
                    <a:pt x="2" y="37"/>
                    <a:pt x="4" y="31"/>
                  </a:cubicBezTo>
                  <a:cubicBezTo>
                    <a:pt x="6" y="25"/>
                    <a:pt x="9" y="20"/>
                    <a:pt x="14" y="15"/>
                  </a:cubicBezTo>
                  <a:cubicBezTo>
                    <a:pt x="18" y="11"/>
                    <a:pt x="22" y="7"/>
                    <a:pt x="28" y="5"/>
                  </a:cubicBezTo>
                  <a:cubicBezTo>
                    <a:pt x="39" y="0"/>
                    <a:pt x="52" y="0"/>
                    <a:pt x="63" y="5"/>
                  </a:cubicBezTo>
                  <a:cubicBezTo>
                    <a:pt x="69" y="7"/>
                    <a:pt x="74" y="11"/>
                    <a:pt x="78" y="15"/>
                  </a:cubicBezTo>
                  <a:cubicBezTo>
                    <a:pt x="82" y="20"/>
                    <a:pt x="85" y="25"/>
                    <a:pt x="87" y="31"/>
                  </a:cubicBezTo>
                  <a:cubicBezTo>
                    <a:pt x="90" y="37"/>
                    <a:pt x="91" y="44"/>
                    <a:pt x="91" y="51"/>
                  </a:cubicBezTo>
                  <a:cubicBezTo>
                    <a:pt x="91" y="89"/>
                    <a:pt x="91" y="89"/>
                    <a:pt x="91" y="89"/>
                  </a:cubicBezTo>
                  <a:close/>
                </a:path>
              </a:pathLst>
            </a:custGeom>
            <a:solidFill>
              <a:srgbClr val="02b6c9"/>
            </a:solidFill>
            <a:ln>
              <a:noFill/>
            </a:ln>
          </p:spPr>
          <p:style>
            <a:lnRef idx="0"/>
            <a:fillRef idx="0"/>
            <a:effectRef idx="0"/>
            <a:fontRef idx="minor"/>
          </p:style>
        </p:sp>
        <p:sp>
          <p:nvSpPr>
            <p:cNvPr id="200" name="CustomShape 11"/>
            <p:cNvSpPr/>
            <p:nvPr/>
          </p:nvSpPr>
          <p:spPr>
            <a:xfrm>
              <a:off x="1677960" y="506520"/>
              <a:ext cx="151920" cy="159840"/>
            </a:xfrm>
            <a:custGeom>
              <a:avLst/>
              <a:gdLst/>
              <a:ahLst/>
              <a:rect l="l" t="t" r="r" b="b"/>
              <a:pathLst>
                <a:path w="99" h="105">
                  <a:moveTo>
                    <a:pt x="0" y="52"/>
                  </a:moveTo>
                  <a:cubicBezTo>
                    <a:pt x="0" y="46"/>
                    <a:pt x="1" y="39"/>
                    <a:pt x="3" y="32"/>
                  </a:cubicBezTo>
                  <a:cubicBezTo>
                    <a:pt x="6" y="26"/>
                    <a:pt x="9" y="21"/>
                    <a:pt x="14" y="16"/>
                  </a:cubicBezTo>
                  <a:cubicBezTo>
                    <a:pt x="18" y="11"/>
                    <a:pt x="23" y="8"/>
                    <a:pt x="29" y="5"/>
                  </a:cubicBezTo>
                  <a:cubicBezTo>
                    <a:pt x="40" y="0"/>
                    <a:pt x="54" y="0"/>
                    <a:pt x="65" y="5"/>
                  </a:cubicBezTo>
                  <a:cubicBezTo>
                    <a:pt x="71" y="8"/>
                    <a:pt x="76" y="11"/>
                    <a:pt x="80" y="16"/>
                  </a:cubicBezTo>
                  <a:cubicBezTo>
                    <a:pt x="99" y="37"/>
                    <a:pt x="99" y="68"/>
                    <a:pt x="80" y="89"/>
                  </a:cubicBezTo>
                  <a:cubicBezTo>
                    <a:pt x="76" y="93"/>
                    <a:pt x="71" y="97"/>
                    <a:pt x="65" y="100"/>
                  </a:cubicBezTo>
                  <a:cubicBezTo>
                    <a:pt x="54" y="105"/>
                    <a:pt x="40" y="105"/>
                    <a:pt x="29" y="100"/>
                  </a:cubicBezTo>
                  <a:cubicBezTo>
                    <a:pt x="23" y="97"/>
                    <a:pt x="18" y="93"/>
                    <a:pt x="14" y="89"/>
                  </a:cubicBezTo>
                  <a:cubicBezTo>
                    <a:pt x="5" y="79"/>
                    <a:pt x="0" y="66"/>
                    <a:pt x="0" y="52"/>
                  </a:cubicBezTo>
                  <a:close/>
                  <a:moveTo>
                    <a:pt x="26" y="52"/>
                  </a:moveTo>
                  <a:cubicBezTo>
                    <a:pt x="26" y="55"/>
                    <a:pt x="26" y="59"/>
                    <a:pt x="27" y="61"/>
                  </a:cubicBezTo>
                  <a:cubicBezTo>
                    <a:pt x="28" y="64"/>
                    <a:pt x="30" y="67"/>
                    <a:pt x="32" y="69"/>
                  </a:cubicBezTo>
                  <a:cubicBezTo>
                    <a:pt x="34" y="71"/>
                    <a:pt x="36" y="73"/>
                    <a:pt x="39" y="74"/>
                  </a:cubicBezTo>
                  <a:cubicBezTo>
                    <a:pt x="41" y="75"/>
                    <a:pt x="44" y="76"/>
                    <a:pt x="47" y="76"/>
                  </a:cubicBezTo>
                  <a:cubicBezTo>
                    <a:pt x="50" y="76"/>
                    <a:pt x="53" y="75"/>
                    <a:pt x="55" y="74"/>
                  </a:cubicBezTo>
                  <a:cubicBezTo>
                    <a:pt x="58" y="73"/>
                    <a:pt x="60" y="71"/>
                    <a:pt x="62" y="69"/>
                  </a:cubicBezTo>
                  <a:cubicBezTo>
                    <a:pt x="71" y="59"/>
                    <a:pt x="71" y="45"/>
                    <a:pt x="62" y="36"/>
                  </a:cubicBezTo>
                  <a:cubicBezTo>
                    <a:pt x="60" y="34"/>
                    <a:pt x="58" y="32"/>
                    <a:pt x="55" y="31"/>
                  </a:cubicBezTo>
                  <a:cubicBezTo>
                    <a:pt x="53" y="30"/>
                    <a:pt x="50" y="29"/>
                    <a:pt x="47" y="29"/>
                  </a:cubicBezTo>
                  <a:cubicBezTo>
                    <a:pt x="44" y="29"/>
                    <a:pt x="41" y="30"/>
                    <a:pt x="39" y="31"/>
                  </a:cubicBezTo>
                  <a:cubicBezTo>
                    <a:pt x="36" y="32"/>
                    <a:pt x="34" y="34"/>
                    <a:pt x="32" y="36"/>
                  </a:cubicBezTo>
                  <a:cubicBezTo>
                    <a:pt x="30" y="38"/>
                    <a:pt x="28" y="41"/>
                    <a:pt x="27" y="43"/>
                  </a:cubicBezTo>
                  <a:cubicBezTo>
                    <a:pt x="26" y="46"/>
                    <a:pt x="26" y="49"/>
                    <a:pt x="26" y="52"/>
                  </a:cubicBezTo>
                  <a:close/>
                </a:path>
              </a:pathLst>
            </a:custGeom>
            <a:solidFill>
              <a:srgbClr val="7c4182"/>
            </a:solidFill>
            <a:ln>
              <a:noFill/>
            </a:ln>
          </p:spPr>
          <p:style>
            <a:lnRef idx="0"/>
            <a:fillRef idx="0"/>
            <a:effectRef idx="0"/>
            <a:fontRef idx="minor"/>
          </p:style>
        </p:sp>
        <p:sp>
          <p:nvSpPr>
            <p:cNvPr id="201" name="CustomShape 12"/>
            <p:cNvSpPr/>
            <p:nvPr/>
          </p:nvSpPr>
          <p:spPr>
            <a:xfrm>
              <a:off x="1839960" y="506520"/>
              <a:ext cx="153720" cy="159840"/>
            </a:xfrm>
            <a:custGeom>
              <a:avLst/>
              <a:gdLst/>
              <a:ahLst/>
              <a:rect l="l" t="t" r="r" b="b"/>
              <a:pathLst>
                <a:path w="100" h="105">
                  <a:moveTo>
                    <a:pt x="0" y="52"/>
                  </a:moveTo>
                  <a:cubicBezTo>
                    <a:pt x="0" y="46"/>
                    <a:pt x="2" y="39"/>
                    <a:pt x="4" y="32"/>
                  </a:cubicBezTo>
                  <a:cubicBezTo>
                    <a:pt x="7" y="26"/>
                    <a:pt x="10" y="21"/>
                    <a:pt x="14" y="16"/>
                  </a:cubicBezTo>
                  <a:cubicBezTo>
                    <a:pt x="19" y="11"/>
                    <a:pt x="24" y="8"/>
                    <a:pt x="29" y="5"/>
                  </a:cubicBezTo>
                  <a:cubicBezTo>
                    <a:pt x="41" y="0"/>
                    <a:pt x="55" y="0"/>
                    <a:pt x="66" y="5"/>
                  </a:cubicBezTo>
                  <a:cubicBezTo>
                    <a:pt x="72" y="8"/>
                    <a:pt x="77" y="11"/>
                    <a:pt x="81" y="16"/>
                  </a:cubicBezTo>
                  <a:cubicBezTo>
                    <a:pt x="100" y="37"/>
                    <a:pt x="100" y="68"/>
                    <a:pt x="81" y="89"/>
                  </a:cubicBezTo>
                  <a:cubicBezTo>
                    <a:pt x="77" y="93"/>
                    <a:pt x="72" y="97"/>
                    <a:pt x="66" y="100"/>
                  </a:cubicBezTo>
                  <a:cubicBezTo>
                    <a:pt x="55" y="105"/>
                    <a:pt x="41" y="105"/>
                    <a:pt x="29" y="100"/>
                  </a:cubicBezTo>
                  <a:cubicBezTo>
                    <a:pt x="24" y="97"/>
                    <a:pt x="19" y="93"/>
                    <a:pt x="14" y="89"/>
                  </a:cubicBezTo>
                  <a:cubicBezTo>
                    <a:pt x="10" y="84"/>
                    <a:pt x="7" y="78"/>
                    <a:pt x="4" y="72"/>
                  </a:cubicBezTo>
                  <a:cubicBezTo>
                    <a:pt x="2" y="66"/>
                    <a:pt x="0" y="59"/>
                    <a:pt x="0" y="52"/>
                  </a:cubicBezTo>
                  <a:close/>
                  <a:moveTo>
                    <a:pt x="26" y="52"/>
                  </a:moveTo>
                  <a:cubicBezTo>
                    <a:pt x="26" y="55"/>
                    <a:pt x="27" y="59"/>
                    <a:pt x="28" y="61"/>
                  </a:cubicBezTo>
                  <a:cubicBezTo>
                    <a:pt x="29" y="64"/>
                    <a:pt x="31" y="67"/>
                    <a:pt x="33" y="69"/>
                  </a:cubicBezTo>
                  <a:cubicBezTo>
                    <a:pt x="35" y="71"/>
                    <a:pt x="37" y="73"/>
                    <a:pt x="40" y="74"/>
                  </a:cubicBezTo>
                  <a:cubicBezTo>
                    <a:pt x="42" y="75"/>
                    <a:pt x="45" y="76"/>
                    <a:pt x="48" y="76"/>
                  </a:cubicBezTo>
                  <a:cubicBezTo>
                    <a:pt x="51" y="76"/>
                    <a:pt x="54" y="75"/>
                    <a:pt x="56" y="74"/>
                  </a:cubicBezTo>
                  <a:cubicBezTo>
                    <a:pt x="59" y="73"/>
                    <a:pt x="61" y="71"/>
                    <a:pt x="63" y="69"/>
                  </a:cubicBezTo>
                  <a:cubicBezTo>
                    <a:pt x="65" y="67"/>
                    <a:pt x="67" y="64"/>
                    <a:pt x="68" y="61"/>
                  </a:cubicBezTo>
                  <a:cubicBezTo>
                    <a:pt x="70" y="56"/>
                    <a:pt x="70" y="49"/>
                    <a:pt x="68" y="43"/>
                  </a:cubicBezTo>
                  <a:cubicBezTo>
                    <a:pt x="67" y="41"/>
                    <a:pt x="65" y="38"/>
                    <a:pt x="63" y="36"/>
                  </a:cubicBezTo>
                  <a:cubicBezTo>
                    <a:pt x="61" y="34"/>
                    <a:pt x="59" y="32"/>
                    <a:pt x="56" y="31"/>
                  </a:cubicBezTo>
                  <a:cubicBezTo>
                    <a:pt x="54" y="30"/>
                    <a:pt x="51" y="29"/>
                    <a:pt x="48" y="29"/>
                  </a:cubicBezTo>
                  <a:cubicBezTo>
                    <a:pt x="45" y="29"/>
                    <a:pt x="42" y="30"/>
                    <a:pt x="40" y="31"/>
                  </a:cubicBezTo>
                  <a:cubicBezTo>
                    <a:pt x="37" y="32"/>
                    <a:pt x="35" y="34"/>
                    <a:pt x="33" y="36"/>
                  </a:cubicBezTo>
                  <a:cubicBezTo>
                    <a:pt x="31" y="38"/>
                    <a:pt x="29" y="41"/>
                    <a:pt x="28" y="43"/>
                  </a:cubicBezTo>
                  <a:cubicBezTo>
                    <a:pt x="27" y="46"/>
                    <a:pt x="26" y="49"/>
                    <a:pt x="26" y="52"/>
                  </a:cubicBezTo>
                  <a:close/>
                </a:path>
              </a:pathLst>
            </a:custGeom>
            <a:solidFill>
              <a:srgbClr val="7c4182"/>
            </a:solidFill>
            <a:ln>
              <a:noFill/>
            </a:ln>
          </p:spPr>
          <p:style>
            <a:lnRef idx="0"/>
            <a:fillRef idx="0"/>
            <a:effectRef idx="0"/>
            <a:fontRef idx="minor"/>
          </p:style>
        </p:sp>
        <p:sp>
          <p:nvSpPr>
            <p:cNvPr id="202" name="CustomShape 13"/>
            <p:cNvSpPr/>
            <p:nvPr/>
          </p:nvSpPr>
          <p:spPr>
            <a:xfrm>
              <a:off x="968400" y="412920"/>
              <a:ext cx="205920" cy="250560"/>
            </a:xfrm>
            <a:custGeom>
              <a:avLst/>
              <a:gdLst/>
              <a:ahLst/>
              <a:rect l="l" t="t" r="r" b="b"/>
              <a:pathLst>
                <a:path w="134" h="164">
                  <a:moveTo>
                    <a:pt x="1" y="23"/>
                  </a:moveTo>
                  <a:cubicBezTo>
                    <a:pt x="0" y="21"/>
                    <a:pt x="0" y="18"/>
                    <a:pt x="0" y="16"/>
                  </a:cubicBezTo>
                  <a:cubicBezTo>
                    <a:pt x="0" y="14"/>
                    <a:pt x="0" y="12"/>
                    <a:pt x="1" y="10"/>
                  </a:cubicBezTo>
                  <a:cubicBezTo>
                    <a:pt x="2" y="8"/>
                    <a:pt x="3" y="6"/>
                    <a:pt x="4" y="5"/>
                  </a:cubicBezTo>
                  <a:cubicBezTo>
                    <a:pt x="6" y="3"/>
                    <a:pt x="8" y="2"/>
                    <a:pt x="10" y="1"/>
                  </a:cubicBezTo>
                  <a:cubicBezTo>
                    <a:pt x="11" y="0"/>
                    <a:pt x="13" y="0"/>
                    <a:pt x="15" y="0"/>
                  </a:cubicBezTo>
                  <a:cubicBezTo>
                    <a:pt x="17" y="0"/>
                    <a:pt x="19" y="0"/>
                    <a:pt x="21" y="1"/>
                  </a:cubicBezTo>
                  <a:cubicBezTo>
                    <a:pt x="23" y="2"/>
                    <a:pt x="24" y="3"/>
                    <a:pt x="26" y="5"/>
                  </a:cubicBezTo>
                  <a:cubicBezTo>
                    <a:pt x="27" y="6"/>
                    <a:pt x="28" y="8"/>
                    <a:pt x="29" y="10"/>
                  </a:cubicBezTo>
                  <a:cubicBezTo>
                    <a:pt x="29" y="10"/>
                    <a:pt x="63" y="97"/>
                    <a:pt x="64" y="99"/>
                  </a:cubicBezTo>
                  <a:cubicBezTo>
                    <a:pt x="65" y="100"/>
                    <a:pt x="67" y="101"/>
                    <a:pt x="68" y="100"/>
                  </a:cubicBezTo>
                  <a:cubicBezTo>
                    <a:pt x="69" y="100"/>
                    <a:pt x="69" y="99"/>
                    <a:pt x="70" y="99"/>
                  </a:cubicBezTo>
                  <a:cubicBezTo>
                    <a:pt x="70" y="97"/>
                    <a:pt x="105" y="10"/>
                    <a:pt x="105" y="10"/>
                  </a:cubicBezTo>
                  <a:cubicBezTo>
                    <a:pt x="105" y="8"/>
                    <a:pt x="106" y="6"/>
                    <a:pt x="108" y="5"/>
                  </a:cubicBezTo>
                  <a:cubicBezTo>
                    <a:pt x="109" y="3"/>
                    <a:pt x="111" y="2"/>
                    <a:pt x="113" y="1"/>
                  </a:cubicBezTo>
                  <a:cubicBezTo>
                    <a:pt x="115" y="0"/>
                    <a:pt x="116" y="0"/>
                    <a:pt x="118" y="0"/>
                  </a:cubicBezTo>
                  <a:cubicBezTo>
                    <a:pt x="120" y="0"/>
                    <a:pt x="122" y="0"/>
                    <a:pt x="124" y="1"/>
                  </a:cubicBezTo>
                  <a:cubicBezTo>
                    <a:pt x="126" y="2"/>
                    <a:pt x="128" y="3"/>
                    <a:pt x="129" y="5"/>
                  </a:cubicBezTo>
                  <a:cubicBezTo>
                    <a:pt x="131" y="6"/>
                    <a:pt x="132" y="8"/>
                    <a:pt x="133" y="10"/>
                  </a:cubicBezTo>
                  <a:cubicBezTo>
                    <a:pt x="133" y="12"/>
                    <a:pt x="134" y="14"/>
                    <a:pt x="134" y="16"/>
                  </a:cubicBezTo>
                  <a:cubicBezTo>
                    <a:pt x="134" y="18"/>
                    <a:pt x="133" y="21"/>
                    <a:pt x="133" y="23"/>
                  </a:cubicBezTo>
                  <a:cubicBezTo>
                    <a:pt x="81" y="153"/>
                    <a:pt x="81" y="153"/>
                    <a:pt x="81" y="153"/>
                  </a:cubicBezTo>
                  <a:cubicBezTo>
                    <a:pt x="80" y="157"/>
                    <a:pt x="78" y="159"/>
                    <a:pt x="75" y="161"/>
                  </a:cubicBezTo>
                  <a:cubicBezTo>
                    <a:pt x="73" y="163"/>
                    <a:pt x="70" y="164"/>
                    <a:pt x="67" y="164"/>
                  </a:cubicBezTo>
                  <a:cubicBezTo>
                    <a:pt x="66" y="164"/>
                    <a:pt x="66" y="164"/>
                    <a:pt x="66" y="164"/>
                  </a:cubicBezTo>
                  <a:cubicBezTo>
                    <a:pt x="64" y="163"/>
                    <a:pt x="64" y="163"/>
                    <a:pt x="64" y="163"/>
                  </a:cubicBezTo>
                  <a:cubicBezTo>
                    <a:pt x="62" y="163"/>
                    <a:pt x="59" y="162"/>
                    <a:pt x="57" y="160"/>
                  </a:cubicBezTo>
                  <a:cubicBezTo>
                    <a:pt x="55" y="158"/>
                    <a:pt x="54" y="156"/>
                    <a:pt x="53" y="153"/>
                  </a:cubicBezTo>
                  <a:lnTo>
                    <a:pt x="1" y="23"/>
                  </a:lnTo>
                  <a:close/>
                </a:path>
              </a:pathLst>
            </a:custGeom>
            <a:solidFill>
              <a:srgbClr val="02b6c9"/>
            </a:solidFill>
            <a:ln>
              <a:noFill/>
            </a:ln>
          </p:spPr>
          <p:style>
            <a:lnRef idx="0"/>
            <a:fillRef idx="0"/>
            <a:effectRef idx="0"/>
            <a:fontRef idx="minor"/>
          </p:style>
        </p:sp>
        <p:sp>
          <p:nvSpPr>
            <p:cNvPr id="203" name="CustomShape 14"/>
            <p:cNvSpPr/>
            <p:nvPr/>
          </p:nvSpPr>
          <p:spPr>
            <a:xfrm>
              <a:off x="1494000" y="412920"/>
              <a:ext cx="153720" cy="253800"/>
            </a:xfrm>
            <a:custGeom>
              <a:avLst/>
              <a:gdLst/>
              <a:ahLst/>
              <a:rect l="l" t="t" r="r" b="b"/>
              <a:pathLst>
                <a:path w="100" h="166">
                  <a:moveTo>
                    <a:pt x="100" y="20"/>
                  </a:moveTo>
                  <a:cubicBezTo>
                    <a:pt x="100" y="15"/>
                    <a:pt x="100" y="15"/>
                    <a:pt x="100" y="15"/>
                  </a:cubicBezTo>
                  <a:cubicBezTo>
                    <a:pt x="100" y="13"/>
                    <a:pt x="99" y="11"/>
                    <a:pt x="99" y="9"/>
                  </a:cubicBezTo>
                  <a:cubicBezTo>
                    <a:pt x="98" y="7"/>
                    <a:pt x="97" y="6"/>
                    <a:pt x="96" y="4"/>
                  </a:cubicBezTo>
                  <a:cubicBezTo>
                    <a:pt x="95" y="3"/>
                    <a:pt x="93" y="2"/>
                    <a:pt x="92" y="1"/>
                  </a:cubicBezTo>
                  <a:cubicBezTo>
                    <a:pt x="90" y="0"/>
                    <a:pt x="88" y="0"/>
                    <a:pt x="87" y="0"/>
                  </a:cubicBezTo>
                  <a:cubicBezTo>
                    <a:pt x="85" y="0"/>
                    <a:pt x="83" y="0"/>
                    <a:pt x="82" y="1"/>
                  </a:cubicBezTo>
                  <a:cubicBezTo>
                    <a:pt x="78" y="3"/>
                    <a:pt x="76" y="5"/>
                    <a:pt x="75" y="9"/>
                  </a:cubicBezTo>
                  <a:cubicBezTo>
                    <a:pt x="74" y="11"/>
                    <a:pt x="74" y="13"/>
                    <a:pt x="74" y="15"/>
                  </a:cubicBezTo>
                  <a:cubicBezTo>
                    <a:pt x="74" y="68"/>
                    <a:pt x="74" y="68"/>
                    <a:pt x="74" y="68"/>
                  </a:cubicBezTo>
                  <a:cubicBezTo>
                    <a:pt x="71" y="66"/>
                    <a:pt x="67" y="65"/>
                    <a:pt x="64" y="64"/>
                  </a:cubicBezTo>
                  <a:cubicBezTo>
                    <a:pt x="60" y="63"/>
                    <a:pt x="56" y="62"/>
                    <a:pt x="52" y="62"/>
                  </a:cubicBezTo>
                  <a:cubicBezTo>
                    <a:pt x="46" y="62"/>
                    <a:pt x="40" y="63"/>
                    <a:pt x="34" y="66"/>
                  </a:cubicBezTo>
                  <a:cubicBezTo>
                    <a:pt x="28" y="69"/>
                    <a:pt x="23" y="72"/>
                    <a:pt x="19" y="77"/>
                  </a:cubicBezTo>
                  <a:cubicBezTo>
                    <a:pt x="0" y="98"/>
                    <a:pt x="0" y="129"/>
                    <a:pt x="19" y="150"/>
                  </a:cubicBezTo>
                  <a:cubicBezTo>
                    <a:pt x="23" y="154"/>
                    <a:pt x="28" y="158"/>
                    <a:pt x="34" y="161"/>
                  </a:cubicBezTo>
                  <a:cubicBezTo>
                    <a:pt x="46" y="166"/>
                    <a:pt x="59" y="166"/>
                    <a:pt x="71" y="161"/>
                  </a:cubicBezTo>
                  <a:cubicBezTo>
                    <a:pt x="76" y="158"/>
                    <a:pt x="81" y="154"/>
                    <a:pt x="86" y="150"/>
                  </a:cubicBezTo>
                  <a:cubicBezTo>
                    <a:pt x="90" y="145"/>
                    <a:pt x="93" y="140"/>
                    <a:pt x="96" y="134"/>
                  </a:cubicBezTo>
                  <a:cubicBezTo>
                    <a:pt x="98" y="127"/>
                    <a:pt x="100" y="121"/>
                    <a:pt x="100" y="114"/>
                  </a:cubicBezTo>
                  <a:cubicBezTo>
                    <a:pt x="100" y="20"/>
                    <a:pt x="100" y="20"/>
                    <a:pt x="100" y="20"/>
                  </a:cubicBezTo>
                  <a:close/>
                  <a:moveTo>
                    <a:pt x="72" y="122"/>
                  </a:moveTo>
                  <a:cubicBezTo>
                    <a:pt x="71" y="125"/>
                    <a:pt x="70" y="128"/>
                    <a:pt x="68" y="130"/>
                  </a:cubicBezTo>
                  <a:cubicBezTo>
                    <a:pt x="66" y="132"/>
                    <a:pt x="63" y="134"/>
                    <a:pt x="61" y="135"/>
                  </a:cubicBezTo>
                  <a:cubicBezTo>
                    <a:pt x="58" y="136"/>
                    <a:pt x="55" y="137"/>
                    <a:pt x="52" y="137"/>
                  </a:cubicBezTo>
                  <a:cubicBezTo>
                    <a:pt x="49" y="137"/>
                    <a:pt x="47" y="136"/>
                    <a:pt x="44" y="135"/>
                  </a:cubicBezTo>
                  <a:cubicBezTo>
                    <a:pt x="41" y="134"/>
                    <a:pt x="39" y="132"/>
                    <a:pt x="37" y="130"/>
                  </a:cubicBezTo>
                  <a:cubicBezTo>
                    <a:pt x="35" y="128"/>
                    <a:pt x="34" y="125"/>
                    <a:pt x="33" y="122"/>
                  </a:cubicBezTo>
                  <a:cubicBezTo>
                    <a:pt x="29" y="114"/>
                    <a:pt x="31" y="104"/>
                    <a:pt x="37" y="97"/>
                  </a:cubicBezTo>
                  <a:cubicBezTo>
                    <a:pt x="39" y="95"/>
                    <a:pt x="41" y="93"/>
                    <a:pt x="44" y="92"/>
                  </a:cubicBezTo>
                  <a:cubicBezTo>
                    <a:pt x="47" y="91"/>
                    <a:pt x="49" y="90"/>
                    <a:pt x="52" y="90"/>
                  </a:cubicBezTo>
                  <a:cubicBezTo>
                    <a:pt x="55" y="90"/>
                    <a:pt x="58" y="91"/>
                    <a:pt x="61" y="92"/>
                  </a:cubicBezTo>
                  <a:cubicBezTo>
                    <a:pt x="63" y="93"/>
                    <a:pt x="66" y="95"/>
                    <a:pt x="68" y="97"/>
                  </a:cubicBezTo>
                  <a:cubicBezTo>
                    <a:pt x="69" y="99"/>
                    <a:pt x="71" y="102"/>
                    <a:pt x="72" y="104"/>
                  </a:cubicBezTo>
                  <a:cubicBezTo>
                    <a:pt x="74" y="110"/>
                    <a:pt x="74" y="117"/>
                    <a:pt x="72" y="122"/>
                  </a:cubicBezTo>
                  <a:close/>
                </a:path>
              </a:pathLst>
            </a:custGeom>
            <a:solidFill>
              <a:srgbClr val="7c4182"/>
            </a:solidFill>
            <a:ln>
              <a:noFill/>
            </a:ln>
          </p:spPr>
          <p:style>
            <a:lnRef idx="0"/>
            <a:fillRef idx="0"/>
            <a:effectRef idx="0"/>
            <a:fontRef idx="minor"/>
          </p:style>
        </p:sp>
      </p:grpSp>
      <p:sp>
        <p:nvSpPr>
          <p:cNvPr id="204" name="CustomShape 15"/>
          <p:cNvSpPr/>
          <p:nvPr/>
        </p:nvSpPr>
        <p:spPr>
          <a:xfrm>
            <a:off x="1409760" y="1431720"/>
            <a:ext cx="1131480" cy="61560"/>
          </a:xfrm>
          <a:prstGeom prst="rect">
            <a:avLst/>
          </a:prstGeom>
          <a:solidFill>
            <a:srgbClr val="7c4182"/>
          </a:solidFill>
          <a:ln>
            <a:noFill/>
          </a:ln>
        </p:spPr>
        <p:style>
          <a:lnRef idx="0"/>
          <a:fillRef idx="0"/>
          <a:effectRef idx="0"/>
          <a:fontRef idx="minor"/>
        </p:style>
      </p:sp>
      <p:grpSp>
        <p:nvGrpSpPr>
          <p:cNvPr id="205" name="Group 16"/>
          <p:cNvGrpSpPr/>
          <p:nvPr/>
        </p:nvGrpSpPr>
        <p:grpSpPr>
          <a:xfrm>
            <a:off x="8589960" y="-7920"/>
            <a:ext cx="3727080" cy="6865560"/>
            <a:chOff x="8589960" y="-7920"/>
            <a:chExt cx="3727080" cy="6865560"/>
          </a:xfrm>
        </p:grpSpPr>
        <p:pic>
          <p:nvPicPr>
            <p:cNvPr id="206" name="Google Shape;153;p15_4" descr=""/>
            <p:cNvPicPr/>
            <p:nvPr/>
          </p:nvPicPr>
          <p:blipFill>
            <a:blip r:embed="rId1"/>
            <a:srcRect l="0" t="0" r="0" b="7408"/>
            <a:stretch/>
          </p:blipFill>
          <p:spPr>
            <a:xfrm>
              <a:off x="8589960" y="-7920"/>
              <a:ext cx="3727080" cy="6865560"/>
            </a:xfrm>
            <a:prstGeom prst="rect">
              <a:avLst/>
            </a:prstGeom>
            <a:ln>
              <a:noFill/>
            </a:ln>
          </p:spPr>
        </p:pic>
        <p:pic>
          <p:nvPicPr>
            <p:cNvPr id="207" name="Google Shape;154;p15_4" descr=""/>
            <p:cNvPicPr/>
            <p:nvPr/>
          </p:nvPicPr>
          <p:blipFill>
            <a:blip r:embed="rId2"/>
            <a:stretch/>
          </p:blipFill>
          <p:spPr>
            <a:xfrm>
              <a:off x="11523600" y="995400"/>
              <a:ext cx="791640" cy="1780920"/>
            </a:xfrm>
            <a:prstGeom prst="rect">
              <a:avLst/>
            </a:prstGeom>
            <a:ln>
              <a:noFill/>
            </a:ln>
          </p:spPr>
        </p:pic>
      </p:grpSp>
      <p:sp>
        <p:nvSpPr>
          <p:cNvPr id="208" name="CustomShape 17"/>
          <p:cNvSpPr/>
          <p:nvPr/>
        </p:nvSpPr>
        <p:spPr>
          <a:xfrm>
            <a:off x="411120" y="5653080"/>
            <a:ext cx="1339560" cy="987120"/>
          </a:xfrm>
          <a:custGeom>
            <a:avLst/>
            <a:gdLst/>
            <a:ahLst/>
            <a:rect l="l" t="t" r="r" b="b"/>
            <a:pathLst>
              <a:path w="872" h="642">
                <a:moveTo>
                  <a:pt x="872" y="642"/>
                </a:moveTo>
                <a:cubicBezTo>
                  <a:pt x="673" y="642"/>
                  <a:pt x="673" y="642"/>
                  <a:pt x="673" y="642"/>
                </a:cubicBezTo>
                <a:cubicBezTo>
                  <a:pt x="673" y="642"/>
                  <a:pt x="673" y="642"/>
                  <a:pt x="673" y="642"/>
                </a:cubicBezTo>
                <a:cubicBezTo>
                  <a:pt x="872" y="642"/>
                  <a:pt x="872" y="642"/>
                  <a:pt x="872" y="642"/>
                </a:cubicBezTo>
                <a:cubicBezTo>
                  <a:pt x="872" y="642"/>
                  <a:pt x="872" y="642"/>
                  <a:pt x="872" y="642"/>
                </a:cubicBezTo>
                <a:moveTo>
                  <a:pt x="1" y="0"/>
                </a:moveTo>
                <a:cubicBezTo>
                  <a:pt x="1" y="0"/>
                  <a:pt x="0" y="1"/>
                  <a:pt x="0" y="1"/>
                </a:cubicBezTo>
                <a:cubicBezTo>
                  <a:pt x="0" y="253"/>
                  <a:pt x="0" y="253"/>
                  <a:pt x="0" y="253"/>
                </a:cubicBezTo>
                <a:cubicBezTo>
                  <a:pt x="0" y="252"/>
                  <a:pt x="1" y="252"/>
                  <a:pt x="1" y="251"/>
                </a:cubicBezTo>
                <a:cubicBezTo>
                  <a:pt x="1" y="0"/>
                  <a:pt x="1" y="0"/>
                  <a:pt x="1" y="0"/>
                </a:cubicBezTo>
              </a:path>
            </a:pathLst>
          </a:custGeom>
          <a:solidFill>
            <a:srgbClr val="d2e5e6"/>
          </a:solidFill>
          <a:ln>
            <a:noFill/>
          </a:ln>
        </p:spPr>
        <p:style>
          <a:lnRef idx="0"/>
          <a:fillRef idx="0"/>
          <a:effectRef idx="0"/>
          <a:fontRef idx="minor"/>
        </p:style>
      </p:sp>
      <p:sp>
        <p:nvSpPr>
          <p:cNvPr id="209" name="CustomShape 18"/>
          <p:cNvSpPr/>
          <p:nvPr/>
        </p:nvSpPr>
        <p:spPr>
          <a:xfrm>
            <a:off x="-664200" y="5816520"/>
            <a:ext cx="1740960" cy="1740960"/>
          </a:xfrm>
          <a:prstGeom prst="ellipse">
            <a:avLst/>
          </a:prstGeom>
          <a:noFill/>
          <a:ln w="282600">
            <a:solidFill>
              <a:srgbClr val="02b6c9">
                <a:alpha val="27000"/>
              </a:srgbClr>
            </a:solidFill>
            <a:miter/>
          </a:ln>
        </p:spPr>
        <p:style>
          <a:lnRef idx="0"/>
          <a:fillRef idx="0"/>
          <a:effectRef idx="0"/>
          <a:fontRef idx="minor"/>
        </p:style>
      </p:sp>
      <p:sp>
        <p:nvSpPr>
          <p:cNvPr id="210" name="CustomShape 19"/>
          <p:cNvSpPr/>
          <p:nvPr/>
        </p:nvSpPr>
        <p:spPr>
          <a:xfrm>
            <a:off x="345240" y="1828800"/>
            <a:ext cx="8890200" cy="4663440"/>
          </a:xfrm>
          <a:prstGeom prst="rect">
            <a:avLst/>
          </a:prstGeom>
          <a:noFill/>
          <a:ln>
            <a:noFill/>
          </a:ln>
        </p:spPr>
        <p:style>
          <a:lnRef idx="0"/>
          <a:fillRef idx="0"/>
          <a:effectRef idx="0"/>
          <a:fontRef idx="minor"/>
        </p:style>
        <p:txBody>
          <a:bodyPr>
            <a:noAutofit/>
          </a:bodyPr>
          <a:p>
            <a:pPr>
              <a:lnSpc>
                <a:spcPct val="150000"/>
              </a:lnSpc>
            </a:pPr>
            <a:endParaRPr b="0" lang="en-US" sz="2400" spc="-1" strike="noStrike">
              <a:latin typeface="Arial"/>
            </a:endParaRPr>
          </a:p>
          <a:p>
            <a:pPr>
              <a:lnSpc>
                <a:spcPct val="150000"/>
              </a:lnSpc>
            </a:pPr>
            <a:r>
              <a:rPr b="0" lang="en-US" sz="2400" spc="-1" strike="noStrike">
                <a:solidFill>
                  <a:srgbClr val="727373"/>
                </a:solidFill>
                <a:latin typeface="Roboto"/>
                <a:ea typeface="Roboto"/>
              </a:rPr>
              <a:t>Một hàm có thể không trả</a:t>
            </a:r>
            <a:endParaRPr b="0" lang="en-US" sz="2400" spc="-1" strike="noStrike">
              <a:latin typeface="Arial"/>
            </a:endParaRPr>
          </a:p>
          <a:p>
            <a:pPr>
              <a:lnSpc>
                <a:spcPct val="150000"/>
              </a:lnSpc>
            </a:pPr>
            <a:r>
              <a:rPr b="0" lang="en-US" sz="2400" spc="-1" strike="noStrike">
                <a:solidFill>
                  <a:srgbClr val="727373"/>
                </a:solidFill>
                <a:latin typeface="Roboto"/>
                <a:ea typeface="Roboto"/>
              </a:rPr>
              <a:t>về kết quả</a:t>
            </a:r>
            <a:endParaRPr b="0" lang="en-US" sz="2400" spc="-1" strike="noStrike">
              <a:latin typeface="Arial"/>
            </a:endParaRPr>
          </a:p>
          <a:p>
            <a:pPr>
              <a:lnSpc>
                <a:spcPct val="150000"/>
              </a:lnSpc>
            </a:pPr>
            <a:endParaRPr b="0" lang="en-US" sz="2400" spc="-1" strike="noStrike">
              <a:latin typeface="Arial"/>
            </a:endParaRPr>
          </a:p>
          <a:p>
            <a:pPr>
              <a:lnSpc>
                <a:spcPct val="150000"/>
              </a:lnSpc>
            </a:pPr>
            <a:endParaRPr b="0" lang="en-US" sz="2400" spc="-1" strike="noStrike">
              <a:latin typeface="Arial"/>
            </a:endParaRPr>
          </a:p>
          <a:p>
            <a:pPr>
              <a:lnSpc>
                <a:spcPct val="150000"/>
              </a:lnSpc>
            </a:pPr>
            <a:endParaRPr b="0" lang="en-US" sz="2400" spc="-1" strike="noStrike">
              <a:latin typeface="Arial"/>
            </a:endParaRPr>
          </a:p>
          <a:p>
            <a:pPr>
              <a:lnSpc>
                <a:spcPct val="150000"/>
              </a:lnSpc>
            </a:pPr>
            <a:r>
              <a:rPr b="0" lang="en-US" sz="2400" spc="-1" strike="noStrike">
                <a:solidFill>
                  <a:srgbClr val="727373"/>
                </a:solidFill>
                <a:latin typeface="Roboto"/>
                <a:ea typeface="Roboto"/>
              </a:rPr>
              <a:t>Hoặc có trả về kết quả với </a:t>
            </a:r>
            <a:endParaRPr b="0" lang="en-US" sz="2400" spc="-1" strike="noStrike">
              <a:latin typeface="Arial"/>
            </a:endParaRPr>
          </a:p>
          <a:p>
            <a:pPr>
              <a:lnSpc>
                <a:spcPct val="150000"/>
              </a:lnSpc>
            </a:pPr>
            <a:r>
              <a:rPr b="0" lang="en-US" sz="2400" spc="-1" strike="noStrike">
                <a:solidFill>
                  <a:srgbClr val="727373"/>
                </a:solidFill>
                <a:latin typeface="Roboto"/>
                <a:ea typeface="Roboto"/>
              </a:rPr>
              <a:t>keyword `return`</a:t>
            </a:r>
            <a:endParaRPr b="0" lang="en-US" sz="2400" spc="-1" strike="noStrike">
              <a:latin typeface="Arial"/>
            </a:endParaRPr>
          </a:p>
        </p:txBody>
      </p:sp>
      <p:pic>
        <p:nvPicPr>
          <p:cNvPr id="211" name="" descr=""/>
          <p:cNvPicPr/>
          <p:nvPr/>
        </p:nvPicPr>
        <p:blipFill>
          <a:blip r:embed="rId3"/>
          <a:stretch/>
        </p:blipFill>
        <p:spPr>
          <a:xfrm>
            <a:off x="4821840" y="1777680"/>
            <a:ext cx="3714840" cy="2337120"/>
          </a:xfrm>
          <a:prstGeom prst="rect">
            <a:avLst/>
          </a:prstGeom>
          <a:ln>
            <a:noFill/>
          </a:ln>
        </p:spPr>
      </p:pic>
      <p:pic>
        <p:nvPicPr>
          <p:cNvPr id="212" name="" descr=""/>
          <p:cNvPicPr/>
          <p:nvPr/>
        </p:nvPicPr>
        <p:blipFill>
          <a:blip r:embed="rId4"/>
          <a:stretch/>
        </p:blipFill>
        <p:spPr>
          <a:xfrm>
            <a:off x="4810320" y="4294080"/>
            <a:ext cx="3709080" cy="2364480"/>
          </a:xfrm>
          <a:prstGeom prst="rect">
            <a:avLst/>
          </a:prstGeom>
          <a:ln>
            <a:noFill/>
          </a:ln>
        </p:spPr>
      </p:pic>
    </p:spTree>
  </p:cSld>
  <mc:AlternateContent>
    <mc:Choice Requires="p14">
      <p:transition spd="slow" p14:dur="2000"/>
    </mc:Choice>
    <mc:Fallback>
      <p:transition spd="slow"/>
    </mc:Fallback>
  </mc:AlternateContent>
  <p:timing>
    <p:tnLst>
      <p:par>
        <p:cTn id="27" dur="indefinite" restart="never" nodeType="tmRoot">
          <p:childTnLst>
            <p:seq>
              <p:cTn id="28" dur="indefinite" nodeType="mainSeq">
                <p:childTnLst>
                  <p:par>
                    <p:cTn id="29" fill="hold">
                      <p:stCondLst>
                        <p:cond delay="indefinite"/>
                      </p:stCondLst>
                      <p:childTnLst>
                        <p:par>
                          <p:cTn id="30" fill="hold">
                            <p:stCondLst>
                              <p:cond delay="0"/>
                            </p:stCondLst>
                            <p:childTnLst>
                              <p:par>
                                <p:cTn id="31" nodeType="clickEffect" fill="hold" presetClass="entr" presetID="1">
                                  <p:stCondLst>
                                    <p:cond delay="0"/>
                                  </p:stCondLst>
                                  <p:childTnLst>
                                    <p:set>
                                      <p:cBhvr>
                                        <p:cTn id="32" dur="1" fill="hold">
                                          <p:stCondLst>
                                            <p:cond delay="0"/>
                                          </p:stCondLst>
                                        </p:cTn>
                                        <p:tgtEl>
                                          <p:spTgt spid="19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nodeType="clickEffect" fill="hold" presetClass="entr" presetID="1">
                                  <p:stCondLst>
                                    <p:cond delay="0"/>
                                  </p:stCondLst>
                                  <p:childTnLst>
                                    <p:set>
                                      <p:cBhvr>
                                        <p:cTn id="36" dur="1" fill="hold">
                                          <p:stCondLst>
                                            <p:cond delay="0"/>
                                          </p:stCondLst>
                                        </p:cTn>
                                        <p:tgtEl>
                                          <p:spTgt spid="21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3" name="CustomShape 1"/>
          <p:cNvSpPr/>
          <p:nvPr/>
        </p:nvSpPr>
        <p:spPr>
          <a:xfrm>
            <a:off x="0" y="71280"/>
            <a:ext cx="13312440" cy="7414920"/>
          </a:xfrm>
          <a:prstGeom prst="rect">
            <a:avLst/>
          </a:prstGeom>
          <a:noFill/>
          <a:ln>
            <a:noFill/>
          </a:ln>
        </p:spPr>
        <p:style>
          <a:lnRef idx="0"/>
          <a:fillRef idx="0"/>
          <a:effectRef idx="0"/>
          <a:fontRef idx="minor"/>
        </p:style>
      </p:sp>
      <p:sp>
        <p:nvSpPr>
          <p:cNvPr id="214" name="CustomShape 2"/>
          <p:cNvSpPr/>
          <p:nvPr/>
        </p:nvSpPr>
        <p:spPr>
          <a:xfrm>
            <a:off x="411120" y="-4680"/>
            <a:ext cx="11807640" cy="6644880"/>
          </a:xfrm>
          <a:prstGeom prst="rect">
            <a:avLst/>
          </a:prstGeom>
          <a:noFill/>
          <a:ln>
            <a:noFill/>
          </a:ln>
        </p:spPr>
        <p:style>
          <a:lnRef idx="0"/>
          <a:fillRef idx="0"/>
          <a:effectRef idx="0"/>
          <a:fontRef idx="minor"/>
        </p:style>
      </p:sp>
      <p:sp>
        <p:nvSpPr>
          <p:cNvPr id="215" name="CustomShape 3"/>
          <p:cNvSpPr/>
          <p:nvPr/>
        </p:nvSpPr>
        <p:spPr>
          <a:xfrm>
            <a:off x="412920" y="-3240"/>
            <a:ext cx="11874240" cy="6643440"/>
          </a:xfrm>
          <a:prstGeom prst="rect">
            <a:avLst/>
          </a:prstGeom>
          <a:noFill/>
          <a:ln>
            <a:noFill/>
          </a:ln>
        </p:spPr>
        <p:style>
          <a:lnRef idx="0"/>
          <a:fillRef idx="0"/>
          <a:effectRef idx="0"/>
          <a:fontRef idx="minor"/>
        </p:style>
      </p:sp>
      <p:sp>
        <p:nvSpPr>
          <p:cNvPr id="216" name="CustomShape 4"/>
          <p:cNvSpPr/>
          <p:nvPr/>
        </p:nvSpPr>
        <p:spPr>
          <a:xfrm>
            <a:off x="1409760" y="746280"/>
            <a:ext cx="7002720" cy="615240"/>
          </a:xfrm>
          <a:prstGeom prst="rect">
            <a:avLst/>
          </a:prstGeom>
          <a:noFill/>
          <a:ln>
            <a:noFill/>
          </a:ln>
        </p:spPr>
        <p:style>
          <a:lnRef idx="0"/>
          <a:fillRef idx="0"/>
          <a:effectRef idx="0"/>
          <a:fontRef idx="minor"/>
        </p:style>
        <p:txBody>
          <a:bodyPr lIns="0" rIns="0" tIns="0" bIns="0">
            <a:noAutofit/>
          </a:bodyPr>
          <a:p>
            <a:pPr>
              <a:lnSpc>
                <a:spcPct val="100000"/>
              </a:lnSpc>
            </a:pPr>
            <a:r>
              <a:rPr b="1" lang="en-US" sz="4000" spc="-1" strike="noStrike">
                <a:solidFill>
                  <a:srgbClr val="727373"/>
                </a:solidFill>
                <a:latin typeface="Arial"/>
                <a:ea typeface="Arial"/>
              </a:rPr>
              <a:t>Cách khai báo một Hàm</a:t>
            </a:r>
            <a:endParaRPr b="0" lang="en-US" sz="4000" spc="-1" strike="noStrike">
              <a:latin typeface="Arial"/>
            </a:endParaRPr>
          </a:p>
        </p:txBody>
      </p:sp>
      <p:grpSp>
        <p:nvGrpSpPr>
          <p:cNvPr id="217" name="Group 5"/>
          <p:cNvGrpSpPr/>
          <p:nvPr/>
        </p:nvGrpSpPr>
        <p:grpSpPr>
          <a:xfrm>
            <a:off x="968400" y="412920"/>
            <a:ext cx="1025280" cy="253800"/>
            <a:chOff x="968400" y="412920"/>
            <a:chExt cx="1025280" cy="253800"/>
          </a:xfrm>
        </p:grpSpPr>
        <p:sp>
          <p:nvSpPr>
            <p:cNvPr id="218" name="CustomShape 6"/>
            <p:cNvSpPr/>
            <p:nvPr/>
          </p:nvSpPr>
          <p:spPr>
            <a:xfrm>
              <a:off x="1190520" y="449280"/>
              <a:ext cx="42480" cy="45720"/>
            </a:xfrm>
            <a:custGeom>
              <a:avLst/>
              <a:gdLst/>
              <a:ahLst/>
              <a:rect l="l" t="t" r="r" b="b"/>
              <a:pathLst>
                <a:path w="28" h="30">
                  <a:moveTo>
                    <a:pt x="0" y="15"/>
                  </a:moveTo>
                  <a:cubicBezTo>
                    <a:pt x="0" y="13"/>
                    <a:pt x="0" y="11"/>
                    <a:pt x="1" y="9"/>
                  </a:cubicBezTo>
                  <a:cubicBezTo>
                    <a:pt x="2" y="6"/>
                    <a:pt x="5" y="3"/>
                    <a:pt x="8" y="1"/>
                  </a:cubicBezTo>
                  <a:cubicBezTo>
                    <a:pt x="12" y="0"/>
                    <a:pt x="16" y="0"/>
                    <a:pt x="19" y="1"/>
                  </a:cubicBezTo>
                  <a:cubicBezTo>
                    <a:pt x="21" y="2"/>
                    <a:pt x="22" y="3"/>
                    <a:pt x="23" y="4"/>
                  </a:cubicBezTo>
                  <a:cubicBezTo>
                    <a:pt x="25" y="6"/>
                    <a:pt x="26" y="7"/>
                    <a:pt x="26" y="9"/>
                  </a:cubicBezTo>
                  <a:cubicBezTo>
                    <a:pt x="27" y="11"/>
                    <a:pt x="28" y="13"/>
                    <a:pt x="28" y="15"/>
                  </a:cubicBezTo>
                  <a:cubicBezTo>
                    <a:pt x="28" y="17"/>
                    <a:pt x="27" y="19"/>
                    <a:pt x="26" y="21"/>
                  </a:cubicBezTo>
                  <a:cubicBezTo>
                    <a:pt x="26" y="23"/>
                    <a:pt x="25" y="24"/>
                    <a:pt x="23" y="26"/>
                  </a:cubicBezTo>
                  <a:cubicBezTo>
                    <a:pt x="22" y="27"/>
                    <a:pt x="21" y="28"/>
                    <a:pt x="19" y="29"/>
                  </a:cubicBezTo>
                  <a:cubicBezTo>
                    <a:pt x="16" y="30"/>
                    <a:pt x="12" y="30"/>
                    <a:pt x="8" y="29"/>
                  </a:cubicBezTo>
                  <a:cubicBezTo>
                    <a:pt x="7" y="28"/>
                    <a:pt x="5" y="27"/>
                    <a:pt x="4" y="26"/>
                  </a:cubicBezTo>
                  <a:cubicBezTo>
                    <a:pt x="3" y="24"/>
                    <a:pt x="2" y="23"/>
                    <a:pt x="1" y="21"/>
                  </a:cubicBezTo>
                  <a:cubicBezTo>
                    <a:pt x="0" y="19"/>
                    <a:pt x="0" y="17"/>
                    <a:pt x="0" y="15"/>
                  </a:cubicBezTo>
                  <a:close/>
                </a:path>
              </a:pathLst>
            </a:custGeom>
            <a:solidFill>
              <a:srgbClr val="02b6c9"/>
            </a:solidFill>
            <a:ln>
              <a:noFill/>
            </a:ln>
          </p:spPr>
          <p:style>
            <a:lnRef idx="0"/>
            <a:fillRef idx="0"/>
            <a:effectRef idx="0"/>
            <a:fontRef idx="minor"/>
          </p:style>
        </p:sp>
        <p:sp>
          <p:nvSpPr>
            <p:cNvPr id="219" name="CustomShape 7"/>
            <p:cNvSpPr/>
            <p:nvPr/>
          </p:nvSpPr>
          <p:spPr>
            <a:xfrm>
              <a:off x="1192320" y="509760"/>
              <a:ext cx="39240" cy="153720"/>
            </a:xfrm>
            <a:custGeom>
              <a:avLst/>
              <a:gdLst/>
              <a:ahLst/>
              <a:rect l="l" t="t" r="r" b="b"/>
              <a:pathLst>
                <a:path w="26" h="101">
                  <a:moveTo>
                    <a:pt x="26" y="86"/>
                  </a:moveTo>
                  <a:cubicBezTo>
                    <a:pt x="26" y="88"/>
                    <a:pt x="25" y="90"/>
                    <a:pt x="25" y="92"/>
                  </a:cubicBezTo>
                  <a:cubicBezTo>
                    <a:pt x="24" y="94"/>
                    <a:pt x="23" y="95"/>
                    <a:pt x="22" y="96"/>
                  </a:cubicBezTo>
                  <a:cubicBezTo>
                    <a:pt x="21" y="98"/>
                    <a:pt x="19" y="99"/>
                    <a:pt x="18" y="99"/>
                  </a:cubicBezTo>
                  <a:cubicBezTo>
                    <a:pt x="15" y="101"/>
                    <a:pt x="11" y="101"/>
                    <a:pt x="8" y="99"/>
                  </a:cubicBezTo>
                  <a:cubicBezTo>
                    <a:pt x="6" y="99"/>
                    <a:pt x="5" y="98"/>
                    <a:pt x="4" y="96"/>
                  </a:cubicBezTo>
                  <a:cubicBezTo>
                    <a:pt x="1" y="94"/>
                    <a:pt x="0" y="90"/>
                    <a:pt x="0" y="86"/>
                  </a:cubicBezTo>
                  <a:cubicBezTo>
                    <a:pt x="0" y="14"/>
                    <a:pt x="0" y="14"/>
                    <a:pt x="0" y="14"/>
                  </a:cubicBezTo>
                  <a:cubicBezTo>
                    <a:pt x="0" y="11"/>
                    <a:pt x="1" y="7"/>
                    <a:pt x="4" y="4"/>
                  </a:cubicBezTo>
                  <a:cubicBezTo>
                    <a:pt x="5" y="3"/>
                    <a:pt x="6" y="2"/>
                    <a:pt x="8" y="1"/>
                  </a:cubicBezTo>
                  <a:cubicBezTo>
                    <a:pt x="10" y="1"/>
                    <a:pt x="11" y="0"/>
                    <a:pt x="13" y="0"/>
                  </a:cubicBezTo>
                  <a:cubicBezTo>
                    <a:pt x="15" y="0"/>
                    <a:pt x="16" y="1"/>
                    <a:pt x="18" y="1"/>
                  </a:cubicBezTo>
                  <a:cubicBezTo>
                    <a:pt x="20" y="2"/>
                    <a:pt x="21" y="3"/>
                    <a:pt x="22" y="4"/>
                  </a:cubicBezTo>
                  <a:cubicBezTo>
                    <a:pt x="23" y="6"/>
                    <a:pt x="24" y="7"/>
                    <a:pt x="25" y="9"/>
                  </a:cubicBezTo>
                  <a:cubicBezTo>
                    <a:pt x="25" y="10"/>
                    <a:pt x="26" y="12"/>
                    <a:pt x="26" y="14"/>
                  </a:cubicBezTo>
                  <a:lnTo>
                    <a:pt x="26" y="86"/>
                  </a:lnTo>
                  <a:close/>
                </a:path>
              </a:pathLst>
            </a:custGeom>
            <a:solidFill>
              <a:srgbClr val="02b6c9"/>
            </a:solidFill>
            <a:ln>
              <a:noFill/>
            </a:ln>
          </p:spPr>
          <p:style>
            <a:lnRef idx="0"/>
            <a:fillRef idx="0"/>
            <a:effectRef idx="0"/>
            <a:fontRef idx="minor"/>
          </p:style>
        </p:sp>
        <p:sp>
          <p:nvSpPr>
            <p:cNvPr id="220" name="CustomShape 8"/>
            <p:cNvSpPr/>
            <p:nvPr/>
          </p:nvSpPr>
          <p:spPr>
            <a:xfrm>
              <a:off x="1265400" y="449280"/>
              <a:ext cx="42480" cy="45720"/>
            </a:xfrm>
            <a:custGeom>
              <a:avLst/>
              <a:gdLst/>
              <a:ahLst/>
              <a:rect l="l" t="t" r="r" b="b"/>
              <a:pathLst>
                <a:path w="28" h="30">
                  <a:moveTo>
                    <a:pt x="0" y="15"/>
                  </a:moveTo>
                  <a:cubicBezTo>
                    <a:pt x="0" y="13"/>
                    <a:pt x="0" y="11"/>
                    <a:pt x="1" y="9"/>
                  </a:cubicBezTo>
                  <a:cubicBezTo>
                    <a:pt x="3" y="6"/>
                    <a:pt x="5" y="3"/>
                    <a:pt x="9" y="1"/>
                  </a:cubicBezTo>
                  <a:cubicBezTo>
                    <a:pt x="12" y="0"/>
                    <a:pt x="16" y="0"/>
                    <a:pt x="19" y="1"/>
                  </a:cubicBezTo>
                  <a:cubicBezTo>
                    <a:pt x="21" y="2"/>
                    <a:pt x="22" y="3"/>
                    <a:pt x="24" y="4"/>
                  </a:cubicBezTo>
                  <a:cubicBezTo>
                    <a:pt x="25" y="6"/>
                    <a:pt x="26" y="7"/>
                    <a:pt x="27" y="9"/>
                  </a:cubicBezTo>
                  <a:cubicBezTo>
                    <a:pt x="27" y="11"/>
                    <a:pt x="28" y="13"/>
                    <a:pt x="28" y="15"/>
                  </a:cubicBezTo>
                  <a:cubicBezTo>
                    <a:pt x="28" y="17"/>
                    <a:pt x="27" y="19"/>
                    <a:pt x="27" y="21"/>
                  </a:cubicBezTo>
                  <a:cubicBezTo>
                    <a:pt x="26" y="23"/>
                    <a:pt x="25" y="24"/>
                    <a:pt x="24" y="26"/>
                  </a:cubicBezTo>
                  <a:cubicBezTo>
                    <a:pt x="22" y="27"/>
                    <a:pt x="21" y="28"/>
                    <a:pt x="19" y="29"/>
                  </a:cubicBezTo>
                  <a:cubicBezTo>
                    <a:pt x="16" y="30"/>
                    <a:pt x="12" y="30"/>
                    <a:pt x="9" y="29"/>
                  </a:cubicBezTo>
                  <a:cubicBezTo>
                    <a:pt x="7" y="28"/>
                    <a:pt x="5" y="27"/>
                    <a:pt x="4" y="26"/>
                  </a:cubicBezTo>
                  <a:cubicBezTo>
                    <a:pt x="3" y="24"/>
                    <a:pt x="2" y="23"/>
                    <a:pt x="1" y="21"/>
                  </a:cubicBezTo>
                  <a:cubicBezTo>
                    <a:pt x="0" y="19"/>
                    <a:pt x="0" y="17"/>
                    <a:pt x="0" y="15"/>
                  </a:cubicBezTo>
                  <a:close/>
                </a:path>
              </a:pathLst>
            </a:custGeom>
            <a:solidFill>
              <a:srgbClr val="02b6c9"/>
            </a:solidFill>
            <a:ln>
              <a:noFill/>
            </a:ln>
          </p:spPr>
          <p:style>
            <a:lnRef idx="0"/>
            <a:fillRef idx="0"/>
            <a:effectRef idx="0"/>
            <a:fontRef idx="minor"/>
          </p:style>
        </p:sp>
        <p:sp>
          <p:nvSpPr>
            <p:cNvPr id="221" name="CustomShape 9"/>
            <p:cNvSpPr/>
            <p:nvPr/>
          </p:nvSpPr>
          <p:spPr>
            <a:xfrm>
              <a:off x="1266840" y="509760"/>
              <a:ext cx="39240" cy="153720"/>
            </a:xfrm>
            <a:custGeom>
              <a:avLst/>
              <a:gdLst/>
              <a:ahLst/>
              <a:rect l="l" t="t" r="r" b="b"/>
              <a:pathLst>
                <a:path w="26" h="101">
                  <a:moveTo>
                    <a:pt x="26" y="86"/>
                  </a:moveTo>
                  <a:cubicBezTo>
                    <a:pt x="26" y="88"/>
                    <a:pt x="26" y="90"/>
                    <a:pt x="25" y="92"/>
                  </a:cubicBezTo>
                  <a:cubicBezTo>
                    <a:pt x="24" y="94"/>
                    <a:pt x="23" y="95"/>
                    <a:pt x="22" y="96"/>
                  </a:cubicBezTo>
                  <a:cubicBezTo>
                    <a:pt x="21" y="98"/>
                    <a:pt x="20" y="99"/>
                    <a:pt x="18" y="99"/>
                  </a:cubicBezTo>
                  <a:cubicBezTo>
                    <a:pt x="15" y="101"/>
                    <a:pt x="11" y="101"/>
                    <a:pt x="8" y="99"/>
                  </a:cubicBezTo>
                  <a:cubicBezTo>
                    <a:pt x="7" y="99"/>
                    <a:pt x="5" y="98"/>
                    <a:pt x="4" y="96"/>
                  </a:cubicBezTo>
                  <a:cubicBezTo>
                    <a:pt x="1" y="94"/>
                    <a:pt x="0" y="90"/>
                    <a:pt x="0" y="86"/>
                  </a:cubicBezTo>
                  <a:cubicBezTo>
                    <a:pt x="0" y="14"/>
                    <a:pt x="0" y="14"/>
                    <a:pt x="0" y="14"/>
                  </a:cubicBezTo>
                  <a:cubicBezTo>
                    <a:pt x="0" y="11"/>
                    <a:pt x="1" y="7"/>
                    <a:pt x="4" y="4"/>
                  </a:cubicBezTo>
                  <a:cubicBezTo>
                    <a:pt x="5" y="3"/>
                    <a:pt x="7" y="2"/>
                    <a:pt x="8" y="1"/>
                  </a:cubicBezTo>
                  <a:cubicBezTo>
                    <a:pt x="10" y="1"/>
                    <a:pt x="12" y="0"/>
                    <a:pt x="13" y="0"/>
                  </a:cubicBezTo>
                  <a:cubicBezTo>
                    <a:pt x="15" y="0"/>
                    <a:pt x="17" y="1"/>
                    <a:pt x="18" y="1"/>
                  </a:cubicBezTo>
                  <a:cubicBezTo>
                    <a:pt x="21" y="3"/>
                    <a:pt x="24" y="6"/>
                    <a:pt x="25" y="9"/>
                  </a:cubicBezTo>
                  <a:cubicBezTo>
                    <a:pt x="26" y="10"/>
                    <a:pt x="26" y="12"/>
                    <a:pt x="26" y="14"/>
                  </a:cubicBezTo>
                  <a:lnTo>
                    <a:pt x="26" y="86"/>
                  </a:lnTo>
                  <a:close/>
                </a:path>
              </a:pathLst>
            </a:custGeom>
            <a:solidFill>
              <a:srgbClr val="02b6c9"/>
            </a:solidFill>
            <a:ln>
              <a:noFill/>
            </a:ln>
          </p:spPr>
          <p:style>
            <a:lnRef idx="0"/>
            <a:fillRef idx="0"/>
            <a:effectRef idx="0"/>
            <a:fontRef idx="minor"/>
          </p:style>
        </p:sp>
        <p:sp>
          <p:nvSpPr>
            <p:cNvPr id="222" name="CustomShape 10"/>
            <p:cNvSpPr/>
            <p:nvPr/>
          </p:nvSpPr>
          <p:spPr>
            <a:xfrm>
              <a:off x="1339920" y="506520"/>
              <a:ext cx="139320" cy="156960"/>
            </a:xfrm>
            <a:custGeom>
              <a:avLst/>
              <a:gdLst/>
              <a:ahLst/>
              <a:rect l="l" t="t" r="r" b="b"/>
              <a:pathLst>
                <a:path w="91" h="103">
                  <a:moveTo>
                    <a:pt x="91" y="89"/>
                  </a:moveTo>
                  <a:cubicBezTo>
                    <a:pt x="91" y="91"/>
                    <a:pt x="90" y="93"/>
                    <a:pt x="90" y="94"/>
                  </a:cubicBezTo>
                  <a:cubicBezTo>
                    <a:pt x="89" y="96"/>
                    <a:pt x="88" y="97"/>
                    <a:pt x="87" y="99"/>
                  </a:cubicBezTo>
                  <a:cubicBezTo>
                    <a:pt x="86" y="100"/>
                    <a:pt x="85" y="101"/>
                    <a:pt x="83" y="102"/>
                  </a:cubicBezTo>
                  <a:cubicBezTo>
                    <a:pt x="82" y="102"/>
                    <a:pt x="80" y="103"/>
                    <a:pt x="78" y="103"/>
                  </a:cubicBezTo>
                  <a:cubicBezTo>
                    <a:pt x="76" y="103"/>
                    <a:pt x="75" y="102"/>
                    <a:pt x="73" y="102"/>
                  </a:cubicBezTo>
                  <a:cubicBezTo>
                    <a:pt x="71" y="101"/>
                    <a:pt x="70" y="100"/>
                    <a:pt x="69" y="99"/>
                  </a:cubicBezTo>
                  <a:cubicBezTo>
                    <a:pt x="66" y="96"/>
                    <a:pt x="65" y="93"/>
                    <a:pt x="65" y="89"/>
                  </a:cubicBezTo>
                  <a:cubicBezTo>
                    <a:pt x="65" y="51"/>
                    <a:pt x="65" y="51"/>
                    <a:pt x="65" y="51"/>
                  </a:cubicBezTo>
                  <a:cubicBezTo>
                    <a:pt x="65" y="50"/>
                    <a:pt x="65" y="50"/>
                    <a:pt x="65" y="50"/>
                  </a:cubicBezTo>
                  <a:cubicBezTo>
                    <a:pt x="65" y="47"/>
                    <a:pt x="64" y="44"/>
                    <a:pt x="63" y="42"/>
                  </a:cubicBezTo>
                  <a:cubicBezTo>
                    <a:pt x="62" y="39"/>
                    <a:pt x="61" y="37"/>
                    <a:pt x="59" y="35"/>
                  </a:cubicBezTo>
                  <a:cubicBezTo>
                    <a:pt x="57" y="33"/>
                    <a:pt x="55" y="32"/>
                    <a:pt x="53" y="31"/>
                  </a:cubicBezTo>
                  <a:cubicBezTo>
                    <a:pt x="51" y="30"/>
                    <a:pt x="48" y="29"/>
                    <a:pt x="46" y="29"/>
                  </a:cubicBezTo>
                  <a:cubicBezTo>
                    <a:pt x="43" y="29"/>
                    <a:pt x="40" y="30"/>
                    <a:pt x="38" y="31"/>
                  </a:cubicBezTo>
                  <a:cubicBezTo>
                    <a:pt x="35" y="32"/>
                    <a:pt x="33" y="33"/>
                    <a:pt x="32" y="35"/>
                  </a:cubicBezTo>
                  <a:cubicBezTo>
                    <a:pt x="30" y="37"/>
                    <a:pt x="29" y="40"/>
                    <a:pt x="28" y="42"/>
                  </a:cubicBezTo>
                  <a:cubicBezTo>
                    <a:pt x="27" y="45"/>
                    <a:pt x="26" y="48"/>
                    <a:pt x="26" y="51"/>
                  </a:cubicBezTo>
                  <a:cubicBezTo>
                    <a:pt x="26" y="89"/>
                    <a:pt x="26" y="89"/>
                    <a:pt x="26" y="89"/>
                  </a:cubicBezTo>
                  <a:cubicBezTo>
                    <a:pt x="26" y="91"/>
                    <a:pt x="26" y="93"/>
                    <a:pt x="25" y="94"/>
                  </a:cubicBezTo>
                  <a:cubicBezTo>
                    <a:pt x="25" y="96"/>
                    <a:pt x="24" y="97"/>
                    <a:pt x="23" y="99"/>
                  </a:cubicBezTo>
                  <a:cubicBezTo>
                    <a:pt x="22" y="100"/>
                    <a:pt x="20" y="101"/>
                    <a:pt x="19" y="102"/>
                  </a:cubicBezTo>
                  <a:cubicBezTo>
                    <a:pt x="17" y="102"/>
                    <a:pt x="15" y="103"/>
                    <a:pt x="14" y="103"/>
                  </a:cubicBezTo>
                  <a:cubicBezTo>
                    <a:pt x="12" y="103"/>
                    <a:pt x="10" y="102"/>
                    <a:pt x="9" y="102"/>
                  </a:cubicBezTo>
                  <a:cubicBezTo>
                    <a:pt x="7" y="101"/>
                    <a:pt x="6" y="100"/>
                    <a:pt x="5" y="99"/>
                  </a:cubicBezTo>
                  <a:cubicBezTo>
                    <a:pt x="3" y="97"/>
                    <a:pt x="2" y="96"/>
                    <a:pt x="2" y="94"/>
                  </a:cubicBezTo>
                  <a:cubicBezTo>
                    <a:pt x="1" y="93"/>
                    <a:pt x="1" y="91"/>
                    <a:pt x="1" y="89"/>
                  </a:cubicBezTo>
                  <a:cubicBezTo>
                    <a:pt x="1" y="51"/>
                    <a:pt x="1" y="51"/>
                    <a:pt x="1" y="51"/>
                  </a:cubicBezTo>
                  <a:cubicBezTo>
                    <a:pt x="0" y="44"/>
                    <a:pt x="2" y="37"/>
                    <a:pt x="4" y="31"/>
                  </a:cubicBezTo>
                  <a:cubicBezTo>
                    <a:pt x="6" y="25"/>
                    <a:pt x="9" y="20"/>
                    <a:pt x="14" y="15"/>
                  </a:cubicBezTo>
                  <a:cubicBezTo>
                    <a:pt x="18" y="11"/>
                    <a:pt x="22" y="7"/>
                    <a:pt x="28" y="5"/>
                  </a:cubicBezTo>
                  <a:cubicBezTo>
                    <a:pt x="39" y="0"/>
                    <a:pt x="52" y="0"/>
                    <a:pt x="63" y="5"/>
                  </a:cubicBezTo>
                  <a:cubicBezTo>
                    <a:pt x="69" y="7"/>
                    <a:pt x="74" y="11"/>
                    <a:pt x="78" y="15"/>
                  </a:cubicBezTo>
                  <a:cubicBezTo>
                    <a:pt x="82" y="20"/>
                    <a:pt x="85" y="25"/>
                    <a:pt x="87" y="31"/>
                  </a:cubicBezTo>
                  <a:cubicBezTo>
                    <a:pt x="90" y="37"/>
                    <a:pt x="91" y="44"/>
                    <a:pt x="91" y="51"/>
                  </a:cubicBezTo>
                  <a:cubicBezTo>
                    <a:pt x="91" y="89"/>
                    <a:pt x="91" y="89"/>
                    <a:pt x="91" y="89"/>
                  </a:cubicBezTo>
                  <a:close/>
                </a:path>
              </a:pathLst>
            </a:custGeom>
            <a:solidFill>
              <a:srgbClr val="02b6c9"/>
            </a:solidFill>
            <a:ln>
              <a:noFill/>
            </a:ln>
          </p:spPr>
          <p:style>
            <a:lnRef idx="0"/>
            <a:fillRef idx="0"/>
            <a:effectRef idx="0"/>
            <a:fontRef idx="minor"/>
          </p:style>
        </p:sp>
        <p:sp>
          <p:nvSpPr>
            <p:cNvPr id="223" name="CustomShape 11"/>
            <p:cNvSpPr/>
            <p:nvPr/>
          </p:nvSpPr>
          <p:spPr>
            <a:xfrm>
              <a:off x="1677960" y="506520"/>
              <a:ext cx="151920" cy="159840"/>
            </a:xfrm>
            <a:custGeom>
              <a:avLst/>
              <a:gdLst/>
              <a:ahLst/>
              <a:rect l="l" t="t" r="r" b="b"/>
              <a:pathLst>
                <a:path w="99" h="105">
                  <a:moveTo>
                    <a:pt x="0" y="52"/>
                  </a:moveTo>
                  <a:cubicBezTo>
                    <a:pt x="0" y="46"/>
                    <a:pt x="1" y="39"/>
                    <a:pt x="3" y="32"/>
                  </a:cubicBezTo>
                  <a:cubicBezTo>
                    <a:pt x="6" y="26"/>
                    <a:pt x="9" y="21"/>
                    <a:pt x="14" y="16"/>
                  </a:cubicBezTo>
                  <a:cubicBezTo>
                    <a:pt x="18" y="11"/>
                    <a:pt x="23" y="8"/>
                    <a:pt x="29" y="5"/>
                  </a:cubicBezTo>
                  <a:cubicBezTo>
                    <a:pt x="40" y="0"/>
                    <a:pt x="54" y="0"/>
                    <a:pt x="65" y="5"/>
                  </a:cubicBezTo>
                  <a:cubicBezTo>
                    <a:pt x="71" y="8"/>
                    <a:pt x="76" y="11"/>
                    <a:pt x="80" y="16"/>
                  </a:cubicBezTo>
                  <a:cubicBezTo>
                    <a:pt x="99" y="37"/>
                    <a:pt x="99" y="68"/>
                    <a:pt x="80" y="89"/>
                  </a:cubicBezTo>
                  <a:cubicBezTo>
                    <a:pt x="76" y="93"/>
                    <a:pt x="71" y="97"/>
                    <a:pt x="65" y="100"/>
                  </a:cubicBezTo>
                  <a:cubicBezTo>
                    <a:pt x="54" y="105"/>
                    <a:pt x="40" y="105"/>
                    <a:pt x="29" y="100"/>
                  </a:cubicBezTo>
                  <a:cubicBezTo>
                    <a:pt x="23" y="97"/>
                    <a:pt x="18" y="93"/>
                    <a:pt x="14" y="89"/>
                  </a:cubicBezTo>
                  <a:cubicBezTo>
                    <a:pt x="5" y="79"/>
                    <a:pt x="0" y="66"/>
                    <a:pt x="0" y="52"/>
                  </a:cubicBezTo>
                  <a:close/>
                  <a:moveTo>
                    <a:pt x="26" y="52"/>
                  </a:moveTo>
                  <a:cubicBezTo>
                    <a:pt x="26" y="55"/>
                    <a:pt x="26" y="59"/>
                    <a:pt x="27" y="61"/>
                  </a:cubicBezTo>
                  <a:cubicBezTo>
                    <a:pt x="28" y="64"/>
                    <a:pt x="30" y="67"/>
                    <a:pt x="32" y="69"/>
                  </a:cubicBezTo>
                  <a:cubicBezTo>
                    <a:pt x="34" y="71"/>
                    <a:pt x="36" y="73"/>
                    <a:pt x="39" y="74"/>
                  </a:cubicBezTo>
                  <a:cubicBezTo>
                    <a:pt x="41" y="75"/>
                    <a:pt x="44" y="76"/>
                    <a:pt x="47" y="76"/>
                  </a:cubicBezTo>
                  <a:cubicBezTo>
                    <a:pt x="50" y="76"/>
                    <a:pt x="53" y="75"/>
                    <a:pt x="55" y="74"/>
                  </a:cubicBezTo>
                  <a:cubicBezTo>
                    <a:pt x="58" y="73"/>
                    <a:pt x="60" y="71"/>
                    <a:pt x="62" y="69"/>
                  </a:cubicBezTo>
                  <a:cubicBezTo>
                    <a:pt x="71" y="59"/>
                    <a:pt x="71" y="45"/>
                    <a:pt x="62" y="36"/>
                  </a:cubicBezTo>
                  <a:cubicBezTo>
                    <a:pt x="60" y="34"/>
                    <a:pt x="58" y="32"/>
                    <a:pt x="55" y="31"/>
                  </a:cubicBezTo>
                  <a:cubicBezTo>
                    <a:pt x="53" y="30"/>
                    <a:pt x="50" y="29"/>
                    <a:pt x="47" y="29"/>
                  </a:cubicBezTo>
                  <a:cubicBezTo>
                    <a:pt x="44" y="29"/>
                    <a:pt x="41" y="30"/>
                    <a:pt x="39" y="31"/>
                  </a:cubicBezTo>
                  <a:cubicBezTo>
                    <a:pt x="36" y="32"/>
                    <a:pt x="34" y="34"/>
                    <a:pt x="32" y="36"/>
                  </a:cubicBezTo>
                  <a:cubicBezTo>
                    <a:pt x="30" y="38"/>
                    <a:pt x="28" y="41"/>
                    <a:pt x="27" y="43"/>
                  </a:cubicBezTo>
                  <a:cubicBezTo>
                    <a:pt x="26" y="46"/>
                    <a:pt x="26" y="49"/>
                    <a:pt x="26" y="52"/>
                  </a:cubicBezTo>
                  <a:close/>
                </a:path>
              </a:pathLst>
            </a:custGeom>
            <a:solidFill>
              <a:srgbClr val="7c4182"/>
            </a:solidFill>
            <a:ln>
              <a:noFill/>
            </a:ln>
          </p:spPr>
          <p:style>
            <a:lnRef idx="0"/>
            <a:fillRef idx="0"/>
            <a:effectRef idx="0"/>
            <a:fontRef idx="minor"/>
          </p:style>
        </p:sp>
        <p:sp>
          <p:nvSpPr>
            <p:cNvPr id="224" name="CustomShape 12"/>
            <p:cNvSpPr/>
            <p:nvPr/>
          </p:nvSpPr>
          <p:spPr>
            <a:xfrm>
              <a:off x="1839960" y="506520"/>
              <a:ext cx="153720" cy="159840"/>
            </a:xfrm>
            <a:custGeom>
              <a:avLst/>
              <a:gdLst/>
              <a:ahLst/>
              <a:rect l="l" t="t" r="r" b="b"/>
              <a:pathLst>
                <a:path w="100" h="105">
                  <a:moveTo>
                    <a:pt x="0" y="52"/>
                  </a:moveTo>
                  <a:cubicBezTo>
                    <a:pt x="0" y="46"/>
                    <a:pt x="2" y="39"/>
                    <a:pt x="4" y="32"/>
                  </a:cubicBezTo>
                  <a:cubicBezTo>
                    <a:pt x="7" y="26"/>
                    <a:pt x="10" y="21"/>
                    <a:pt x="14" y="16"/>
                  </a:cubicBezTo>
                  <a:cubicBezTo>
                    <a:pt x="19" y="11"/>
                    <a:pt x="24" y="8"/>
                    <a:pt x="29" y="5"/>
                  </a:cubicBezTo>
                  <a:cubicBezTo>
                    <a:pt x="41" y="0"/>
                    <a:pt x="55" y="0"/>
                    <a:pt x="66" y="5"/>
                  </a:cubicBezTo>
                  <a:cubicBezTo>
                    <a:pt x="72" y="8"/>
                    <a:pt x="77" y="11"/>
                    <a:pt x="81" y="16"/>
                  </a:cubicBezTo>
                  <a:cubicBezTo>
                    <a:pt x="100" y="37"/>
                    <a:pt x="100" y="68"/>
                    <a:pt x="81" y="89"/>
                  </a:cubicBezTo>
                  <a:cubicBezTo>
                    <a:pt x="77" y="93"/>
                    <a:pt x="72" y="97"/>
                    <a:pt x="66" y="100"/>
                  </a:cubicBezTo>
                  <a:cubicBezTo>
                    <a:pt x="55" y="105"/>
                    <a:pt x="41" y="105"/>
                    <a:pt x="29" y="100"/>
                  </a:cubicBezTo>
                  <a:cubicBezTo>
                    <a:pt x="24" y="97"/>
                    <a:pt x="19" y="93"/>
                    <a:pt x="14" y="89"/>
                  </a:cubicBezTo>
                  <a:cubicBezTo>
                    <a:pt x="10" y="84"/>
                    <a:pt x="7" y="78"/>
                    <a:pt x="4" y="72"/>
                  </a:cubicBezTo>
                  <a:cubicBezTo>
                    <a:pt x="2" y="66"/>
                    <a:pt x="0" y="59"/>
                    <a:pt x="0" y="52"/>
                  </a:cubicBezTo>
                  <a:close/>
                  <a:moveTo>
                    <a:pt x="26" y="52"/>
                  </a:moveTo>
                  <a:cubicBezTo>
                    <a:pt x="26" y="55"/>
                    <a:pt x="27" y="59"/>
                    <a:pt x="28" y="61"/>
                  </a:cubicBezTo>
                  <a:cubicBezTo>
                    <a:pt x="29" y="64"/>
                    <a:pt x="31" y="67"/>
                    <a:pt x="33" y="69"/>
                  </a:cubicBezTo>
                  <a:cubicBezTo>
                    <a:pt x="35" y="71"/>
                    <a:pt x="37" y="73"/>
                    <a:pt x="40" y="74"/>
                  </a:cubicBezTo>
                  <a:cubicBezTo>
                    <a:pt x="42" y="75"/>
                    <a:pt x="45" y="76"/>
                    <a:pt x="48" y="76"/>
                  </a:cubicBezTo>
                  <a:cubicBezTo>
                    <a:pt x="51" y="76"/>
                    <a:pt x="54" y="75"/>
                    <a:pt x="56" y="74"/>
                  </a:cubicBezTo>
                  <a:cubicBezTo>
                    <a:pt x="59" y="73"/>
                    <a:pt x="61" y="71"/>
                    <a:pt x="63" y="69"/>
                  </a:cubicBezTo>
                  <a:cubicBezTo>
                    <a:pt x="65" y="67"/>
                    <a:pt x="67" y="64"/>
                    <a:pt x="68" y="61"/>
                  </a:cubicBezTo>
                  <a:cubicBezTo>
                    <a:pt x="70" y="56"/>
                    <a:pt x="70" y="49"/>
                    <a:pt x="68" y="43"/>
                  </a:cubicBezTo>
                  <a:cubicBezTo>
                    <a:pt x="67" y="41"/>
                    <a:pt x="65" y="38"/>
                    <a:pt x="63" y="36"/>
                  </a:cubicBezTo>
                  <a:cubicBezTo>
                    <a:pt x="61" y="34"/>
                    <a:pt x="59" y="32"/>
                    <a:pt x="56" y="31"/>
                  </a:cubicBezTo>
                  <a:cubicBezTo>
                    <a:pt x="54" y="30"/>
                    <a:pt x="51" y="29"/>
                    <a:pt x="48" y="29"/>
                  </a:cubicBezTo>
                  <a:cubicBezTo>
                    <a:pt x="45" y="29"/>
                    <a:pt x="42" y="30"/>
                    <a:pt x="40" y="31"/>
                  </a:cubicBezTo>
                  <a:cubicBezTo>
                    <a:pt x="37" y="32"/>
                    <a:pt x="35" y="34"/>
                    <a:pt x="33" y="36"/>
                  </a:cubicBezTo>
                  <a:cubicBezTo>
                    <a:pt x="31" y="38"/>
                    <a:pt x="29" y="41"/>
                    <a:pt x="28" y="43"/>
                  </a:cubicBezTo>
                  <a:cubicBezTo>
                    <a:pt x="27" y="46"/>
                    <a:pt x="26" y="49"/>
                    <a:pt x="26" y="52"/>
                  </a:cubicBezTo>
                  <a:close/>
                </a:path>
              </a:pathLst>
            </a:custGeom>
            <a:solidFill>
              <a:srgbClr val="7c4182"/>
            </a:solidFill>
            <a:ln>
              <a:noFill/>
            </a:ln>
          </p:spPr>
          <p:style>
            <a:lnRef idx="0"/>
            <a:fillRef idx="0"/>
            <a:effectRef idx="0"/>
            <a:fontRef idx="minor"/>
          </p:style>
        </p:sp>
        <p:sp>
          <p:nvSpPr>
            <p:cNvPr id="225" name="CustomShape 13"/>
            <p:cNvSpPr/>
            <p:nvPr/>
          </p:nvSpPr>
          <p:spPr>
            <a:xfrm>
              <a:off x="968400" y="412920"/>
              <a:ext cx="205920" cy="250560"/>
            </a:xfrm>
            <a:custGeom>
              <a:avLst/>
              <a:gdLst/>
              <a:ahLst/>
              <a:rect l="l" t="t" r="r" b="b"/>
              <a:pathLst>
                <a:path w="134" h="164">
                  <a:moveTo>
                    <a:pt x="1" y="23"/>
                  </a:moveTo>
                  <a:cubicBezTo>
                    <a:pt x="0" y="21"/>
                    <a:pt x="0" y="18"/>
                    <a:pt x="0" y="16"/>
                  </a:cubicBezTo>
                  <a:cubicBezTo>
                    <a:pt x="0" y="14"/>
                    <a:pt x="0" y="12"/>
                    <a:pt x="1" y="10"/>
                  </a:cubicBezTo>
                  <a:cubicBezTo>
                    <a:pt x="2" y="8"/>
                    <a:pt x="3" y="6"/>
                    <a:pt x="4" y="5"/>
                  </a:cubicBezTo>
                  <a:cubicBezTo>
                    <a:pt x="6" y="3"/>
                    <a:pt x="8" y="2"/>
                    <a:pt x="10" y="1"/>
                  </a:cubicBezTo>
                  <a:cubicBezTo>
                    <a:pt x="11" y="0"/>
                    <a:pt x="13" y="0"/>
                    <a:pt x="15" y="0"/>
                  </a:cubicBezTo>
                  <a:cubicBezTo>
                    <a:pt x="17" y="0"/>
                    <a:pt x="19" y="0"/>
                    <a:pt x="21" y="1"/>
                  </a:cubicBezTo>
                  <a:cubicBezTo>
                    <a:pt x="23" y="2"/>
                    <a:pt x="24" y="3"/>
                    <a:pt x="26" y="5"/>
                  </a:cubicBezTo>
                  <a:cubicBezTo>
                    <a:pt x="27" y="6"/>
                    <a:pt x="28" y="8"/>
                    <a:pt x="29" y="10"/>
                  </a:cubicBezTo>
                  <a:cubicBezTo>
                    <a:pt x="29" y="10"/>
                    <a:pt x="63" y="97"/>
                    <a:pt x="64" y="99"/>
                  </a:cubicBezTo>
                  <a:cubicBezTo>
                    <a:pt x="65" y="100"/>
                    <a:pt x="67" y="101"/>
                    <a:pt x="68" y="100"/>
                  </a:cubicBezTo>
                  <a:cubicBezTo>
                    <a:pt x="69" y="100"/>
                    <a:pt x="69" y="99"/>
                    <a:pt x="70" y="99"/>
                  </a:cubicBezTo>
                  <a:cubicBezTo>
                    <a:pt x="70" y="97"/>
                    <a:pt x="105" y="10"/>
                    <a:pt x="105" y="10"/>
                  </a:cubicBezTo>
                  <a:cubicBezTo>
                    <a:pt x="105" y="8"/>
                    <a:pt x="106" y="6"/>
                    <a:pt x="108" y="5"/>
                  </a:cubicBezTo>
                  <a:cubicBezTo>
                    <a:pt x="109" y="3"/>
                    <a:pt x="111" y="2"/>
                    <a:pt x="113" y="1"/>
                  </a:cubicBezTo>
                  <a:cubicBezTo>
                    <a:pt x="115" y="0"/>
                    <a:pt x="116" y="0"/>
                    <a:pt x="118" y="0"/>
                  </a:cubicBezTo>
                  <a:cubicBezTo>
                    <a:pt x="120" y="0"/>
                    <a:pt x="122" y="0"/>
                    <a:pt x="124" y="1"/>
                  </a:cubicBezTo>
                  <a:cubicBezTo>
                    <a:pt x="126" y="2"/>
                    <a:pt x="128" y="3"/>
                    <a:pt x="129" y="5"/>
                  </a:cubicBezTo>
                  <a:cubicBezTo>
                    <a:pt x="131" y="6"/>
                    <a:pt x="132" y="8"/>
                    <a:pt x="133" y="10"/>
                  </a:cubicBezTo>
                  <a:cubicBezTo>
                    <a:pt x="133" y="12"/>
                    <a:pt x="134" y="14"/>
                    <a:pt x="134" y="16"/>
                  </a:cubicBezTo>
                  <a:cubicBezTo>
                    <a:pt x="134" y="18"/>
                    <a:pt x="133" y="21"/>
                    <a:pt x="133" y="23"/>
                  </a:cubicBezTo>
                  <a:cubicBezTo>
                    <a:pt x="81" y="153"/>
                    <a:pt x="81" y="153"/>
                    <a:pt x="81" y="153"/>
                  </a:cubicBezTo>
                  <a:cubicBezTo>
                    <a:pt x="80" y="157"/>
                    <a:pt x="78" y="159"/>
                    <a:pt x="75" y="161"/>
                  </a:cubicBezTo>
                  <a:cubicBezTo>
                    <a:pt x="73" y="163"/>
                    <a:pt x="70" y="164"/>
                    <a:pt x="67" y="164"/>
                  </a:cubicBezTo>
                  <a:cubicBezTo>
                    <a:pt x="66" y="164"/>
                    <a:pt x="66" y="164"/>
                    <a:pt x="66" y="164"/>
                  </a:cubicBezTo>
                  <a:cubicBezTo>
                    <a:pt x="64" y="163"/>
                    <a:pt x="64" y="163"/>
                    <a:pt x="64" y="163"/>
                  </a:cubicBezTo>
                  <a:cubicBezTo>
                    <a:pt x="62" y="163"/>
                    <a:pt x="59" y="162"/>
                    <a:pt x="57" y="160"/>
                  </a:cubicBezTo>
                  <a:cubicBezTo>
                    <a:pt x="55" y="158"/>
                    <a:pt x="54" y="156"/>
                    <a:pt x="53" y="153"/>
                  </a:cubicBezTo>
                  <a:lnTo>
                    <a:pt x="1" y="23"/>
                  </a:lnTo>
                  <a:close/>
                </a:path>
              </a:pathLst>
            </a:custGeom>
            <a:solidFill>
              <a:srgbClr val="02b6c9"/>
            </a:solidFill>
            <a:ln>
              <a:noFill/>
            </a:ln>
          </p:spPr>
          <p:style>
            <a:lnRef idx="0"/>
            <a:fillRef idx="0"/>
            <a:effectRef idx="0"/>
            <a:fontRef idx="minor"/>
          </p:style>
        </p:sp>
        <p:sp>
          <p:nvSpPr>
            <p:cNvPr id="226" name="CustomShape 14"/>
            <p:cNvSpPr/>
            <p:nvPr/>
          </p:nvSpPr>
          <p:spPr>
            <a:xfrm>
              <a:off x="1494000" y="412920"/>
              <a:ext cx="153720" cy="253800"/>
            </a:xfrm>
            <a:custGeom>
              <a:avLst/>
              <a:gdLst/>
              <a:ahLst/>
              <a:rect l="l" t="t" r="r" b="b"/>
              <a:pathLst>
                <a:path w="100" h="166">
                  <a:moveTo>
                    <a:pt x="100" y="20"/>
                  </a:moveTo>
                  <a:cubicBezTo>
                    <a:pt x="100" y="15"/>
                    <a:pt x="100" y="15"/>
                    <a:pt x="100" y="15"/>
                  </a:cubicBezTo>
                  <a:cubicBezTo>
                    <a:pt x="100" y="13"/>
                    <a:pt x="99" y="11"/>
                    <a:pt x="99" y="9"/>
                  </a:cubicBezTo>
                  <a:cubicBezTo>
                    <a:pt x="98" y="7"/>
                    <a:pt x="97" y="6"/>
                    <a:pt x="96" y="4"/>
                  </a:cubicBezTo>
                  <a:cubicBezTo>
                    <a:pt x="95" y="3"/>
                    <a:pt x="93" y="2"/>
                    <a:pt x="92" y="1"/>
                  </a:cubicBezTo>
                  <a:cubicBezTo>
                    <a:pt x="90" y="0"/>
                    <a:pt x="88" y="0"/>
                    <a:pt x="87" y="0"/>
                  </a:cubicBezTo>
                  <a:cubicBezTo>
                    <a:pt x="85" y="0"/>
                    <a:pt x="83" y="0"/>
                    <a:pt x="82" y="1"/>
                  </a:cubicBezTo>
                  <a:cubicBezTo>
                    <a:pt x="78" y="3"/>
                    <a:pt x="76" y="5"/>
                    <a:pt x="75" y="9"/>
                  </a:cubicBezTo>
                  <a:cubicBezTo>
                    <a:pt x="74" y="11"/>
                    <a:pt x="74" y="13"/>
                    <a:pt x="74" y="15"/>
                  </a:cubicBezTo>
                  <a:cubicBezTo>
                    <a:pt x="74" y="68"/>
                    <a:pt x="74" y="68"/>
                    <a:pt x="74" y="68"/>
                  </a:cubicBezTo>
                  <a:cubicBezTo>
                    <a:pt x="71" y="66"/>
                    <a:pt x="67" y="65"/>
                    <a:pt x="64" y="64"/>
                  </a:cubicBezTo>
                  <a:cubicBezTo>
                    <a:pt x="60" y="63"/>
                    <a:pt x="56" y="62"/>
                    <a:pt x="52" y="62"/>
                  </a:cubicBezTo>
                  <a:cubicBezTo>
                    <a:pt x="46" y="62"/>
                    <a:pt x="40" y="63"/>
                    <a:pt x="34" y="66"/>
                  </a:cubicBezTo>
                  <a:cubicBezTo>
                    <a:pt x="28" y="69"/>
                    <a:pt x="23" y="72"/>
                    <a:pt x="19" y="77"/>
                  </a:cubicBezTo>
                  <a:cubicBezTo>
                    <a:pt x="0" y="98"/>
                    <a:pt x="0" y="129"/>
                    <a:pt x="19" y="150"/>
                  </a:cubicBezTo>
                  <a:cubicBezTo>
                    <a:pt x="23" y="154"/>
                    <a:pt x="28" y="158"/>
                    <a:pt x="34" y="161"/>
                  </a:cubicBezTo>
                  <a:cubicBezTo>
                    <a:pt x="46" y="166"/>
                    <a:pt x="59" y="166"/>
                    <a:pt x="71" y="161"/>
                  </a:cubicBezTo>
                  <a:cubicBezTo>
                    <a:pt x="76" y="158"/>
                    <a:pt x="81" y="154"/>
                    <a:pt x="86" y="150"/>
                  </a:cubicBezTo>
                  <a:cubicBezTo>
                    <a:pt x="90" y="145"/>
                    <a:pt x="93" y="140"/>
                    <a:pt x="96" y="134"/>
                  </a:cubicBezTo>
                  <a:cubicBezTo>
                    <a:pt x="98" y="127"/>
                    <a:pt x="100" y="121"/>
                    <a:pt x="100" y="114"/>
                  </a:cubicBezTo>
                  <a:cubicBezTo>
                    <a:pt x="100" y="20"/>
                    <a:pt x="100" y="20"/>
                    <a:pt x="100" y="20"/>
                  </a:cubicBezTo>
                  <a:close/>
                  <a:moveTo>
                    <a:pt x="72" y="122"/>
                  </a:moveTo>
                  <a:cubicBezTo>
                    <a:pt x="71" y="125"/>
                    <a:pt x="70" y="128"/>
                    <a:pt x="68" y="130"/>
                  </a:cubicBezTo>
                  <a:cubicBezTo>
                    <a:pt x="66" y="132"/>
                    <a:pt x="63" y="134"/>
                    <a:pt x="61" y="135"/>
                  </a:cubicBezTo>
                  <a:cubicBezTo>
                    <a:pt x="58" y="136"/>
                    <a:pt x="55" y="137"/>
                    <a:pt x="52" y="137"/>
                  </a:cubicBezTo>
                  <a:cubicBezTo>
                    <a:pt x="49" y="137"/>
                    <a:pt x="47" y="136"/>
                    <a:pt x="44" y="135"/>
                  </a:cubicBezTo>
                  <a:cubicBezTo>
                    <a:pt x="41" y="134"/>
                    <a:pt x="39" y="132"/>
                    <a:pt x="37" y="130"/>
                  </a:cubicBezTo>
                  <a:cubicBezTo>
                    <a:pt x="35" y="128"/>
                    <a:pt x="34" y="125"/>
                    <a:pt x="33" y="122"/>
                  </a:cubicBezTo>
                  <a:cubicBezTo>
                    <a:pt x="29" y="114"/>
                    <a:pt x="31" y="104"/>
                    <a:pt x="37" y="97"/>
                  </a:cubicBezTo>
                  <a:cubicBezTo>
                    <a:pt x="39" y="95"/>
                    <a:pt x="41" y="93"/>
                    <a:pt x="44" y="92"/>
                  </a:cubicBezTo>
                  <a:cubicBezTo>
                    <a:pt x="47" y="91"/>
                    <a:pt x="49" y="90"/>
                    <a:pt x="52" y="90"/>
                  </a:cubicBezTo>
                  <a:cubicBezTo>
                    <a:pt x="55" y="90"/>
                    <a:pt x="58" y="91"/>
                    <a:pt x="61" y="92"/>
                  </a:cubicBezTo>
                  <a:cubicBezTo>
                    <a:pt x="63" y="93"/>
                    <a:pt x="66" y="95"/>
                    <a:pt x="68" y="97"/>
                  </a:cubicBezTo>
                  <a:cubicBezTo>
                    <a:pt x="69" y="99"/>
                    <a:pt x="71" y="102"/>
                    <a:pt x="72" y="104"/>
                  </a:cubicBezTo>
                  <a:cubicBezTo>
                    <a:pt x="74" y="110"/>
                    <a:pt x="74" y="117"/>
                    <a:pt x="72" y="122"/>
                  </a:cubicBezTo>
                  <a:close/>
                </a:path>
              </a:pathLst>
            </a:custGeom>
            <a:solidFill>
              <a:srgbClr val="7c4182"/>
            </a:solidFill>
            <a:ln>
              <a:noFill/>
            </a:ln>
          </p:spPr>
          <p:style>
            <a:lnRef idx="0"/>
            <a:fillRef idx="0"/>
            <a:effectRef idx="0"/>
            <a:fontRef idx="minor"/>
          </p:style>
        </p:sp>
      </p:grpSp>
      <p:sp>
        <p:nvSpPr>
          <p:cNvPr id="227" name="CustomShape 15"/>
          <p:cNvSpPr/>
          <p:nvPr/>
        </p:nvSpPr>
        <p:spPr>
          <a:xfrm>
            <a:off x="1409760" y="1431720"/>
            <a:ext cx="1131480" cy="61560"/>
          </a:xfrm>
          <a:prstGeom prst="rect">
            <a:avLst/>
          </a:prstGeom>
          <a:solidFill>
            <a:srgbClr val="7c4182"/>
          </a:solidFill>
          <a:ln>
            <a:noFill/>
          </a:ln>
        </p:spPr>
        <p:style>
          <a:lnRef idx="0"/>
          <a:fillRef idx="0"/>
          <a:effectRef idx="0"/>
          <a:fontRef idx="minor"/>
        </p:style>
      </p:sp>
      <p:grpSp>
        <p:nvGrpSpPr>
          <p:cNvPr id="228" name="Group 16"/>
          <p:cNvGrpSpPr/>
          <p:nvPr/>
        </p:nvGrpSpPr>
        <p:grpSpPr>
          <a:xfrm>
            <a:off x="8589960" y="-7920"/>
            <a:ext cx="3727080" cy="6865560"/>
            <a:chOff x="8589960" y="-7920"/>
            <a:chExt cx="3727080" cy="6865560"/>
          </a:xfrm>
        </p:grpSpPr>
        <p:pic>
          <p:nvPicPr>
            <p:cNvPr id="229" name="Google Shape;153;p15_14" descr=""/>
            <p:cNvPicPr/>
            <p:nvPr/>
          </p:nvPicPr>
          <p:blipFill>
            <a:blip r:embed="rId1"/>
            <a:srcRect l="0" t="0" r="0" b="7408"/>
            <a:stretch/>
          </p:blipFill>
          <p:spPr>
            <a:xfrm>
              <a:off x="8589960" y="-7920"/>
              <a:ext cx="3727080" cy="6865560"/>
            </a:xfrm>
            <a:prstGeom prst="rect">
              <a:avLst/>
            </a:prstGeom>
            <a:ln>
              <a:noFill/>
            </a:ln>
          </p:spPr>
        </p:pic>
        <p:pic>
          <p:nvPicPr>
            <p:cNvPr id="230" name="Google Shape;154;p15_14" descr=""/>
            <p:cNvPicPr/>
            <p:nvPr/>
          </p:nvPicPr>
          <p:blipFill>
            <a:blip r:embed="rId2"/>
            <a:stretch/>
          </p:blipFill>
          <p:spPr>
            <a:xfrm>
              <a:off x="11523600" y="995400"/>
              <a:ext cx="791640" cy="1780920"/>
            </a:xfrm>
            <a:prstGeom prst="rect">
              <a:avLst/>
            </a:prstGeom>
            <a:ln>
              <a:noFill/>
            </a:ln>
          </p:spPr>
        </p:pic>
      </p:grpSp>
      <p:sp>
        <p:nvSpPr>
          <p:cNvPr id="231" name="CustomShape 17"/>
          <p:cNvSpPr/>
          <p:nvPr/>
        </p:nvSpPr>
        <p:spPr>
          <a:xfrm>
            <a:off x="411120" y="5653080"/>
            <a:ext cx="1339560" cy="987120"/>
          </a:xfrm>
          <a:custGeom>
            <a:avLst/>
            <a:gdLst/>
            <a:ahLst/>
            <a:rect l="l" t="t" r="r" b="b"/>
            <a:pathLst>
              <a:path w="872" h="642">
                <a:moveTo>
                  <a:pt x="872" y="642"/>
                </a:moveTo>
                <a:cubicBezTo>
                  <a:pt x="673" y="642"/>
                  <a:pt x="673" y="642"/>
                  <a:pt x="673" y="642"/>
                </a:cubicBezTo>
                <a:cubicBezTo>
                  <a:pt x="673" y="642"/>
                  <a:pt x="673" y="642"/>
                  <a:pt x="673" y="642"/>
                </a:cubicBezTo>
                <a:cubicBezTo>
                  <a:pt x="872" y="642"/>
                  <a:pt x="872" y="642"/>
                  <a:pt x="872" y="642"/>
                </a:cubicBezTo>
                <a:cubicBezTo>
                  <a:pt x="872" y="642"/>
                  <a:pt x="872" y="642"/>
                  <a:pt x="872" y="642"/>
                </a:cubicBezTo>
                <a:moveTo>
                  <a:pt x="1" y="0"/>
                </a:moveTo>
                <a:cubicBezTo>
                  <a:pt x="1" y="0"/>
                  <a:pt x="0" y="1"/>
                  <a:pt x="0" y="1"/>
                </a:cubicBezTo>
                <a:cubicBezTo>
                  <a:pt x="0" y="253"/>
                  <a:pt x="0" y="253"/>
                  <a:pt x="0" y="253"/>
                </a:cubicBezTo>
                <a:cubicBezTo>
                  <a:pt x="0" y="252"/>
                  <a:pt x="1" y="252"/>
                  <a:pt x="1" y="251"/>
                </a:cubicBezTo>
                <a:cubicBezTo>
                  <a:pt x="1" y="0"/>
                  <a:pt x="1" y="0"/>
                  <a:pt x="1" y="0"/>
                </a:cubicBezTo>
              </a:path>
            </a:pathLst>
          </a:custGeom>
          <a:solidFill>
            <a:srgbClr val="d2e5e6"/>
          </a:solidFill>
          <a:ln>
            <a:noFill/>
          </a:ln>
        </p:spPr>
        <p:style>
          <a:lnRef idx="0"/>
          <a:fillRef idx="0"/>
          <a:effectRef idx="0"/>
          <a:fontRef idx="minor"/>
        </p:style>
      </p:sp>
      <p:sp>
        <p:nvSpPr>
          <p:cNvPr id="232" name="CustomShape 18"/>
          <p:cNvSpPr/>
          <p:nvPr/>
        </p:nvSpPr>
        <p:spPr>
          <a:xfrm>
            <a:off x="-664200" y="5816520"/>
            <a:ext cx="1740960" cy="1740960"/>
          </a:xfrm>
          <a:prstGeom prst="ellipse">
            <a:avLst/>
          </a:prstGeom>
          <a:noFill/>
          <a:ln w="282600">
            <a:solidFill>
              <a:srgbClr val="02b6c9">
                <a:alpha val="27000"/>
              </a:srgbClr>
            </a:solidFill>
            <a:miter/>
          </a:ln>
        </p:spPr>
        <p:style>
          <a:lnRef idx="0"/>
          <a:fillRef idx="0"/>
          <a:effectRef idx="0"/>
          <a:fontRef idx="minor"/>
        </p:style>
      </p:sp>
      <p:sp>
        <p:nvSpPr>
          <p:cNvPr id="233" name="CustomShape 19"/>
          <p:cNvSpPr/>
          <p:nvPr/>
        </p:nvSpPr>
        <p:spPr>
          <a:xfrm>
            <a:off x="345240" y="1828800"/>
            <a:ext cx="8890200" cy="4663440"/>
          </a:xfrm>
          <a:prstGeom prst="rect">
            <a:avLst/>
          </a:prstGeom>
          <a:noFill/>
          <a:ln>
            <a:noFill/>
          </a:ln>
        </p:spPr>
        <p:style>
          <a:lnRef idx="0"/>
          <a:fillRef idx="0"/>
          <a:effectRef idx="0"/>
          <a:fontRef idx="minor"/>
        </p:style>
        <p:txBody>
          <a:bodyPr>
            <a:noAutofit/>
          </a:bodyPr>
          <a:p>
            <a:pPr>
              <a:lnSpc>
                <a:spcPct val="150000"/>
              </a:lnSpc>
            </a:pPr>
            <a:r>
              <a:rPr b="0" lang="en-US" sz="2400" spc="-1" strike="noStrike">
                <a:solidFill>
                  <a:srgbClr val="727373"/>
                </a:solidFill>
                <a:latin typeface="Roboto"/>
                <a:ea typeface="Roboto"/>
              </a:rPr>
              <a:t>Các tham số có thể được định nghĩa rõ ràng với kiểu và kiểu trả về.</a:t>
            </a:r>
            <a:endParaRPr b="0" lang="en-US" sz="2400" spc="-1" strike="noStrike">
              <a:latin typeface="Arial"/>
            </a:endParaRPr>
          </a:p>
        </p:txBody>
      </p:sp>
      <p:pic>
        <p:nvPicPr>
          <p:cNvPr id="234" name="" descr=""/>
          <p:cNvPicPr/>
          <p:nvPr/>
        </p:nvPicPr>
        <p:blipFill>
          <a:blip r:embed="rId3"/>
          <a:stretch/>
        </p:blipFill>
        <p:spPr>
          <a:xfrm>
            <a:off x="1828800" y="3200400"/>
            <a:ext cx="5394960" cy="3323520"/>
          </a:xfrm>
          <a:prstGeom prst="rect">
            <a:avLst/>
          </a:prstGeom>
          <a:ln>
            <a:noFill/>
          </a:ln>
        </p:spPr>
      </p:pic>
    </p:spTree>
  </p:cSld>
  <mc:AlternateContent>
    <mc:Choice Requires="p14">
      <p:transition spd="slow" p14:dur="2000"/>
    </mc:Choice>
    <mc:Fallback>
      <p:transition spd="slow"/>
    </mc:Fallback>
  </mc:AlternateContent>
  <p:timing>
    <p:tnLst>
      <p:par>
        <p:cTn id="37" dur="indefinite" restart="never" nodeType="tmRoot">
          <p:childTnLst>
            <p:seq>
              <p:cTn id="38" dur="indefinite" nodeType="mainSeq">
                <p:childTnLst>
                  <p:par>
                    <p:cTn id="39" fill="hold">
                      <p:stCondLst>
                        <p:cond delay="indefinite"/>
                      </p:stCondLst>
                      <p:childTnLst>
                        <p:par>
                          <p:cTn id="40" fill="hold">
                            <p:stCondLst>
                              <p:cond delay="0"/>
                            </p:stCondLst>
                            <p:childTnLst>
                              <p:par>
                                <p:cTn id="41" nodeType="clickEffect" fill="hold" presetClass="entr" presetID="1">
                                  <p:stCondLst>
                                    <p:cond delay="0"/>
                                  </p:stCondLst>
                                  <p:childTnLst>
                                    <p:set>
                                      <p:cBhvr>
                                        <p:cTn id="42" dur="1" fill="hold">
                                          <p:stCondLst>
                                            <p:cond delay="0"/>
                                          </p:stCondLst>
                                        </p:cTn>
                                        <p:tgtEl>
                                          <p:spTgt spid="21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nodeType="clickEffect" fill="hold" presetClass="entr" presetID="1">
                                  <p:stCondLst>
                                    <p:cond delay="0"/>
                                  </p:stCondLst>
                                  <p:childTnLst>
                                    <p:set>
                                      <p:cBhvr>
                                        <p:cTn id="46" dur="1" fill="hold">
                                          <p:stCondLst>
                                            <p:cond delay="0"/>
                                          </p:stCondLst>
                                        </p:cTn>
                                        <p:tgtEl>
                                          <p:spTgt spid="23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5" name="CustomShape 1"/>
          <p:cNvSpPr/>
          <p:nvPr/>
        </p:nvSpPr>
        <p:spPr>
          <a:xfrm>
            <a:off x="0" y="71280"/>
            <a:ext cx="13312440" cy="7414920"/>
          </a:xfrm>
          <a:prstGeom prst="rect">
            <a:avLst/>
          </a:prstGeom>
          <a:noFill/>
          <a:ln>
            <a:noFill/>
          </a:ln>
        </p:spPr>
        <p:style>
          <a:lnRef idx="0"/>
          <a:fillRef idx="0"/>
          <a:effectRef idx="0"/>
          <a:fontRef idx="minor"/>
        </p:style>
      </p:sp>
      <p:sp>
        <p:nvSpPr>
          <p:cNvPr id="236" name="CustomShape 2"/>
          <p:cNvSpPr/>
          <p:nvPr/>
        </p:nvSpPr>
        <p:spPr>
          <a:xfrm>
            <a:off x="411120" y="-4680"/>
            <a:ext cx="11807640" cy="6644880"/>
          </a:xfrm>
          <a:prstGeom prst="rect">
            <a:avLst/>
          </a:prstGeom>
          <a:noFill/>
          <a:ln>
            <a:noFill/>
          </a:ln>
        </p:spPr>
        <p:style>
          <a:lnRef idx="0"/>
          <a:fillRef idx="0"/>
          <a:effectRef idx="0"/>
          <a:fontRef idx="minor"/>
        </p:style>
      </p:sp>
      <p:sp>
        <p:nvSpPr>
          <p:cNvPr id="237" name="CustomShape 3"/>
          <p:cNvSpPr/>
          <p:nvPr/>
        </p:nvSpPr>
        <p:spPr>
          <a:xfrm>
            <a:off x="412920" y="-3240"/>
            <a:ext cx="11874240" cy="6643440"/>
          </a:xfrm>
          <a:prstGeom prst="rect">
            <a:avLst/>
          </a:prstGeom>
          <a:noFill/>
          <a:ln>
            <a:noFill/>
          </a:ln>
        </p:spPr>
        <p:style>
          <a:lnRef idx="0"/>
          <a:fillRef idx="0"/>
          <a:effectRef idx="0"/>
          <a:fontRef idx="minor"/>
        </p:style>
      </p:sp>
      <p:sp>
        <p:nvSpPr>
          <p:cNvPr id="238" name="CustomShape 4"/>
          <p:cNvSpPr/>
          <p:nvPr/>
        </p:nvSpPr>
        <p:spPr>
          <a:xfrm>
            <a:off x="1409760" y="746280"/>
            <a:ext cx="7002720" cy="615240"/>
          </a:xfrm>
          <a:prstGeom prst="rect">
            <a:avLst/>
          </a:prstGeom>
          <a:noFill/>
          <a:ln>
            <a:noFill/>
          </a:ln>
        </p:spPr>
        <p:style>
          <a:lnRef idx="0"/>
          <a:fillRef idx="0"/>
          <a:effectRef idx="0"/>
          <a:fontRef idx="minor"/>
        </p:style>
        <p:txBody>
          <a:bodyPr lIns="0" rIns="0" tIns="0" bIns="0">
            <a:noAutofit/>
          </a:bodyPr>
          <a:p>
            <a:pPr>
              <a:lnSpc>
                <a:spcPct val="100000"/>
              </a:lnSpc>
            </a:pPr>
            <a:r>
              <a:rPr b="1" lang="en-US" sz="4000" spc="-1" strike="noStrike">
                <a:solidFill>
                  <a:srgbClr val="727373"/>
                </a:solidFill>
                <a:latin typeface="Arial"/>
                <a:ea typeface="Arial"/>
              </a:rPr>
              <a:t>Cách khai báo một Hàm</a:t>
            </a:r>
            <a:endParaRPr b="0" lang="en-US" sz="4000" spc="-1" strike="noStrike">
              <a:latin typeface="Arial"/>
            </a:endParaRPr>
          </a:p>
        </p:txBody>
      </p:sp>
      <p:grpSp>
        <p:nvGrpSpPr>
          <p:cNvPr id="239" name="Group 5"/>
          <p:cNvGrpSpPr/>
          <p:nvPr/>
        </p:nvGrpSpPr>
        <p:grpSpPr>
          <a:xfrm>
            <a:off x="968400" y="412920"/>
            <a:ext cx="1025280" cy="253800"/>
            <a:chOff x="968400" y="412920"/>
            <a:chExt cx="1025280" cy="253800"/>
          </a:xfrm>
        </p:grpSpPr>
        <p:sp>
          <p:nvSpPr>
            <p:cNvPr id="240" name="CustomShape 6"/>
            <p:cNvSpPr/>
            <p:nvPr/>
          </p:nvSpPr>
          <p:spPr>
            <a:xfrm>
              <a:off x="1190520" y="449280"/>
              <a:ext cx="42480" cy="45720"/>
            </a:xfrm>
            <a:custGeom>
              <a:avLst/>
              <a:gdLst/>
              <a:ahLst/>
              <a:rect l="l" t="t" r="r" b="b"/>
              <a:pathLst>
                <a:path w="28" h="30">
                  <a:moveTo>
                    <a:pt x="0" y="15"/>
                  </a:moveTo>
                  <a:cubicBezTo>
                    <a:pt x="0" y="13"/>
                    <a:pt x="0" y="11"/>
                    <a:pt x="1" y="9"/>
                  </a:cubicBezTo>
                  <a:cubicBezTo>
                    <a:pt x="2" y="6"/>
                    <a:pt x="5" y="3"/>
                    <a:pt x="8" y="1"/>
                  </a:cubicBezTo>
                  <a:cubicBezTo>
                    <a:pt x="12" y="0"/>
                    <a:pt x="16" y="0"/>
                    <a:pt x="19" y="1"/>
                  </a:cubicBezTo>
                  <a:cubicBezTo>
                    <a:pt x="21" y="2"/>
                    <a:pt x="22" y="3"/>
                    <a:pt x="23" y="4"/>
                  </a:cubicBezTo>
                  <a:cubicBezTo>
                    <a:pt x="25" y="6"/>
                    <a:pt x="26" y="7"/>
                    <a:pt x="26" y="9"/>
                  </a:cubicBezTo>
                  <a:cubicBezTo>
                    <a:pt x="27" y="11"/>
                    <a:pt x="28" y="13"/>
                    <a:pt x="28" y="15"/>
                  </a:cubicBezTo>
                  <a:cubicBezTo>
                    <a:pt x="28" y="17"/>
                    <a:pt x="27" y="19"/>
                    <a:pt x="26" y="21"/>
                  </a:cubicBezTo>
                  <a:cubicBezTo>
                    <a:pt x="26" y="23"/>
                    <a:pt x="25" y="24"/>
                    <a:pt x="23" y="26"/>
                  </a:cubicBezTo>
                  <a:cubicBezTo>
                    <a:pt x="22" y="27"/>
                    <a:pt x="21" y="28"/>
                    <a:pt x="19" y="29"/>
                  </a:cubicBezTo>
                  <a:cubicBezTo>
                    <a:pt x="16" y="30"/>
                    <a:pt x="12" y="30"/>
                    <a:pt x="8" y="29"/>
                  </a:cubicBezTo>
                  <a:cubicBezTo>
                    <a:pt x="7" y="28"/>
                    <a:pt x="5" y="27"/>
                    <a:pt x="4" y="26"/>
                  </a:cubicBezTo>
                  <a:cubicBezTo>
                    <a:pt x="3" y="24"/>
                    <a:pt x="2" y="23"/>
                    <a:pt x="1" y="21"/>
                  </a:cubicBezTo>
                  <a:cubicBezTo>
                    <a:pt x="0" y="19"/>
                    <a:pt x="0" y="17"/>
                    <a:pt x="0" y="15"/>
                  </a:cubicBezTo>
                  <a:close/>
                </a:path>
              </a:pathLst>
            </a:custGeom>
            <a:solidFill>
              <a:srgbClr val="02b6c9"/>
            </a:solidFill>
            <a:ln>
              <a:noFill/>
            </a:ln>
          </p:spPr>
          <p:style>
            <a:lnRef idx="0"/>
            <a:fillRef idx="0"/>
            <a:effectRef idx="0"/>
            <a:fontRef idx="minor"/>
          </p:style>
        </p:sp>
        <p:sp>
          <p:nvSpPr>
            <p:cNvPr id="241" name="CustomShape 7"/>
            <p:cNvSpPr/>
            <p:nvPr/>
          </p:nvSpPr>
          <p:spPr>
            <a:xfrm>
              <a:off x="1192320" y="509760"/>
              <a:ext cx="39240" cy="153720"/>
            </a:xfrm>
            <a:custGeom>
              <a:avLst/>
              <a:gdLst/>
              <a:ahLst/>
              <a:rect l="l" t="t" r="r" b="b"/>
              <a:pathLst>
                <a:path w="26" h="101">
                  <a:moveTo>
                    <a:pt x="26" y="86"/>
                  </a:moveTo>
                  <a:cubicBezTo>
                    <a:pt x="26" y="88"/>
                    <a:pt x="25" y="90"/>
                    <a:pt x="25" y="92"/>
                  </a:cubicBezTo>
                  <a:cubicBezTo>
                    <a:pt x="24" y="94"/>
                    <a:pt x="23" y="95"/>
                    <a:pt x="22" y="96"/>
                  </a:cubicBezTo>
                  <a:cubicBezTo>
                    <a:pt x="21" y="98"/>
                    <a:pt x="19" y="99"/>
                    <a:pt x="18" y="99"/>
                  </a:cubicBezTo>
                  <a:cubicBezTo>
                    <a:pt x="15" y="101"/>
                    <a:pt x="11" y="101"/>
                    <a:pt x="8" y="99"/>
                  </a:cubicBezTo>
                  <a:cubicBezTo>
                    <a:pt x="6" y="99"/>
                    <a:pt x="5" y="98"/>
                    <a:pt x="4" y="96"/>
                  </a:cubicBezTo>
                  <a:cubicBezTo>
                    <a:pt x="1" y="94"/>
                    <a:pt x="0" y="90"/>
                    <a:pt x="0" y="86"/>
                  </a:cubicBezTo>
                  <a:cubicBezTo>
                    <a:pt x="0" y="14"/>
                    <a:pt x="0" y="14"/>
                    <a:pt x="0" y="14"/>
                  </a:cubicBezTo>
                  <a:cubicBezTo>
                    <a:pt x="0" y="11"/>
                    <a:pt x="1" y="7"/>
                    <a:pt x="4" y="4"/>
                  </a:cubicBezTo>
                  <a:cubicBezTo>
                    <a:pt x="5" y="3"/>
                    <a:pt x="6" y="2"/>
                    <a:pt x="8" y="1"/>
                  </a:cubicBezTo>
                  <a:cubicBezTo>
                    <a:pt x="10" y="1"/>
                    <a:pt x="11" y="0"/>
                    <a:pt x="13" y="0"/>
                  </a:cubicBezTo>
                  <a:cubicBezTo>
                    <a:pt x="15" y="0"/>
                    <a:pt x="16" y="1"/>
                    <a:pt x="18" y="1"/>
                  </a:cubicBezTo>
                  <a:cubicBezTo>
                    <a:pt x="20" y="2"/>
                    <a:pt x="21" y="3"/>
                    <a:pt x="22" y="4"/>
                  </a:cubicBezTo>
                  <a:cubicBezTo>
                    <a:pt x="23" y="6"/>
                    <a:pt x="24" y="7"/>
                    <a:pt x="25" y="9"/>
                  </a:cubicBezTo>
                  <a:cubicBezTo>
                    <a:pt x="25" y="10"/>
                    <a:pt x="26" y="12"/>
                    <a:pt x="26" y="14"/>
                  </a:cubicBezTo>
                  <a:lnTo>
                    <a:pt x="26" y="86"/>
                  </a:lnTo>
                  <a:close/>
                </a:path>
              </a:pathLst>
            </a:custGeom>
            <a:solidFill>
              <a:srgbClr val="02b6c9"/>
            </a:solidFill>
            <a:ln>
              <a:noFill/>
            </a:ln>
          </p:spPr>
          <p:style>
            <a:lnRef idx="0"/>
            <a:fillRef idx="0"/>
            <a:effectRef idx="0"/>
            <a:fontRef idx="minor"/>
          </p:style>
        </p:sp>
        <p:sp>
          <p:nvSpPr>
            <p:cNvPr id="242" name="CustomShape 8"/>
            <p:cNvSpPr/>
            <p:nvPr/>
          </p:nvSpPr>
          <p:spPr>
            <a:xfrm>
              <a:off x="1265400" y="449280"/>
              <a:ext cx="42480" cy="45720"/>
            </a:xfrm>
            <a:custGeom>
              <a:avLst/>
              <a:gdLst/>
              <a:ahLst/>
              <a:rect l="l" t="t" r="r" b="b"/>
              <a:pathLst>
                <a:path w="28" h="30">
                  <a:moveTo>
                    <a:pt x="0" y="15"/>
                  </a:moveTo>
                  <a:cubicBezTo>
                    <a:pt x="0" y="13"/>
                    <a:pt x="0" y="11"/>
                    <a:pt x="1" y="9"/>
                  </a:cubicBezTo>
                  <a:cubicBezTo>
                    <a:pt x="3" y="6"/>
                    <a:pt x="5" y="3"/>
                    <a:pt x="9" y="1"/>
                  </a:cubicBezTo>
                  <a:cubicBezTo>
                    <a:pt x="12" y="0"/>
                    <a:pt x="16" y="0"/>
                    <a:pt x="19" y="1"/>
                  </a:cubicBezTo>
                  <a:cubicBezTo>
                    <a:pt x="21" y="2"/>
                    <a:pt x="22" y="3"/>
                    <a:pt x="24" y="4"/>
                  </a:cubicBezTo>
                  <a:cubicBezTo>
                    <a:pt x="25" y="6"/>
                    <a:pt x="26" y="7"/>
                    <a:pt x="27" y="9"/>
                  </a:cubicBezTo>
                  <a:cubicBezTo>
                    <a:pt x="27" y="11"/>
                    <a:pt x="28" y="13"/>
                    <a:pt x="28" y="15"/>
                  </a:cubicBezTo>
                  <a:cubicBezTo>
                    <a:pt x="28" y="17"/>
                    <a:pt x="27" y="19"/>
                    <a:pt x="27" y="21"/>
                  </a:cubicBezTo>
                  <a:cubicBezTo>
                    <a:pt x="26" y="23"/>
                    <a:pt x="25" y="24"/>
                    <a:pt x="24" y="26"/>
                  </a:cubicBezTo>
                  <a:cubicBezTo>
                    <a:pt x="22" y="27"/>
                    <a:pt x="21" y="28"/>
                    <a:pt x="19" y="29"/>
                  </a:cubicBezTo>
                  <a:cubicBezTo>
                    <a:pt x="16" y="30"/>
                    <a:pt x="12" y="30"/>
                    <a:pt x="9" y="29"/>
                  </a:cubicBezTo>
                  <a:cubicBezTo>
                    <a:pt x="7" y="28"/>
                    <a:pt x="5" y="27"/>
                    <a:pt x="4" y="26"/>
                  </a:cubicBezTo>
                  <a:cubicBezTo>
                    <a:pt x="3" y="24"/>
                    <a:pt x="2" y="23"/>
                    <a:pt x="1" y="21"/>
                  </a:cubicBezTo>
                  <a:cubicBezTo>
                    <a:pt x="0" y="19"/>
                    <a:pt x="0" y="17"/>
                    <a:pt x="0" y="15"/>
                  </a:cubicBezTo>
                  <a:close/>
                </a:path>
              </a:pathLst>
            </a:custGeom>
            <a:solidFill>
              <a:srgbClr val="02b6c9"/>
            </a:solidFill>
            <a:ln>
              <a:noFill/>
            </a:ln>
          </p:spPr>
          <p:style>
            <a:lnRef idx="0"/>
            <a:fillRef idx="0"/>
            <a:effectRef idx="0"/>
            <a:fontRef idx="minor"/>
          </p:style>
        </p:sp>
        <p:sp>
          <p:nvSpPr>
            <p:cNvPr id="243" name="CustomShape 9"/>
            <p:cNvSpPr/>
            <p:nvPr/>
          </p:nvSpPr>
          <p:spPr>
            <a:xfrm>
              <a:off x="1266840" y="509760"/>
              <a:ext cx="39240" cy="153720"/>
            </a:xfrm>
            <a:custGeom>
              <a:avLst/>
              <a:gdLst/>
              <a:ahLst/>
              <a:rect l="l" t="t" r="r" b="b"/>
              <a:pathLst>
                <a:path w="26" h="101">
                  <a:moveTo>
                    <a:pt x="26" y="86"/>
                  </a:moveTo>
                  <a:cubicBezTo>
                    <a:pt x="26" y="88"/>
                    <a:pt x="26" y="90"/>
                    <a:pt x="25" y="92"/>
                  </a:cubicBezTo>
                  <a:cubicBezTo>
                    <a:pt x="24" y="94"/>
                    <a:pt x="23" y="95"/>
                    <a:pt x="22" y="96"/>
                  </a:cubicBezTo>
                  <a:cubicBezTo>
                    <a:pt x="21" y="98"/>
                    <a:pt x="20" y="99"/>
                    <a:pt x="18" y="99"/>
                  </a:cubicBezTo>
                  <a:cubicBezTo>
                    <a:pt x="15" y="101"/>
                    <a:pt x="11" y="101"/>
                    <a:pt x="8" y="99"/>
                  </a:cubicBezTo>
                  <a:cubicBezTo>
                    <a:pt x="7" y="99"/>
                    <a:pt x="5" y="98"/>
                    <a:pt x="4" y="96"/>
                  </a:cubicBezTo>
                  <a:cubicBezTo>
                    <a:pt x="1" y="94"/>
                    <a:pt x="0" y="90"/>
                    <a:pt x="0" y="86"/>
                  </a:cubicBezTo>
                  <a:cubicBezTo>
                    <a:pt x="0" y="14"/>
                    <a:pt x="0" y="14"/>
                    <a:pt x="0" y="14"/>
                  </a:cubicBezTo>
                  <a:cubicBezTo>
                    <a:pt x="0" y="11"/>
                    <a:pt x="1" y="7"/>
                    <a:pt x="4" y="4"/>
                  </a:cubicBezTo>
                  <a:cubicBezTo>
                    <a:pt x="5" y="3"/>
                    <a:pt x="7" y="2"/>
                    <a:pt x="8" y="1"/>
                  </a:cubicBezTo>
                  <a:cubicBezTo>
                    <a:pt x="10" y="1"/>
                    <a:pt x="12" y="0"/>
                    <a:pt x="13" y="0"/>
                  </a:cubicBezTo>
                  <a:cubicBezTo>
                    <a:pt x="15" y="0"/>
                    <a:pt x="17" y="1"/>
                    <a:pt x="18" y="1"/>
                  </a:cubicBezTo>
                  <a:cubicBezTo>
                    <a:pt x="21" y="3"/>
                    <a:pt x="24" y="6"/>
                    <a:pt x="25" y="9"/>
                  </a:cubicBezTo>
                  <a:cubicBezTo>
                    <a:pt x="26" y="10"/>
                    <a:pt x="26" y="12"/>
                    <a:pt x="26" y="14"/>
                  </a:cubicBezTo>
                  <a:lnTo>
                    <a:pt x="26" y="86"/>
                  </a:lnTo>
                  <a:close/>
                </a:path>
              </a:pathLst>
            </a:custGeom>
            <a:solidFill>
              <a:srgbClr val="02b6c9"/>
            </a:solidFill>
            <a:ln>
              <a:noFill/>
            </a:ln>
          </p:spPr>
          <p:style>
            <a:lnRef idx="0"/>
            <a:fillRef idx="0"/>
            <a:effectRef idx="0"/>
            <a:fontRef idx="minor"/>
          </p:style>
        </p:sp>
        <p:sp>
          <p:nvSpPr>
            <p:cNvPr id="244" name="CustomShape 10"/>
            <p:cNvSpPr/>
            <p:nvPr/>
          </p:nvSpPr>
          <p:spPr>
            <a:xfrm>
              <a:off x="1339920" y="506520"/>
              <a:ext cx="139320" cy="156960"/>
            </a:xfrm>
            <a:custGeom>
              <a:avLst/>
              <a:gdLst/>
              <a:ahLst/>
              <a:rect l="l" t="t" r="r" b="b"/>
              <a:pathLst>
                <a:path w="91" h="103">
                  <a:moveTo>
                    <a:pt x="91" y="89"/>
                  </a:moveTo>
                  <a:cubicBezTo>
                    <a:pt x="91" y="91"/>
                    <a:pt x="90" y="93"/>
                    <a:pt x="90" y="94"/>
                  </a:cubicBezTo>
                  <a:cubicBezTo>
                    <a:pt x="89" y="96"/>
                    <a:pt x="88" y="97"/>
                    <a:pt x="87" y="99"/>
                  </a:cubicBezTo>
                  <a:cubicBezTo>
                    <a:pt x="86" y="100"/>
                    <a:pt x="85" y="101"/>
                    <a:pt x="83" y="102"/>
                  </a:cubicBezTo>
                  <a:cubicBezTo>
                    <a:pt x="82" y="102"/>
                    <a:pt x="80" y="103"/>
                    <a:pt x="78" y="103"/>
                  </a:cubicBezTo>
                  <a:cubicBezTo>
                    <a:pt x="76" y="103"/>
                    <a:pt x="75" y="102"/>
                    <a:pt x="73" y="102"/>
                  </a:cubicBezTo>
                  <a:cubicBezTo>
                    <a:pt x="71" y="101"/>
                    <a:pt x="70" y="100"/>
                    <a:pt x="69" y="99"/>
                  </a:cubicBezTo>
                  <a:cubicBezTo>
                    <a:pt x="66" y="96"/>
                    <a:pt x="65" y="93"/>
                    <a:pt x="65" y="89"/>
                  </a:cubicBezTo>
                  <a:cubicBezTo>
                    <a:pt x="65" y="51"/>
                    <a:pt x="65" y="51"/>
                    <a:pt x="65" y="51"/>
                  </a:cubicBezTo>
                  <a:cubicBezTo>
                    <a:pt x="65" y="50"/>
                    <a:pt x="65" y="50"/>
                    <a:pt x="65" y="50"/>
                  </a:cubicBezTo>
                  <a:cubicBezTo>
                    <a:pt x="65" y="47"/>
                    <a:pt x="64" y="44"/>
                    <a:pt x="63" y="42"/>
                  </a:cubicBezTo>
                  <a:cubicBezTo>
                    <a:pt x="62" y="39"/>
                    <a:pt x="61" y="37"/>
                    <a:pt x="59" y="35"/>
                  </a:cubicBezTo>
                  <a:cubicBezTo>
                    <a:pt x="57" y="33"/>
                    <a:pt x="55" y="32"/>
                    <a:pt x="53" y="31"/>
                  </a:cubicBezTo>
                  <a:cubicBezTo>
                    <a:pt x="51" y="30"/>
                    <a:pt x="48" y="29"/>
                    <a:pt x="46" y="29"/>
                  </a:cubicBezTo>
                  <a:cubicBezTo>
                    <a:pt x="43" y="29"/>
                    <a:pt x="40" y="30"/>
                    <a:pt x="38" y="31"/>
                  </a:cubicBezTo>
                  <a:cubicBezTo>
                    <a:pt x="35" y="32"/>
                    <a:pt x="33" y="33"/>
                    <a:pt x="32" y="35"/>
                  </a:cubicBezTo>
                  <a:cubicBezTo>
                    <a:pt x="30" y="37"/>
                    <a:pt x="29" y="40"/>
                    <a:pt x="28" y="42"/>
                  </a:cubicBezTo>
                  <a:cubicBezTo>
                    <a:pt x="27" y="45"/>
                    <a:pt x="26" y="48"/>
                    <a:pt x="26" y="51"/>
                  </a:cubicBezTo>
                  <a:cubicBezTo>
                    <a:pt x="26" y="89"/>
                    <a:pt x="26" y="89"/>
                    <a:pt x="26" y="89"/>
                  </a:cubicBezTo>
                  <a:cubicBezTo>
                    <a:pt x="26" y="91"/>
                    <a:pt x="26" y="93"/>
                    <a:pt x="25" y="94"/>
                  </a:cubicBezTo>
                  <a:cubicBezTo>
                    <a:pt x="25" y="96"/>
                    <a:pt x="24" y="97"/>
                    <a:pt x="23" y="99"/>
                  </a:cubicBezTo>
                  <a:cubicBezTo>
                    <a:pt x="22" y="100"/>
                    <a:pt x="20" y="101"/>
                    <a:pt x="19" y="102"/>
                  </a:cubicBezTo>
                  <a:cubicBezTo>
                    <a:pt x="17" y="102"/>
                    <a:pt x="15" y="103"/>
                    <a:pt x="14" y="103"/>
                  </a:cubicBezTo>
                  <a:cubicBezTo>
                    <a:pt x="12" y="103"/>
                    <a:pt x="10" y="102"/>
                    <a:pt x="9" y="102"/>
                  </a:cubicBezTo>
                  <a:cubicBezTo>
                    <a:pt x="7" y="101"/>
                    <a:pt x="6" y="100"/>
                    <a:pt x="5" y="99"/>
                  </a:cubicBezTo>
                  <a:cubicBezTo>
                    <a:pt x="3" y="97"/>
                    <a:pt x="2" y="96"/>
                    <a:pt x="2" y="94"/>
                  </a:cubicBezTo>
                  <a:cubicBezTo>
                    <a:pt x="1" y="93"/>
                    <a:pt x="1" y="91"/>
                    <a:pt x="1" y="89"/>
                  </a:cubicBezTo>
                  <a:cubicBezTo>
                    <a:pt x="1" y="51"/>
                    <a:pt x="1" y="51"/>
                    <a:pt x="1" y="51"/>
                  </a:cubicBezTo>
                  <a:cubicBezTo>
                    <a:pt x="0" y="44"/>
                    <a:pt x="2" y="37"/>
                    <a:pt x="4" y="31"/>
                  </a:cubicBezTo>
                  <a:cubicBezTo>
                    <a:pt x="6" y="25"/>
                    <a:pt x="9" y="20"/>
                    <a:pt x="14" y="15"/>
                  </a:cubicBezTo>
                  <a:cubicBezTo>
                    <a:pt x="18" y="11"/>
                    <a:pt x="22" y="7"/>
                    <a:pt x="28" y="5"/>
                  </a:cubicBezTo>
                  <a:cubicBezTo>
                    <a:pt x="39" y="0"/>
                    <a:pt x="52" y="0"/>
                    <a:pt x="63" y="5"/>
                  </a:cubicBezTo>
                  <a:cubicBezTo>
                    <a:pt x="69" y="7"/>
                    <a:pt x="74" y="11"/>
                    <a:pt x="78" y="15"/>
                  </a:cubicBezTo>
                  <a:cubicBezTo>
                    <a:pt x="82" y="20"/>
                    <a:pt x="85" y="25"/>
                    <a:pt x="87" y="31"/>
                  </a:cubicBezTo>
                  <a:cubicBezTo>
                    <a:pt x="90" y="37"/>
                    <a:pt x="91" y="44"/>
                    <a:pt x="91" y="51"/>
                  </a:cubicBezTo>
                  <a:cubicBezTo>
                    <a:pt x="91" y="89"/>
                    <a:pt x="91" y="89"/>
                    <a:pt x="91" y="89"/>
                  </a:cubicBezTo>
                  <a:close/>
                </a:path>
              </a:pathLst>
            </a:custGeom>
            <a:solidFill>
              <a:srgbClr val="02b6c9"/>
            </a:solidFill>
            <a:ln>
              <a:noFill/>
            </a:ln>
          </p:spPr>
          <p:style>
            <a:lnRef idx="0"/>
            <a:fillRef idx="0"/>
            <a:effectRef idx="0"/>
            <a:fontRef idx="minor"/>
          </p:style>
        </p:sp>
        <p:sp>
          <p:nvSpPr>
            <p:cNvPr id="245" name="CustomShape 11"/>
            <p:cNvSpPr/>
            <p:nvPr/>
          </p:nvSpPr>
          <p:spPr>
            <a:xfrm>
              <a:off x="1677960" y="506520"/>
              <a:ext cx="151920" cy="159840"/>
            </a:xfrm>
            <a:custGeom>
              <a:avLst/>
              <a:gdLst/>
              <a:ahLst/>
              <a:rect l="l" t="t" r="r" b="b"/>
              <a:pathLst>
                <a:path w="99" h="105">
                  <a:moveTo>
                    <a:pt x="0" y="52"/>
                  </a:moveTo>
                  <a:cubicBezTo>
                    <a:pt x="0" y="46"/>
                    <a:pt x="1" y="39"/>
                    <a:pt x="3" y="32"/>
                  </a:cubicBezTo>
                  <a:cubicBezTo>
                    <a:pt x="6" y="26"/>
                    <a:pt x="9" y="21"/>
                    <a:pt x="14" y="16"/>
                  </a:cubicBezTo>
                  <a:cubicBezTo>
                    <a:pt x="18" y="11"/>
                    <a:pt x="23" y="8"/>
                    <a:pt x="29" y="5"/>
                  </a:cubicBezTo>
                  <a:cubicBezTo>
                    <a:pt x="40" y="0"/>
                    <a:pt x="54" y="0"/>
                    <a:pt x="65" y="5"/>
                  </a:cubicBezTo>
                  <a:cubicBezTo>
                    <a:pt x="71" y="8"/>
                    <a:pt x="76" y="11"/>
                    <a:pt x="80" y="16"/>
                  </a:cubicBezTo>
                  <a:cubicBezTo>
                    <a:pt x="99" y="37"/>
                    <a:pt x="99" y="68"/>
                    <a:pt x="80" y="89"/>
                  </a:cubicBezTo>
                  <a:cubicBezTo>
                    <a:pt x="76" y="93"/>
                    <a:pt x="71" y="97"/>
                    <a:pt x="65" y="100"/>
                  </a:cubicBezTo>
                  <a:cubicBezTo>
                    <a:pt x="54" y="105"/>
                    <a:pt x="40" y="105"/>
                    <a:pt x="29" y="100"/>
                  </a:cubicBezTo>
                  <a:cubicBezTo>
                    <a:pt x="23" y="97"/>
                    <a:pt x="18" y="93"/>
                    <a:pt x="14" y="89"/>
                  </a:cubicBezTo>
                  <a:cubicBezTo>
                    <a:pt x="5" y="79"/>
                    <a:pt x="0" y="66"/>
                    <a:pt x="0" y="52"/>
                  </a:cubicBezTo>
                  <a:close/>
                  <a:moveTo>
                    <a:pt x="26" y="52"/>
                  </a:moveTo>
                  <a:cubicBezTo>
                    <a:pt x="26" y="55"/>
                    <a:pt x="26" y="59"/>
                    <a:pt x="27" y="61"/>
                  </a:cubicBezTo>
                  <a:cubicBezTo>
                    <a:pt x="28" y="64"/>
                    <a:pt x="30" y="67"/>
                    <a:pt x="32" y="69"/>
                  </a:cubicBezTo>
                  <a:cubicBezTo>
                    <a:pt x="34" y="71"/>
                    <a:pt x="36" y="73"/>
                    <a:pt x="39" y="74"/>
                  </a:cubicBezTo>
                  <a:cubicBezTo>
                    <a:pt x="41" y="75"/>
                    <a:pt x="44" y="76"/>
                    <a:pt x="47" y="76"/>
                  </a:cubicBezTo>
                  <a:cubicBezTo>
                    <a:pt x="50" y="76"/>
                    <a:pt x="53" y="75"/>
                    <a:pt x="55" y="74"/>
                  </a:cubicBezTo>
                  <a:cubicBezTo>
                    <a:pt x="58" y="73"/>
                    <a:pt x="60" y="71"/>
                    <a:pt x="62" y="69"/>
                  </a:cubicBezTo>
                  <a:cubicBezTo>
                    <a:pt x="71" y="59"/>
                    <a:pt x="71" y="45"/>
                    <a:pt x="62" y="36"/>
                  </a:cubicBezTo>
                  <a:cubicBezTo>
                    <a:pt x="60" y="34"/>
                    <a:pt x="58" y="32"/>
                    <a:pt x="55" y="31"/>
                  </a:cubicBezTo>
                  <a:cubicBezTo>
                    <a:pt x="53" y="30"/>
                    <a:pt x="50" y="29"/>
                    <a:pt x="47" y="29"/>
                  </a:cubicBezTo>
                  <a:cubicBezTo>
                    <a:pt x="44" y="29"/>
                    <a:pt x="41" y="30"/>
                    <a:pt x="39" y="31"/>
                  </a:cubicBezTo>
                  <a:cubicBezTo>
                    <a:pt x="36" y="32"/>
                    <a:pt x="34" y="34"/>
                    <a:pt x="32" y="36"/>
                  </a:cubicBezTo>
                  <a:cubicBezTo>
                    <a:pt x="30" y="38"/>
                    <a:pt x="28" y="41"/>
                    <a:pt x="27" y="43"/>
                  </a:cubicBezTo>
                  <a:cubicBezTo>
                    <a:pt x="26" y="46"/>
                    <a:pt x="26" y="49"/>
                    <a:pt x="26" y="52"/>
                  </a:cubicBezTo>
                  <a:close/>
                </a:path>
              </a:pathLst>
            </a:custGeom>
            <a:solidFill>
              <a:srgbClr val="7c4182"/>
            </a:solidFill>
            <a:ln>
              <a:noFill/>
            </a:ln>
          </p:spPr>
          <p:style>
            <a:lnRef idx="0"/>
            <a:fillRef idx="0"/>
            <a:effectRef idx="0"/>
            <a:fontRef idx="minor"/>
          </p:style>
        </p:sp>
        <p:sp>
          <p:nvSpPr>
            <p:cNvPr id="246" name="CustomShape 12"/>
            <p:cNvSpPr/>
            <p:nvPr/>
          </p:nvSpPr>
          <p:spPr>
            <a:xfrm>
              <a:off x="1839960" y="506520"/>
              <a:ext cx="153720" cy="159840"/>
            </a:xfrm>
            <a:custGeom>
              <a:avLst/>
              <a:gdLst/>
              <a:ahLst/>
              <a:rect l="l" t="t" r="r" b="b"/>
              <a:pathLst>
                <a:path w="100" h="105">
                  <a:moveTo>
                    <a:pt x="0" y="52"/>
                  </a:moveTo>
                  <a:cubicBezTo>
                    <a:pt x="0" y="46"/>
                    <a:pt x="2" y="39"/>
                    <a:pt x="4" y="32"/>
                  </a:cubicBezTo>
                  <a:cubicBezTo>
                    <a:pt x="7" y="26"/>
                    <a:pt x="10" y="21"/>
                    <a:pt x="14" y="16"/>
                  </a:cubicBezTo>
                  <a:cubicBezTo>
                    <a:pt x="19" y="11"/>
                    <a:pt x="24" y="8"/>
                    <a:pt x="29" y="5"/>
                  </a:cubicBezTo>
                  <a:cubicBezTo>
                    <a:pt x="41" y="0"/>
                    <a:pt x="55" y="0"/>
                    <a:pt x="66" y="5"/>
                  </a:cubicBezTo>
                  <a:cubicBezTo>
                    <a:pt x="72" y="8"/>
                    <a:pt x="77" y="11"/>
                    <a:pt x="81" y="16"/>
                  </a:cubicBezTo>
                  <a:cubicBezTo>
                    <a:pt x="100" y="37"/>
                    <a:pt x="100" y="68"/>
                    <a:pt x="81" y="89"/>
                  </a:cubicBezTo>
                  <a:cubicBezTo>
                    <a:pt x="77" y="93"/>
                    <a:pt x="72" y="97"/>
                    <a:pt x="66" y="100"/>
                  </a:cubicBezTo>
                  <a:cubicBezTo>
                    <a:pt x="55" y="105"/>
                    <a:pt x="41" y="105"/>
                    <a:pt x="29" y="100"/>
                  </a:cubicBezTo>
                  <a:cubicBezTo>
                    <a:pt x="24" y="97"/>
                    <a:pt x="19" y="93"/>
                    <a:pt x="14" y="89"/>
                  </a:cubicBezTo>
                  <a:cubicBezTo>
                    <a:pt x="10" y="84"/>
                    <a:pt x="7" y="78"/>
                    <a:pt x="4" y="72"/>
                  </a:cubicBezTo>
                  <a:cubicBezTo>
                    <a:pt x="2" y="66"/>
                    <a:pt x="0" y="59"/>
                    <a:pt x="0" y="52"/>
                  </a:cubicBezTo>
                  <a:close/>
                  <a:moveTo>
                    <a:pt x="26" y="52"/>
                  </a:moveTo>
                  <a:cubicBezTo>
                    <a:pt x="26" y="55"/>
                    <a:pt x="27" y="59"/>
                    <a:pt x="28" y="61"/>
                  </a:cubicBezTo>
                  <a:cubicBezTo>
                    <a:pt x="29" y="64"/>
                    <a:pt x="31" y="67"/>
                    <a:pt x="33" y="69"/>
                  </a:cubicBezTo>
                  <a:cubicBezTo>
                    <a:pt x="35" y="71"/>
                    <a:pt x="37" y="73"/>
                    <a:pt x="40" y="74"/>
                  </a:cubicBezTo>
                  <a:cubicBezTo>
                    <a:pt x="42" y="75"/>
                    <a:pt x="45" y="76"/>
                    <a:pt x="48" y="76"/>
                  </a:cubicBezTo>
                  <a:cubicBezTo>
                    <a:pt x="51" y="76"/>
                    <a:pt x="54" y="75"/>
                    <a:pt x="56" y="74"/>
                  </a:cubicBezTo>
                  <a:cubicBezTo>
                    <a:pt x="59" y="73"/>
                    <a:pt x="61" y="71"/>
                    <a:pt x="63" y="69"/>
                  </a:cubicBezTo>
                  <a:cubicBezTo>
                    <a:pt x="65" y="67"/>
                    <a:pt x="67" y="64"/>
                    <a:pt x="68" y="61"/>
                  </a:cubicBezTo>
                  <a:cubicBezTo>
                    <a:pt x="70" y="56"/>
                    <a:pt x="70" y="49"/>
                    <a:pt x="68" y="43"/>
                  </a:cubicBezTo>
                  <a:cubicBezTo>
                    <a:pt x="67" y="41"/>
                    <a:pt x="65" y="38"/>
                    <a:pt x="63" y="36"/>
                  </a:cubicBezTo>
                  <a:cubicBezTo>
                    <a:pt x="61" y="34"/>
                    <a:pt x="59" y="32"/>
                    <a:pt x="56" y="31"/>
                  </a:cubicBezTo>
                  <a:cubicBezTo>
                    <a:pt x="54" y="30"/>
                    <a:pt x="51" y="29"/>
                    <a:pt x="48" y="29"/>
                  </a:cubicBezTo>
                  <a:cubicBezTo>
                    <a:pt x="45" y="29"/>
                    <a:pt x="42" y="30"/>
                    <a:pt x="40" y="31"/>
                  </a:cubicBezTo>
                  <a:cubicBezTo>
                    <a:pt x="37" y="32"/>
                    <a:pt x="35" y="34"/>
                    <a:pt x="33" y="36"/>
                  </a:cubicBezTo>
                  <a:cubicBezTo>
                    <a:pt x="31" y="38"/>
                    <a:pt x="29" y="41"/>
                    <a:pt x="28" y="43"/>
                  </a:cubicBezTo>
                  <a:cubicBezTo>
                    <a:pt x="27" y="46"/>
                    <a:pt x="26" y="49"/>
                    <a:pt x="26" y="52"/>
                  </a:cubicBezTo>
                  <a:close/>
                </a:path>
              </a:pathLst>
            </a:custGeom>
            <a:solidFill>
              <a:srgbClr val="7c4182"/>
            </a:solidFill>
            <a:ln>
              <a:noFill/>
            </a:ln>
          </p:spPr>
          <p:style>
            <a:lnRef idx="0"/>
            <a:fillRef idx="0"/>
            <a:effectRef idx="0"/>
            <a:fontRef idx="minor"/>
          </p:style>
        </p:sp>
        <p:sp>
          <p:nvSpPr>
            <p:cNvPr id="247" name="CustomShape 13"/>
            <p:cNvSpPr/>
            <p:nvPr/>
          </p:nvSpPr>
          <p:spPr>
            <a:xfrm>
              <a:off x="968400" y="412920"/>
              <a:ext cx="205920" cy="250560"/>
            </a:xfrm>
            <a:custGeom>
              <a:avLst/>
              <a:gdLst/>
              <a:ahLst/>
              <a:rect l="l" t="t" r="r" b="b"/>
              <a:pathLst>
                <a:path w="134" h="164">
                  <a:moveTo>
                    <a:pt x="1" y="23"/>
                  </a:moveTo>
                  <a:cubicBezTo>
                    <a:pt x="0" y="21"/>
                    <a:pt x="0" y="18"/>
                    <a:pt x="0" y="16"/>
                  </a:cubicBezTo>
                  <a:cubicBezTo>
                    <a:pt x="0" y="14"/>
                    <a:pt x="0" y="12"/>
                    <a:pt x="1" y="10"/>
                  </a:cubicBezTo>
                  <a:cubicBezTo>
                    <a:pt x="2" y="8"/>
                    <a:pt x="3" y="6"/>
                    <a:pt x="4" y="5"/>
                  </a:cubicBezTo>
                  <a:cubicBezTo>
                    <a:pt x="6" y="3"/>
                    <a:pt x="8" y="2"/>
                    <a:pt x="10" y="1"/>
                  </a:cubicBezTo>
                  <a:cubicBezTo>
                    <a:pt x="11" y="0"/>
                    <a:pt x="13" y="0"/>
                    <a:pt x="15" y="0"/>
                  </a:cubicBezTo>
                  <a:cubicBezTo>
                    <a:pt x="17" y="0"/>
                    <a:pt x="19" y="0"/>
                    <a:pt x="21" y="1"/>
                  </a:cubicBezTo>
                  <a:cubicBezTo>
                    <a:pt x="23" y="2"/>
                    <a:pt x="24" y="3"/>
                    <a:pt x="26" y="5"/>
                  </a:cubicBezTo>
                  <a:cubicBezTo>
                    <a:pt x="27" y="6"/>
                    <a:pt x="28" y="8"/>
                    <a:pt x="29" y="10"/>
                  </a:cubicBezTo>
                  <a:cubicBezTo>
                    <a:pt x="29" y="10"/>
                    <a:pt x="63" y="97"/>
                    <a:pt x="64" y="99"/>
                  </a:cubicBezTo>
                  <a:cubicBezTo>
                    <a:pt x="65" y="100"/>
                    <a:pt x="67" y="101"/>
                    <a:pt x="68" y="100"/>
                  </a:cubicBezTo>
                  <a:cubicBezTo>
                    <a:pt x="69" y="100"/>
                    <a:pt x="69" y="99"/>
                    <a:pt x="70" y="99"/>
                  </a:cubicBezTo>
                  <a:cubicBezTo>
                    <a:pt x="70" y="97"/>
                    <a:pt x="105" y="10"/>
                    <a:pt x="105" y="10"/>
                  </a:cubicBezTo>
                  <a:cubicBezTo>
                    <a:pt x="105" y="8"/>
                    <a:pt x="106" y="6"/>
                    <a:pt x="108" y="5"/>
                  </a:cubicBezTo>
                  <a:cubicBezTo>
                    <a:pt x="109" y="3"/>
                    <a:pt x="111" y="2"/>
                    <a:pt x="113" y="1"/>
                  </a:cubicBezTo>
                  <a:cubicBezTo>
                    <a:pt x="115" y="0"/>
                    <a:pt x="116" y="0"/>
                    <a:pt x="118" y="0"/>
                  </a:cubicBezTo>
                  <a:cubicBezTo>
                    <a:pt x="120" y="0"/>
                    <a:pt x="122" y="0"/>
                    <a:pt x="124" y="1"/>
                  </a:cubicBezTo>
                  <a:cubicBezTo>
                    <a:pt x="126" y="2"/>
                    <a:pt x="128" y="3"/>
                    <a:pt x="129" y="5"/>
                  </a:cubicBezTo>
                  <a:cubicBezTo>
                    <a:pt x="131" y="6"/>
                    <a:pt x="132" y="8"/>
                    <a:pt x="133" y="10"/>
                  </a:cubicBezTo>
                  <a:cubicBezTo>
                    <a:pt x="133" y="12"/>
                    <a:pt x="134" y="14"/>
                    <a:pt x="134" y="16"/>
                  </a:cubicBezTo>
                  <a:cubicBezTo>
                    <a:pt x="134" y="18"/>
                    <a:pt x="133" y="21"/>
                    <a:pt x="133" y="23"/>
                  </a:cubicBezTo>
                  <a:cubicBezTo>
                    <a:pt x="81" y="153"/>
                    <a:pt x="81" y="153"/>
                    <a:pt x="81" y="153"/>
                  </a:cubicBezTo>
                  <a:cubicBezTo>
                    <a:pt x="80" y="157"/>
                    <a:pt x="78" y="159"/>
                    <a:pt x="75" y="161"/>
                  </a:cubicBezTo>
                  <a:cubicBezTo>
                    <a:pt x="73" y="163"/>
                    <a:pt x="70" y="164"/>
                    <a:pt x="67" y="164"/>
                  </a:cubicBezTo>
                  <a:cubicBezTo>
                    <a:pt x="66" y="164"/>
                    <a:pt x="66" y="164"/>
                    <a:pt x="66" y="164"/>
                  </a:cubicBezTo>
                  <a:cubicBezTo>
                    <a:pt x="64" y="163"/>
                    <a:pt x="64" y="163"/>
                    <a:pt x="64" y="163"/>
                  </a:cubicBezTo>
                  <a:cubicBezTo>
                    <a:pt x="62" y="163"/>
                    <a:pt x="59" y="162"/>
                    <a:pt x="57" y="160"/>
                  </a:cubicBezTo>
                  <a:cubicBezTo>
                    <a:pt x="55" y="158"/>
                    <a:pt x="54" y="156"/>
                    <a:pt x="53" y="153"/>
                  </a:cubicBezTo>
                  <a:lnTo>
                    <a:pt x="1" y="23"/>
                  </a:lnTo>
                  <a:close/>
                </a:path>
              </a:pathLst>
            </a:custGeom>
            <a:solidFill>
              <a:srgbClr val="02b6c9"/>
            </a:solidFill>
            <a:ln>
              <a:noFill/>
            </a:ln>
          </p:spPr>
          <p:style>
            <a:lnRef idx="0"/>
            <a:fillRef idx="0"/>
            <a:effectRef idx="0"/>
            <a:fontRef idx="minor"/>
          </p:style>
        </p:sp>
        <p:sp>
          <p:nvSpPr>
            <p:cNvPr id="248" name="CustomShape 14"/>
            <p:cNvSpPr/>
            <p:nvPr/>
          </p:nvSpPr>
          <p:spPr>
            <a:xfrm>
              <a:off x="1494000" y="412920"/>
              <a:ext cx="153720" cy="253800"/>
            </a:xfrm>
            <a:custGeom>
              <a:avLst/>
              <a:gdLst/>
              <a:ahLst/>
              <a:rect l="l" t="t" r="r" b="b"/>
              <a:pathLst>
                <a:path w="100" h="166">
                  <a:moveTo>
                    <a:pt x="100" y="20"/>
                  </a:moveTo>
                  <a:cubicBezTo>
                    <a:pt x="100" y="15"/>
                    <a:pt x="100" y="15"/>
                    <a:pt x="100" y="15"/>
                  </a:cubicBezTo>
                  <a:cubicBezTo>
                    <a:pt x="100" y="13"/>
                    <a:pt x="99" y="11"/>
                    <a:pt x="99" y="9"/>
                  </a:cubicBezTo>
                  <a:cubicBezTo>
                    <a:pt x="98" y="7"/>
                    <a:pt x="97" y="6"/>
                    <a:pt x="96" y="4"/>
                  </a:cubicBezTo>
                  <a:cubicBezTo>
                    <a:pt x="95" y="3"/>
                    <a:pt x="93" y="2"/>
                    <a:pt x="92" y="1"/>
                  </a:cubicBezTo>
                  <a:cubicBezTo>
                    <a:pt x="90" y="0"/>
                    <a:pt x="88" y="0"/>
                    <a:pt x="87" y="0"/>
                  </a:cubicBezTo>
                  <a:cubicBezTo>
                    <a:pt x="85" y="0"/>
                    <a:pt x="83" y="0"/>
                    <a:pt x="82" y="1"/>
                  </a:cubicBezTo>
                  <a:cubicBezTo>
                    <a:pt x="78" y="3"/>
                    <a:pt x="76" y="5"/>
                    <a:pt x="75" y="9"/>
                  </a:cubicBezTo>
                  <a:cubicBezTo>
                    <a:pt x="74" y="11"/>
                    <a:pt x="74" y="13"/>
                    <a:pt x="74" y="15"/>
                  </a:cubicBezTo>
                  <a:cubicBezTo>
                    <a:pt x="74" y="68"/>
                    <a:pt x="74" y="68"/>
                    <a:pt x="74" y="68"/>
                  </a:cubicBezTo>
                  <a:cubicBezTo>
                    <a:pt x="71" y="66"/>
                    <a:pt x="67" y="65"/>
                    <a:pt x="64" y="64"/>
                  </a:cubicBezTo>
                  <a:cubicBezTo>
                    <a:pt x="60" y="63"/>
                    <a:pt x="56" y="62"/>
                    <a:pt x="52" y="62"/>
                  </a:cubicBezTo>
                  <a:cubicBezTo>
                    <a:pt x="46" y="62"/>
                    <a:pt x="40" y="63"/>
                    <a:pt x="34" y="66"/>
                  </a:cubicBezTo>
                  <a:cubicBezTo>
                    <a:pt x="28" y="69"/>
                    <a:pt x="23" y="72"/>
                    <a:pt x="19" y="77"/>
                  </a:cubicBezTo>
                  <a:cubicBezTo>
                    <a:pt x="0" y="98"/>
                    <a:pt x="0" y="129"/>
                    <a:pt x="19" y="150"/>
                  </a:cubicBezTo>
                  <a:cubicBezTo>
                    <a:pt x="23" y="154"/>
                    <a:pt x="28" y="158"/>
                    <a:pt x="34" y="161"/>
                  </a:cubicBezTo>
                  <a:cubicBezTo>
                    <a:pt x="46" y="166"/>
                    <a:pt x="59" y="166"/>
                    <a:pt x="71" y="161"/>
                  </a:cubicBezTo>
                  <a:cubicBezTo>
                    <a:pt x="76" y="158"/>
                    <a:pt x="81" y="154"/>
                    <a:pt x="86" y="150"/>
                  </a:cubicBezTo>
                  <a:cubicBezTo>
                    <a:pt x="90" y="145"/>
                    <a:pt x="93" y="140"/>
                    <a:pt x="96" y="134"/>
                  </a:cubicBezTo>
                  <a:cubicBezTo>
                    <a:pt x="98" y="127"/>
                    <a:pt x="100" y="121"/>
                    <a:pt x="100" y="114"/>
                  </a:cubicBezTo>
                  <a:cubicBezTo>
                    <a:pt x="100" y="20"/>
                    <a:pt x="100" y="20"/>
                    <a:pt x="100" y="20"/>
                  </a:cubicBezTo>
                  <a:close/>
                  <a:moveTo>
                    <a:pt x="72" y="122"/>
                  </a:moveTo>
                  <a:cubicBezTo>
                    <a:pt x="71" y="125"/>
                    <a:pt x="70" y="128"/>
                    <a:pt x="68" y="130"/>
                  </a:cubicBezTo>
                  <a:cubicBezTo>
                    <a:pt x="66" y="132"/>
                    <a:pt x="63" y="134"/>
                    <a:pt x="61" y="135"/>
                  </a:cubicBezTo>
                  <a:cubicBezTo>
                    <a:pt x="58" y="136"/>
                    <a:pt x="55" y="137"/>
                    <a:pt x="52" y="137"/>
                  </a:cubicBezTo>
                  <a:cubicBezTo>
                    <a:pt x="49" y="137"/>
                    <a:pt x="47" y="136"/>
                    <a:pt x="44" y="135"/>
                  </a:cubicBezTo>
                  <a:cubicBezTo>
                    <a:pt x="41" y="134"/>
                    <a:pt x="39" y="132"/>
                    <a:pt x="37" y="130"/>
                  </a:cubicBezTo>
                  <a:cubicBezTo>
                    <a:pt x="35" y="128"/>
                    <a:pt x="34" y="125"/>
                    <a:pt x="33" y="122"/>
                  </a:cubicBezTo>
                  <a:cubicBezTo>
                    <a:pt x="29" y="114"/>
                    <a:pt x="31" y="104"/>
                    <a:pt x="37" y="97"/>
                  </a:cubicBezTo>
                  <a:cubicBezTo>
                    <a:pt x="39" y="95"/>
                    <a:pt x="41" y="93"/>
                    <a:pt x="44" y="92"/>
                  </a:cubicBezTo>
                  <a:cubicBezTo>
                    <a:pt x="47" y="91"/>
                    <a:pt x="49" y="90"/>
                    <a:pt x="52" y="90"/>
                  </a:cubicBezTo>
                  <a:cubicBezTo>
                    <a:pt x="55" y="90"/>
                    <a:pt x="58" y="91"/>
                    <a:pt x="61" y="92"/>
                  </a:cubicBezTo>
                  <a:cubicBezTo>
                    <a:pt x="63" y="93"/>
                    <a:pt x="66" y="95"/>
                    <a:pt x="68" y="97"/>
                  </a:cubicBezTo>
                  <a:cubicBezTo>
                    <a:pt x="69" y="99"/>
                    <a:pt x="71" y="102"/>
                    <a:pt x="72" y="104"/>
                  </a:cubicBezTo>
                  <a:cubicBezTo>
                    <a:pt x="74" y="110"/>
                    <a:pt x="74" y="117"/>
                    <a:pt x="72" y="122"/>
                  </a:cubicBezTo>
                  <a:close/>
                </a:path>
              </a:pathLst>
            </a:custGeom>
            <a:solidFill>
              <a:srgbClr val="7c4182"/>
            </a:solidFill>
            <a:ln>
              <a:noFill/>
            </a:ln>
          </p:spPr>
          <p:style>
            <a:lnRef idx="0"/>
            <a:fillRef idx="0"/>
            <a:effectRef idx="0"/>
            <a:fontRef idx="minor"/>
          </p:style>
        </p:sp>
      </p:grpSp>
      <p:sp>
        <p:nvSpPr>
          <p:cNvPr id="249" name="CustomShape 15"/>
          <p:cNvSpPr/>
          <p:nvPr/>
        </p:nvSpPr>
        <p:spPr>
          <a:xfrm>
            <a:off x="1409760" y="1431720"/>
            <a:ext cx="1131480" cy="61560"/>
          </a:xfrm>
          <a:prstGeom prst="rect">
            <a:avLst/>
          </a:prstGeom>
          <a:solidFill>
            <a:srgbClr val="7c4182"/>
          </a:solidFill>
          <a:ln>
            <a:noFill/>
          </a:ln>
        </p:spPr>
        <p:style>
          <a:lnRef idx="0"/>
          <a:fillRef idx="0"/>
          <a:effectRef idx="0"/>
          <a:fontRef idx="minor"/>
        </p:style>
      </p:sp>
      <p:grpSp>
        <p:nvGrpSpPr>
          <p:cNvPr id="250" name="Group 16"/>
          <p:cNvGrpSpPr/>
          <p:nvPr/>
        </p:nvGrpSpPr>
        <p:grpSpPr>
          <a:xfrm>
            <a:off x="8589960" y="-7920"/>
            <a:ext cx="3727080" cy="6865560"/>
            <a:chOff x="8589960" y="-7920"/>
            <a:chExt cx="3727080" cy="6865560"/>
          </a:xfrm>
        </p:grpSpPr>
        <p:pic>
          <p:nvPicPr>
            <p:cNvPr id="251" name="Google Shape;153;p15_15" descr=""/>
            <p:cNvPicPr/>
            <p:nvPr/>
          </p:nvPicPr>
          <p:blipFill>
            <a:blip r:embed="rId1"/>
            <a:srcRect l="0" t="0" r="0" b="7408"/>
            <a:stretch/>
          </p:blipFill>
          <p:spPr>
            <a:xfrm>
              <a:off x="8589960" y="-7920"/>
              <a:ext cx="3727080" cy="6865560"/>
            </a:xfrm>
            <a:prstGeom prst="rect">
              <a:avLst/>
            </a:prstGeom>
            <a:ln>
              <a:noFill/>
            </a:ln>
          </p:spPr>
        </p:pic>
        <p:pic>
          <p:nvPicPr>
            <p:cNvPr id="252" name="Google Shape;154;p15_15" descr=""/>
            <p:cNvPicPr/>
            <p:nvPr/>
          </p:nvPicPr>
          <p:blipFill>
            <a:blip r:embed="rId2"/>
            <a:stretch/>
          </p:blipFill>
          <p:spPr>
            <a:xfrm>
              <a:off x="11523600" y="995400"/>
              <a:ext cx="791640" cy="1780920"/>
            </a:xfrm>
            <a:prstGeom prst="rect">
              <a:avLst/>
            </a:prstGeom>
            <a:ln>
              <a:noFill/>
            </a:ln>
          </p:spPr>
        </p:pic>
      </p:grpSp>
      <p:sp>
        <p:nvSpPr>
          <p:cNvPr id="253" name="CustomShape 17"/>
          <p:cNvSpPr/>
          <p:nvPr/>
        </p:nvSpPr>
        <p:spPr>
          <a:xfrm>
            <a:off x="411120" y="5653080"/>
            <a:ext cx="1339560" cy="987120"/>
          </a:xfrm>
          <a:custGeom>
            <a:avLst/>
            <a:gdLst/>
            <a:ahLst/>
            <a:rect l="l" t="t" r="r" b="b"/>
            <a:pathLst>
              <a:path w="872" h="642">
                <a:moveTo>
                  <a:pt x="872" y="642"/>
                </a:moveTo>
                <a:cubicBezTo>
                  <a:pt x="673" y="642"/>
                  <a:pt x="673" y="642"/>
                  <a:pt x="673" y="642"/>
                </a:cubicBezTo>
                <a:cubicBezTo>
                  <a:pt x="673" y="642"/>
                  <a:pt x="673" y="642"/>
                  <a:pt x="673" y="642"/>
                </a:cubicBezTo>
                <a:cubicBezTo>
                  <a:pt x="872" y="642"/>
                  <a:pt x="872" y="642"/>
                  <a:pt x="872" y="642"/>
                </a:cubicBezTo>
                <a:cubicBezTo>
                  <a:pt x="872" y="642"/>
                  <a:pt x="872" y="642"/>
                  <a:pt x="872" y="642"/>
                </a:cubicBezTo>
                <a:moveTo>
                  <a:pt x="1" y="0"/>
                </a:moveTo>
                <a:cubicBezTo>
                  <a:pt x="1" y="0"/>
                  <a:pt x="0" y="1"/>
                  <a:pt x="0" y="1"/>
                </a:cubicBezTo>
                <a:cubicBezTo>
                  <a:pt x="0" y="253"/>
                  <a:pt x="0" y="253"/>
                  <a:pt x="0" y="253"/>
                </a:cubicBezTo>
                <a:cubicBezTo>
                  <a:pt x="0" y="252"/>
                  <a:pt x="1" y="252"/>
                  <a:pt x="1" y="251"/>
                </a:cubicBezTo>
                <a:cubicBezTo>
                  <a:pt x="1" y="0"/>
                  <a:pt x="1" y="0"/>
                  <a:pt x="1" y="0"/>
                </a:cubicBezTo>
              </a:path>
            </a:pathLst>
          </a:custGeom>
          <a:solidFill>
            <a:srgbClr val="d2e5e6"/>
          </a:solidFill>
          <a:ln>
            <a:noFill/>
          </a:ln>
        </p:spPr>
        <p:style>
          <a:lnRef idx="0"/>
          <a:fillRef idx="0"/>
          <a:effectRef idx="0"/>
          <a:fontRef idx="minor"/>
        </p:style>
      </p:sp>
      <p:sp>
        <p:nvSpPr>
          <p:cNvPr id="254" name="CustomShape 18"/>
          <p:cNvSpPr/>
          <p:nvPr/>
        </p:nvSpPr>
        <p:spPr>
          <a:xfrm>
            <a:off x="-664200" y="5816520"/>
            <a:ext cx="1740960" cy="1740960"/>
          </a:xfrm>
          <a:prstGeom prst="ellipse">
            <a:avLst/>
          </a:prstGeom>
          <a:noFill/>
          <a:ln w="282600">
            <a:solidFill>
              <a:srgbClr val="02b6c9">
                <a:alpha val="27000"/>
              </a:srgbClr>
            </a:solidFill>
            <a:miter/>
          </a:ln>
        </p:spPr>
        <p:style>
          <a:lnRef idx="0"/>
          <a:fillRef idx="0"/>
          <a:effectRef idx="0"/>
          <a:fontRef idx="minor"/>
        </p:style>
      </p:sp>
      <p:sp>
        <p:nvSpPr>
          <p:cNvPr id="255" name="CustomShape 19"/>
          <p:cNvSpPr/>
          <p:nvPr/>
        </p:nvSpPr>
        <p:spPr>
          <a:xfrm>
            <a:off x="345240" y="1828800"/>
            <a:ext cx="8890200" cy="4663440"/>
          </a:xfrm>
          <a:prstGeom prst="rect">
            <a:avLst/>
          </a:prstGeom>
          <a:noFill/>
          <a:ln>
            <a:noFill/>
          </a:ln>
        </p:spPr>
        <p:style>
          <a:lnRef idx="0"/>
          <a:fillRef idx="0"/>
          <a:effectRef idx="0"/>
          <a:fontRef idx="minor"/>
        </p:style>
        <p:txBody>
          <a:bodyPr>
            <a:noAutofit/>
          </a:bodyPr>
          <a:p>
            <a:pPr>
              <a:lnSpc>
                <a:spcPct val="150000"/>
              </a:lnSpc>
            </a:pPr>
            <a:r>
              <a:rPr b="0" lang="en-US" sz="2400" spc="-1" strike="noStrike">
                <a:solidFill>
                  <a:srgbClr val="727373"/>
                </a:solidFill>
                <a:latin typeface="Roboto"/>
                <a:ea typeface="Roboto"/>
              </a:rPr>
              <a:t>Sử dụng keyword `pass` với một Hàm là placeholder hoặc abstract </a:t>
            </a:r>
            <a:endParaRPr b="0" lang="en-US" sz="2400" spc="-1" strike="noStrike">
              <a:latin typeface="Arial"/>
            </a:endParaRPr>
          </a:p>
        </p:txBody>
      </p:sp>
      <p:pic>
        <p:nvPicPr>
          <p:cNvPr id="256" name="" descr=""/>
          <p:cNvPicPr/>
          <p:nvPr/>
        </p:nvPicPr>
        <p:blipFill>
          <a:blip r:embed="rId3"/>
          <a:stretch/>
        </p:blipFill>
        <p:spPr>
          <a:xfrm>
            <a:off x="1645920" y="3332880"/>
            <a:ext cx="5361840" cy="2918160"/>
          </a:xfrm>
          <a:prstGeom prst="rect">
            <a:avLst/>
          </a:prstGeom>
          <a:ln>
            <a:noFill/>
          </a:ln>
        </p:spPr>
      </p:pic>
    </p:spTree>
  </p:cSld>
  <mc:AlternateContent>
    <mc:Choice Requires="p14">
      <p:transition spd="slow" p14:dur="2000"/>
    </mc:Choice>
    <mc:Fallback>
      <p:transition spd="slow"/>
    </mc:Fallback>
  </mc:AlternateContent>
  <p:timing>
    <p:tnLst>
      <p:par>
        <p:cTn id="47" dur="indefinite" restart="never" nodeType="tmRoot">
          <p:childTnLst>
            <p:seq>
              <p:cTn id="48" dur="indefinite" nodeType="mainSeq">
                <p:childTnLst>
                  <p:par>
                    <p:cTn id="49" fill="hold">
                      <p:stCondLst>
                        <p:cond delay="indefinite"/>
                      </p:stCondLst>
                      <p:childTnLst>
                        <p:par>
                          <p:cTn id="50" fill="hold">
                            <p:stCondLst>
                              <p:cond delay="0"/>
                            </p:stCondLst>
                            <p:childTnLst>
                              <p:par>
                                <p:cTn id="51" nodeType="clickEffect" fill="hold" presetClass="entr" presetID="1">
                                  <p:stCondLst>
                                    <p:cond delay="0"/>
                                  </p:stCondLst>
                                  <p:childTnLst>
                                    <p:set>
                                      <p:cBhvr>
                                        <p:cTn id="52" dur="1" fill="hold">
                                          <p:stCondLst>
                                            <p:cond delay="0"/>
                                          </p:stCondLst>
                                        </p:cTn>
                                        <p:tgtEl>
                                          <p:spTgt spid="238"/>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nodeType="clickEffect" fill="hold" presetClass="entr" presetID="1">
                                  <p:stCondLst>
                                    <p:cond delay="0"/>
                                  </p:stCondLst>
                                  <p:childTnLst>
                                    <p:set>
                                      <p:cBhvr>
                                        <p:cTn id="56" dur="1" fill="hold">
                                          <p:stCondLst>
                                            <p:cond delay="0"/>
                                          </p:stCondLst>
                                        </p:cTn>
                                        <p:tgtEl>
                                          <p:spTgt spid="25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7" name="CustomShape 1"/>
          <p:cNvSpPr/>
          <p:nvPr/>
        </p:nvSpPr>
        <p:spPr>
          <a:xfrm>
            <a:off x="0" y="71280"/>
            <a:ext cx="13312440" cy="7414920"/>
          </a:xfrm>
          <a:prstGeom prst="rect">
            <a:avLst/>
          </a:prstGeom>
          <a:noFill/>
          <a:ln>
            <a:noFill/>
          </a:ln>
        </p:spPr>
        <p:style>
          <a:lnRef idx="0"/>
          <a:fillRef idx="0"/>
          <a:effectRef idx="0"/>
          <a:fontRef idx="minor"/>
        </p:style>
      </p:sp>
      <p:sp>
        <p:nvSpPr>
          <p:cNvPr id="258" name="CustomShape 2"/>
          <p:cNvSpPr/>
          <p:nvPr/>
        </p:nvSpPr>
        <p:spPr>
          <a:xfrm>
            <a:off x="411120" y="-4680"/>
            <a:ext cx="11807640" cy="6644880"/>
          </a:xfrm>
          <a:prstGeom prst="rect">
            <a:avLst/>
          </a:prstGeom>
          <a:noFill/>
          <a:ln>
            <a:noFill/>
          </a:ln>
        </p:spPr>
        <p:style>
          <a:lnRef idx="0"/>
          <a:fillRef idx="0"/>
          <a:effectRef idx="0"/>
          <a:fontRef idx="minor"/>
        </p:style>
      </p:sp>
      <p:sp>
        <p:nvSpPr>
          <p:cNvPr id="259" name="CustomShape 3"/>
          <p:cNvSpPr/>
          <p:nvPr/>
        </p:nvSpPr>
        <p:spPr>
          <a:xfrm>
            <a:off x="412920" y="-3240"/>
            <a:ext cx="11874240" cy="6643440"/>
          </a:xfrm>
          <a:prstGeom prst="rect">
            <a:avLst/>
          </a:prstGeom>
          <a:noFill/>
          <a:ln>
            <a:noFill/>
          </a:ln>
        </p:spPr>
        <p:style>
          <a:lnRef idx="0"/>
          <a:fillRef idx="0"/>
          <a:effectRef idx="0"/>
          <a:fontRef idx="minor"/>
        </p:style>
      </p:sp>
      <p:sp>
        <p:nvSpPr>
          <p:cNvPr id="260" name="CustomShape 4"/>
          <p:cNvSpPr/>
          <p:nvPr/>
        </p:nvSpPr>
        <p:spPr>
          <a:xfrm>
            <a:off x="892080" y="746280"/>
            <a:ext cx="7772400" cy="615240"/>
          </a:xfrm>
          <a:prstGeom prst="rect">
            <a:avLst/>
          </a:prstGeom>
          <a:noFill/>
          <a:ln>
            <a:noFill/>
          </a:ln>
        </p:spPr>
        <p:style>
          <a:lnRef idx="0"/>
          <a:fillRef idx="0"/>
          <a:effectRef idx="0"/>
          <a:fontRef idx="minor"/>
        </p:style>
        <p:txBody>
          <a:bodyPr lIns="0" rIns="0" tIns="0" bIns="0">
            <a:noAutofit/>
          </a:bodyPr>
          <a:p>
            <a:pPr>
              <a:lnSpc>
                <a:spcPct val="100000"/>
              </a:lnSpc>
            </a:pPr>
            <a:r>
              <a:rPr b="1" lang="en-US" sz="4000" spc="-1" strike="noStrike">
                <a:solidFill>
                  <a:srgbClr val="727373"/>
                </a:solidFill>
                <a:latin typeface="Arial"/>
                <a:ea typeface="Arial"/>
              </a:rPr>
              <a:t>Tham số mặc định và keyword</a:t>
            </a:r>
            <a:endParaRPr b="0" lang="en-US" sz="4000" spc="-1" strike="noStrike">
              <a:latin typeface="Arial"/>
            </a:endParaRPr>
          </a:p>
        </p:txBody>
      </p:sp>
      <p:grpSp>
        <p:nvGrpSpPr>
          <p:cNvPr id="261" name="Group 5"/>
          <p:cNvGrpSpPr/>
          <p:nvPr/>
        </p:nvGrpSpPr>
        <p:grpSpPr>
          <a:xfrm>
            <a:off x="968400" y="412920"/>
            <a:ext cx="1025280" cy="253800"/>
            <a:chOff x="968400" y="412920"/>
            <a:chExt cx="1025280" cy="253800"/>
          </a:xfrm>
        </p:grpSpPr>
        <p:sp>
          <p:nvSpPr>
            <p:cNvPr id="262" name="CustomShape 6"/>
            <p:cNvSpPr/>
            <p:nvPr/>
          </p:nvSpPr>
          <p:spPr>
            <a:xfrm>
              <a:off x="1190520" y="449280"/>
              <a:ext cx="42480" cy="45720"/>
            </a:xfrm>
            <a:custGeom>
              <a:avLst/>
              <a:gdLst/>
              <a:ahLst/>
              <a:rect l="l" t="t" r="r" b="b"/>
              <a:pathLst>
                <a:path w="28" h="30">
                  <a:moveTo>
                    <a:pt x="0" y="15"/>
                  </a:moveTo>
                  <a:cubicBezTo>
                    <a:pt x="0" y="13"/>
                    <a:pt x="0" y="11"/>
                    <a:pt x="1" y="9"/>
                  </a:cubicBezTo>
                  <a:cubicBezTo>
                    <a:pt x="2" y="6"/>
                    <a:pt x="5" y="3"/>
                    <a:pt x="8" y="1"/>
                  </a:cubicBezTo>
                  <a:cubicBezTo>
                    <a:pt x="12" y="0"/>
                    <a:pt x="16" y="0"/>
                    <a:pt x="19" y="1"/>
                  </a:cubicBezTo>
                  <a:cubicBezTo>
                    <a:pt x="21" y="2"/>
                    <a:pt x="22" y="3"/>
                    <a:pt x="23" y="4"/>
                  </a:cubicBezTo>
                  <a:cubicBezTo>
                    <a:pt x="25" y="6"/>
                    <a:pt x="26" y="7"/>
                    <a:pt x="26" y="9"/>
                  </a:cubicBezTo>
                  <a:cubicBezTo>
                    <a:pt x="27" y="11"/>
                    <a:pt x="28" y="13"/>
                    <a:pt x="28" y="15"/>
                  </a:cubicBezTo>
                  <a:cubicBezTo>
                    <a:pt x="28" y="17"/>
                    <a:pt x="27" y="19"/>
                    <a:pt x="26" y="21"/>
                  </a:cubicBezTo>
                  <a:cubicBezTo>
                    <a:pt x="26" y="23"/>
                    <a:pt x="25" y="24"/>
                    <a:pt x="23" y="26"/>
                  </a:cubicBezTo>
                  <a:cubicBezTo>
                    <a:pt x="22" y="27"/>
                    <a:pt x="21" y="28"/>
                    <a:pt x="19" y="29"/>
                  </a:cubicBezTo>
                  <a:cubicBezTo>
                    <a:pt x="16" y="30"/>
                    <a:pt x="12" y="30"/>
                    <a:pt x="8" y="29"/>
                  </a:cubicBezTo>
                  <a:cubicBezTo>
                    <a:pt x="7" y="28"/>
                    <a:pt x="5" y="27"/>
                    <a:pt x="4" y="26"/>
                  </a:cubicBezTo>
                  <a:cubicBezTo>
                    <a:pt x="3" y="24"/>
                    <a:pt x="2" y="23"/>
                    <a:pt x="1" y="21"/>
                  </a:cubicBezTo>
                  <a:cubicBezTo>
                    <a:pt x="0" y="19"/>
                    <a:pt x="0" y="17"/>
                    <a:pt x="0" y="15"/>
                  </a:cubicBezTo>
                  <a:close/>
                </a:path>
              </a:pathLst>
            </a:custGeom>
            <a:solidFill>
              <a:srgbClr val="02b6c9"/>
            </a:solidFill>
            <a:ln>
              <a:noFill/>
            </a:ln>
          </p:spPr>
          <p:style>
            <a:lnRef idx="0"/>
            <a:fillRef idx="0"/>
            <a:effectRef idx="0"/>
            <a:fontRef idx="minor"/>
          </p:style>
        </p:sp>
        <p:sp>
          <p:nvSpPr>
            <p:cNvPr id="263" name="CustomShape 7"/>
            <p:cNvSpPr/>
            <p:nvPr/>
          </p:nvSpPr>
          <p:spPr>
            <a:xfrm>
              <a:off x="1192320" y="509760"/>
              <a:ext cx="39240" cy="153720"/>
            </a:xfrm>
            <a:custGeom>
              <a:avLst/>
              <a:gdLst/>
              <a:ahLst/>
              <a:rect l="l" t="t" r="r" b="b"/>
              <a:pathLst>
                <a:path w="26" h="101">
                  <a:moveTo>
                    <a:pt x="26" y="86"/>
                  </a:moveTo>
                  <a:cubicBezTo>
                    <a:pt x="26" y="88"/>
                    <a:pt x="25" y="90"/>
                    <a:pt x="25" y="92"/>
                  </a:cubicBezTo>
                  <a:cubicBezTo>
                    <a:pt x="24" y="94"/>
                    <a:pt x="23" y="95"/>
                    <a:pt x="22" y="96"/>
                  </a:cubicBezTo>
                  <a:cubicBezTo>
                    <a:pt x="21" y="98"/>
                    <a:pt x="19" y="99"/>
                    <a:pt x="18" y="99"/>
                  </a:cubicBezTo>
                  <a:cubicBezTo>
                    <a:pt x="15" y="101"/>
                    <a:pt x="11" y="101"/>
                    <a:pt x="8" y="99"/>
                  </a:cubicBezTo>
                  <a:cubicBezTo>
                    <a:pt x="6" y="99"/>
                    <a:pt x="5" y="98"/>
                    <a:pt x="4" y="96"/>
                  </a:cubicBezTo>
                  <a:cubicBezTo>
                    <a:pt x="1" y="94"/>
                    <a:pt x="0" y="90"/>
                    <a:pt x="0" y="86"/>
                  </a:cubicBezTo>
                  <a:cubicBezTo>
                    <a:pt x="0" y="14"/>
                    <a:pt x="0" y="14"/>
                    <a:pt x="0" y="14"/>
                  </a:cubicBezTo>
                  <a:cubicBezTo>
                    <a:pt x="0" y="11"/>
                    <a:pt x="1" y="7"/>
                    <a:pt x="4" y="4"/>
                  </a:cubicBezTo>
                  <a:cubicBezTo>
                    <a:pt x="5" y="3"/>
                    <a:pt x="6" y="2"/>
                    <a:pt x="8" y="1"/>
                  </a:cubicBezTo>
                  <a:cubicBezTo>
                    <a:pt x="10" y="1"/>
                    <a:pt x="11" y="0"/>
                    <a:pt x="13" y="0"/>
                  </a:cubicBezTo>
                  <a:cubicBezTo>
                    <a:pt x="15" y="0"/>
                    <a:pt x="16" y="1"/>
                    <a:pt x="18" y="1"/>
                  </a:cubicBezTo>
                  <a:cubicBezTo>
                    <a:pt x="20" y="2"/>
                    <a:pt x="21" y="3"/>
                    <a:pt x="22" y="4"/>
                  </a:cubicBezTo>
                  <a:cubicBezTo>
                    <a:pt x="23" y="6"/>
                    <a:pt x="24" y="7"/>
                    <a:pt x="25" y="9"/>
                  </a:cubicBezTo>
                  <a:cubicBezTo>
                    <a:pt x="25" y="10"/>
                    <a:pt x="26" y="12"/>
                    <a:pt x="26" y="14"/>
                  </a:cubicBezTo>
                  <a:lnTo>
                    <a:pt x="26" y="86"/>
                  </a:lnTo>
                  <a:close/>
                </a:path>
              </a:pathLst>
            </a:custGeom>
            <a:solidFill>
              <a:srgbClr val="02b6c9"/>
            </a:solidFill>
            <a:ln>
              <a:noFill/>
            </a:ln>
          </p:spPr>
          <p:style>
            <a:lnRef idx="0"/>
            <a:fillRef idx="0"/>
            <a:effectRef idx="0"/>
            <a:fontRef idx="minor"/>
          </p:style>
        </p:sp>
        <p:sp>
          <p:nvSpPr>
            <p:cNvPr id="264" name="CustomShape 8"/>
            <p:cNvSpPr/>
            <p:nvPr/>
          </p:nvSpPr>
          <p:spPr>
            <a:xfrm>
              <a:off x="1265400" y="449280"/>
              <a:ext cx="42480" cy="45720"/>
            </a:xfrm>
            <a:custGeom>
              <a:avLst/>
              <a:gdLst/>
              <a:ahLst/>
              <a:rect l="l" t="t" r="r" b="b"/>
              <a:pathLst>
                <a:path w="28" h="30">
                  <a:moveTo>
                    <a:pt x="0" y="15"/>
                  </a:moveTo>
                  <a:cubicBezTo>
                    <a:pt x="0" y="13"/>
                    <a:pt x="0" y="11"/>
                    <a:pt x="1" y="9"/>
                  </a:cubicBezTo>
                  <a:cubicBezTo>
                    <a:pt x="3" y="6"/>
                    <a:pt x="5" y="3"/>
                    <a:pt x="9" y="1"/>
                  </a:cubicBezTo>
                  <a:cubicBezTo>
                    <a:pt x="12" y="0"/>
                    <a:pt x="16" y="0"/>
                    <a:pt x="19" y="1"/>
                  </a:cubicBezTo>
                  <a:cubicBezTo>
                    <a:pt x="21" y="2"/>
                    <a:pt x="22" y="3"/>
                    <a:pt x="24" y="4"/>
                  </a:cubicBezTo>
                  <a:cubicBezTo>
                    <a:pt x="25" y="6"/>
                    <a:pt x="26" y="7"/>
                    <a:pt x="27" y="9"/>
                  </a:cubicBezTo>
                  <a:cubicBezTo>
                    <a:pt x="27" y="11"/>
                    <a:pt x="28" y="13"/>
                    <a:pt x="28" y="15"/>
                  </a:cubicBezTo>
                  <a:cubicBezTo>
                    <a:pt x="28" y="17"/>
                    <a:pt x="27" y="19"/>
                    <a:pt x="27" y="21"/>
                  </a:cubicBezTo>
                  <a:cubicBezTo>
                    <a:pt x="26" y="23"/>
                    <a:pt x="25" y="24"/>
                    <a:pt x="24" y="26"/>
                  </a:cubicBezTo>
                  <a:cubicBezTo>
                    <a:pt x="22" y="27"/>
                    <a:pt x="21" y="28"/>
                    <a:pt x="19" y="29"/>
                  </a:cubicBezTo>
                  <a:cubicBezTo>
                    <a:pt x="16" y="30"/>
                    <a:pt x="12" y="30"/>
                    <a:pt x="9" y="29"/>
                  </a:cubicBezTo>
                  <a:cubicBezTo>
                    <a:pt x="7" y="28"/>
                    <a:pt x="5" y="27"/>
                    <a:pt x="4" y="26"/>
                  </a:cubicBezTo>
                  <a:cubicBezTo>
                    <a:pt x="3" y="24"/>
                    <a:pt x="2" y="23"/>
                    <a:pt x="1" y="21"/>
                  </a:cubicBezTo>
                  <a:cubicBezTo>
                    <a:pt x="0" y="19"/>
                    <a:pt x="0" y="17"/>
                    <a:pt x="0" y="15"/>
                  </a:cubicBezTo>
                  <a:close/>
                </a:path>
              </a:pathLst>
            </a:custGeom>
            <a:solidFill>
              <a:srgbClr val="02b6c9"/>
            </a:solidFill>
            <a:ln>
              <a:noFill/>
            </a:ln>
          </p:spPr>
          <p:style>
            <a:lnRef idx="0"/>
            <a:fillRef idx="0"/>
            <a:effectRef idx="0"/>
            <a:fontRef idx="minor"/>
          </p:style>
        </p:sp>
        <p:sp>
          <p:nvSpPr>
            <p:cNvPr id="265" name="CustomShape 9"/>
            <p:cNvSpPr/>
            <p:nvPr/>
          </p:nvSpPr>
          <p:spPr>
            <a:xfrm>
              <a:off x="1266840" y="509760"/>
              <a:ext cx="39240" cy="153720"/>
            </a:xfrm>
            <a:custGeom>
              <a:avLst/>
              <a:gdLst/>
              <a:ahLst/>
              <a:rect l="l" t="t" r="r" b="b"/>
              <a:pathLst>
                <a:path w="26" h="101">
                  <a:moveTo>
                    <a:pt x="26" y="86"/>
                  </a:moveTo>
                  <a:cubicBezTo>
                    <a:pt x="26" y="88"/>
                    <a:pt x="26" y="90"/>
                    <a:pt x="25" y="92"/>
                  </a:cubicBezTo>
                  <a:cubicBezTo>
                    <a:pt x="24" y="94"/>
                    <a:pt x="23" y="95"/>
                    <a:pt x="22" y="96"/>
                  </a:cubicBezTo>
                  <a:cubicBezTo>
                    <a:pt x="21" y="98"/>
                    <a:pt x="20" y="99"/>
                    <a:pt x="18" y="99"/>
                  </a:cubicBezTo>
                  <a:cubicBezTo>
                    <a:pt x="15" y="101"/>
                    <a:pt x="11" y="101"/>
                    <a:pt x="8" y="99"/>
                  </a:cubicBezTo>
                  <a:cubicBezTo>
                    <a:pt x="7" y="99"/>
                    <a:pt x="5" y="98"/>
                    <a:pt x="4" y="96"/>
                  </a:cubicBezTo>
                  <a:cubicBezTo>
                    <a:pt x="1" y="94"/>
                    <a:pt x="0" y="90"/>
                    <a:pt x="0" y="86"/>
                  </a:cubicBezTo>
                  <a:cubicBezTo>
                    <a:pt x="0" y="14"/>
                    <a:pt x="0" y="14"/>
                    <a:pt x="0" y="14"/>
                  </a:cubicBezTo>
                  <a:cubicBezTo>
                    <a:pt x="0" y="11"/>
                    <a:pt x="1" y="7"/>
                    <a:pt x="4" y="4"/>
                  </a:cubicBezTo>
                  <a:cubicBezTo>
                    <a:pt x="5" y="3"/>
                    <a:pt x="7" y="2"/>
                    <a:pt x="8" y="1"/>
                  </a:cubicBezTo>
                  <a:cubicBezTo>
                    <a:pt x="10" y="1"/>
                    <a:pt x="12" y="0"/>
                    <a:pt x="13" y="0"/>
                  </a:cubicBezTo>
                  <a:cubicBezTo>
                    <a:pt x="15" y="0"/>
                    <a:pt x="17" y="1"/>
                    <a:pt x="18" y="1"/>
                  </a:cubicBezTo>
                  <a:cubicBezTo>
                    <a:pt x="21" y="3"/>
                    <a:pt x="24" y="6"/>
                    <a:pt x="25" y="9"/>
                  </a:cubicBezTo>
                  <a:cubicBezTo>
                    <a:pt x="26" y="10"/>
                    <a:pt x="26" y="12"/>
                    <a:pt x="26" y="14"/>
                  </a:cubicBezTo>
                  <a:lnTo>
                    <a:pt x="26" y="86"/>
                  </a:lnTo>
                  <a:close/>
                </a:path>
              </a:pathLst>
            </a:custGeom>
            <a:solidFill>
              <a:srgbClr val="02b6c9"/>
            </a:solidFill>
            <a:ln>
              <a:noFill/>
            </a:ln>
          </p:spPr>
          <p:style>
            <a:lnRef idx="0"/>
            <a:fillRef idx="0"/>
            <a:effectRef idx="0"/>
            <a:fontRef idx="minor"/>
          </p:style>
        </p:sp>
        <p:sp>
          <p:nvSpPr>
            <p:cNvPr id="266" name="CustomShape 10"/>
            <p:cNvSpPr/>
            <p:nvPr/>
          </p:nvSpPr>
          <p:spPr>
            <a:xfrm>
              <a:off x="1339920" y="506520"/>
              <a:ext cx="139320" cy="156960"/>
            </a:xfrm>
            <a:custGeom>
              <a:avLst/>
              <a:gdLst/>
              <a:ahLst/>
              <a:rect l="l" t="t" r="r" b="b"/>
              <a:pathLst>
                <a:path w="91" h="103">
                  <a:moveTo>
                    <a:pt x="91" y="89"/>
                  </a:moveTo>
                  <a:cubicBezTo>
                    <a:pt x="91" y="91"/>
                    <a:pt x="90" y="93"/>
                    <a:pt x="90" y="94"/>
                  </a:cubicBezTo>
                  <a:cubicBezTo>
                    <a:pt x="89" y="96"/>
                    <a:pt x="88" y="97"/>
                    <a:pt x="87" y="99"/>
                  </a:cubicBezTo>
                  <a:cubicBezTo>
                    <a:pt x="86" y="100"/>
                    <a:pt x="85" y="101"/>
                    <a:pt x="83" y="102"/>
                  </a:cubicBezTo>
                  <a:cubicBezTo>
                    <a:pt x="82" y="102"/>
                    <a:pt x="80" y="103"/>
                    <a:pt x="78" y="103"/>
                  </a:cubicBezTo>
                  <a:cubicBezTo>
                    <a:pt x="76" y="103"/>
                    <a:pt x="75" y="102"/>
                    <a:pt x="73" y="102"/>
                  </a:cubicBezTo>
                  <a:cubicBezTo>
                    <a:pt x="71" y="101"/>
                    <a:pt x="70" y="100"/>
                    <a:pt x="69" y="99"/>
                  </a:cubicBezTo>
                  <a:cubicBezTo>
                    <a:pt x="66" y="96"/>
                    <a:pt x="65" y="93"/>
                    <a:pt x="65" y="89"/>
                  </a:cubicBezTo>
                  <a:cubicBezTo>
                    <a:pt x="65" y="51"/>
                    <a:pt x="65" y="51"/>
                    <a:pt x="65" y="51"/>
                  </a:cubicBezTo>
                  <a:cubicBezTo>
                    <a:pt x="65" y="50"/>
                    <a:pt x="65" y="50"/>
                    <a:pt x="65" y="50"/>
                  </a:cubicBezTo>
                  <a:cubicBezTo>
                    <a:pt x="65" y="47"/>
                    <a:pt x="64" y="44"/>
                    <a:pt x="63" y="42"/>
                  </a:cubicBezTo>
                  <a:cubicBezTo>
                    <a:pt x="62" y="39"/>
                    <a:pt x="61" y="37"/>
                    <a:pt x="59" y="35"/>
                  </a:cubicBezTo>
                  <a:cubicBezTo>
                    <a:pt x="57" y="33"/>
                    <a:pt x="55" y="32"/>
                    <a:pt x="53" y="31"/>
                  </a:cubicBezTo>
                  <a:cubicBezTo>
                    <a:pt x="51" y="30"/>
                    <a:pt x="48" y="29"/>
                    <a:pt x="46" y="29"/>
                  </a:cubicBezTo>
                  <a:cubicBezTo>
                    <a:pt x="43" y="29"/>
                    <a:pt x="40" y="30"/>
                    <a:pt x="38" y="31"/>
                  </a:cubicBezTo>
                  <a:cubicBezTo>
                    <a:pt x="35" y="32"/>
                    <a:pt x="33" y="33"/>
                    <a:pt x="32" y="35"/>
                  </a:cubicBezTo>
                  <a:cubicBezTo>
                    <a:pt x="30" y="37"/>
                    <a:pt x="29" y="40"/>
                    <a:pt x="28" y="42"/>
                  </a:cubicBezTo>
                  <a:cubicBezTo>
                    <a:pt x="27" y="45"/>
                    <a:pt x="26" y="48"/>
                    <a:pt x="26" y="51"/>
                  </a:cubicBezTo>
                  <a:cubicBezTo>
                    <a:pt x="26" y="89"/>
                    <a:pt x="26" y="89"/>
                    <a:pt x="26" y="89"/>
                  </a:cubicBezTo>
                  <a:cubicBezTo>
                    <a:pt x="26" y="91"/>
                    <a:pt x="26" y="93"/>
                    <a:pt x="25" y="94"/>
                  </a:cubicBezTo>
                  <a:cubicBezTo>
                    <a:pt x="25" y="96"/>
                    <a:pt x="24" y="97"/>
                    <a:pt x="23" y="99"/>
                  </a:cubicBezTo>
                  <a:cubicBezTo>
                    <a:pt x="22" y="100"/>
                    <a:pt x="20" y="101"/>
                    <a:pt x="19" y="102"/>
                  </a:cubicBezTo>
                  <a:cubicBezTo>
                    <a:pt x="17" y="102"/>
                    <a:pt x="15" y="103"/>
                    <a:pt x="14" y="103"/>
                  </a:cubicBezTo>
                  <a:cubicBezTo>
                    <a:pt x="12" y="103"/>
                    <a:pt x="10" y="102"/>
                    <a:pt x="9" y="102"/>
                  </a:cubicBezTo>
                  <a:cubicBezTo>
                    <a:pt x="7" y="101"/>
                    <a:pt x="6" y="100"/>
                    <a:pt x="5" y="99"/>
                  </a:cubicBezTo>
                  <a:cubicBezTo>
                    <a:pt x="3" y="97"/>
                    <a:pt x="2" y="96"/>
                    <a:pt x="2" y="94"/>
                  </a:cubicBezTo>
                  <a:cubicBezTo>
                    <a:pt x="1" y="93"/>
                    <a:pt x="1" y="91"/>
                    <a:pt x="1" y="89"/>
                  </a:cubicBezTo>
                  <a:cubicBezTo>
                    <a:pt x="1" y="51"/>
                    <a:pt x="1" y="51"/>
                    <a:pt x="1" y="51"/>
                  </a:cubicBezTo>
                  <a:cubicBezTo>
                    <a:pt x="0" y="44"/>
                    <a:pt x="2" y="37"/>
                    <a:pt x="4" y="31"/>
                  </a:cubicBezTo>
                  <a:cubicBezTo>
                    <a:pt x="6" y="25"/>
                    <a:pt x="9" y="20"/>
                    <a:pt x="14" y="15"/>
                  </a:cubicBezTo>
                  <a:cubicBezTo>
                    <a:pt x="18" y="11"/>
                    <a:pt x="22" y="7"/>
                    <a:pt x="28" y="5"/>
                  </a:cubicBezTo>
                  <a:cubicBezTo>
                    <a:pt x="39" y="0"/>
                    <a:pt x="52" y="0"/>
                    <a:pt x="63" y="5"/>
                  </a:cubicBezTo>
                  <a:cubicBezTo>
                    <a:pt x="69" y="7"/>
                    <a:pt x="74" y="11"/>
                    <a:pt x="78" y="15"/>
                  </a:cubicBezTo>
                  <a:cubicBezTo>
                    <a:pt x="82" y="20"/>
                    <a:pt x="85" y="25"/>
                    <a:pt x="87" y="31"/>
                  </a:cubicBezTo>
                  <a:cubicBezTo>
                    <a:pt x="90" y="37"/>
                    <a:pt x="91" y="44"/>
                    <a:pt x="91" y="51"/>
                  </a:cubicBezTo>
                  <a:cubicBezTo>
                    <a:pt x="91" y="89"/>
                    <a:pt x="91" y="89"/>
                    <a:pt x="91" y="89"/>
                  </a:cubicBezTo>
                  <a:close/>
                </a:path>
              </a:pathLst>
            </a:custGeom>
            <a:solidFill>
              <a:srgbClr val="02b6c9"/>
            </a:solidFill>
            <a:ln>
              <a:noFill/>
            </a:ln>
          </p:spPr>
          <p:style>
            <a:lnRef idx="0"/>
            <a:fillRef idx="0"/>
            <a:effectRef idx="0"/>
            <a:fontRef idx="minor"/>
          </p:style>
        </p:sp>
        <p:sp>
          <p:nvSpPr>
            <p:cNvPr id="267" name="CustomShape 11"/>
            <p:cNvSpPr/>
            <p:nvPr/>
          </p:nvSpPr>
          <p:spPr>
            <a:xfrm>
              <a:off x="1677960" y="506520"/>
              <a:ext cx="151920" cy="159840"/>
            </a:xfrm>
            <a:custGeom>
              <a:avLst/>
              <a:gdLst/>
              <a:ahLst/>
              <a:rect l="l" t="t" r="r" b="b"/>
              <a:pathLst>
                <a:path w="99" h="105">
                  <a:moveTo>
                    <a:pt x="0" y="52"/>
                  </a:moveTo>
                  <a:cubicBezTo>
                    <a:pt x="0" y="46"/>
                    <a:pt x="1" y="39"/>
                    <a:pt x="3" y="32"/>
                  </a:cubicBezTo>
                  <a:cubicBezTo>
                    <a:pt x="6" y="26"/>
                    <a:pt x="9" y="21"/>
                    <a:pt x="14" y="16"/>
                  </a:cubicBezTo>
                  <a:cubicBezTo>
                    <a:pt x="18" y="11"/>
                    <a:pt x="23" y="8"/>
                    <a:pt x="29" y="5"/>
                  </a:cubicBezTo>
                  <a:cubicBezTo>
                    <a:pt x="40" y="0"/>
                    <a:pt x="54" y="0"/>
                    <a:pt x="65" y="5"/>
                  </a:cubicBezTo>
                  <a:cubicBezTo>
                    <a:pt x="71" y="8"/>
                    <a:pt x="76" y="11"/>
                    <a:pt x="80" y="16"/>
                  </a:cubicBezTo>
                  <a:cubicBezTo>
                    <a:pt x="99" y="37"/>
                    <a:pt x="99" y="68"/>
                    <a:pt x="80" y="89"/>
                  </a:cubicBezTo>
                  <a:cubicBezTo>
                    <a:pt x="76" y="93"/>
                    <a:pt x="71" y="97"/>
                    <a:pt x="65" y="100"/>
                  </a:cubicBezTo>
                  <a:cubicBezTo>
                    <a:pt x="54" y="105"/>
                    <a:pt x="40" y="105"/>
                    <a:pt x="29" y="100"/>
                  </a:cubicBezTo>
                  <a:cubicBezTo>
                    <a:pt x="23" y="97"/>
                    <a:pt x="18" y="93"/>
                    <a:pt x="14" y="89"/>
                  </a:cubicBezTo>
                  <a:cubicBezTo>
                    <a:pt x="5" y="79"/>
                    <a:pt x="0" y="66"/>
                    <a:pt x="0" y="52"/>
                  </a:cubicBezTo>
                  <a:close/>
                  <a:moveTo>
                    <a:pt x="26" y="52"/>
                  </a:moveTo>
                  <a:cubicBezTo>
                    <a:pt x="26" y="55"/>
                    <a:pt x="26" y="59"/>
                    <a:pt x="27" y="61"/>
                  </a:cubicBezTo>
                  <a:cubicBezTo>
                    <a:pt x="28" y="64"/>
                    <a:pt x="30" y="67"/>
                    <a:pt x="32" y="69"/>
                  </a:cubicBezTo>
                  <a:cubicBezTo>
                    <a:pt x="34" y="71"/>
                    <a:pt x="36" y="73"/>
                    <a:pt x="39" y="74"/>
                  </a:cubicBezTo>
                  <a:cubicBezTo>
                    <a:pt x="41" y="75"/>
                    <a:pt x="44" y="76"/>
                    <a:pt x="47" y="76"/>
                  </a:cubicBezTo>
                  <a:cubicBezTo>
                    <a:pt x="50" y="76"/>
                    <a:pt x="53" y="75"/>
                    <a:pt x="55" y="74"/>
                  </a:cubicBezTo>
                  <a:cubicBezTo>
                    <a:pt x="58" y="73"/>
                    <a:pt x="60" y="71"/>
                    <a:pt x="62" y="69"/>
                  </a:cubicBezTo>
                  <a:cubicBezTo>
                    <a:pt x="71" y="59"/>
                    <a:pt x="71" y="45"/>
                    <a:pt x="62" y="36"/>
                  </a:cubicBezTo>
                  <a:cubicBezTo>
                    <a:pt x="60" y="34"/>
                    <a:pt x="58" y="32"/>
                    <a:pt x="55" y="31"/>
                  </a:cubicBezTo>
                  <a:cubicBezTo>
                    <a:pt x="53" y="30"/>
                    <a:pt x="50" y="29"/>
                    <a:pt x="47" y="29"/>
                  </a:cubicBezTo>
                  <a:cubicBezTo>
                    <a:pt x="44" y="29"/>
                    <a:pt x="41" y="30"/>
                    <a:pt x="39" y="31"/>
                  </a:cubicBezTo>
                  <a:cubicBezTo>
                    <a:pt x="36" y="32"/>
                    <a:pt x="34" y="34"/>
                    <a:pt x="32" y="36"/>
                  </a:cubicBezTo>
                  <a:cubicBezTo>
                    <a:pt x="30" y="38"/>
                    <a:pt x="28" y="41"/>
                    <a:pt x="27" y="43"/>
                  </a:cubicBezTo>
                  <a:cubicBezTo>
                    <a:pt x="26" y="46"/>
                    <a:pt x="26" y="49"/>
                    <a:pt x="26" y="52"/>
                  </a:cubicBezTo>
                  <a:close/>
                </a:path>
              </a:pathLst>
            </a:custGeom>
            <a:solidFill>
              <a:srgbClr val="7c4182"/>
            </a:solidFill>
            <a:ln>
              <a:noFill/>
            </a:ln>
          </p:spPr>
          <p:style>
            <a:lnRef idx="0"/>
            <a:fillRef idx="0"/>
            <a:effectRef idx="0"/>
            <a:fontRef idx="minor"/>
          </p:style>
        </p:sp>
        <p:sp>
          <p:nvSpPr>
            <p:cNvPr id="268" name="CustomShape 12"/>
            <p:cNvSpPr/>
            <p:nvPr/>
          </p:nvSpPr>
          <p:spPr>
            <a:xfrm>
              <a:off x="1839960" y="506520"/>
              <a:ext cx="153720" cy="159840"/>
            </a:xfrm>
            <a:custGeom>
              <a:avLst/>
              <a:gdLst/>
              <a:ahLst/>
              <a:rect l="l" t="t" r="r" b="b"/>
              <a:pathLst>
                <a:path w="100" h="105">
                  <a:moveTo>
                    <a:pt x="0" y="52"/>
                  </a:moveTo>
                  <a:cubicBezTo>
                    <a:pt x="0" y="46"/>
                    <a:pt x="2" y="39"/>
                    <a:pt x="4" y="32"/>
                  </a:cubicBezTo>
                  <a:cubicBezTo>
                    <a:pt x="7" y="26"/>
                    <a:pt x="10" y="21"/>
                    <a:pt x="14" y="16"/>
                  </a:cubicBezTo>
                  <a:cubicBezTo>
                    <a:pt x="19" y="11"/>
                    <a:pt x="24" y="8"/>
                    <a:pt x="29" y="5"/>
                  </a:cubicBezTo>
                  <a:cubicBezTo>
                    <a:pt x="41" y="0"/>
                    <a:pt x="55" y="0"/>
                    <a:pt x="66" y="5"/>
                  </a:cubicBezTo>
                  <a:cubicBezTo>
                    <a:pt x="72" y="8"/>
                    <a:pt x="77" y="11"/>
                    <a:pt x="81" y="16"/>
                  </a:cubicBezTo>
                  <a:cubicBezTo>
                    <a:pt x="100" y="37"/>
                    <a:pt x="100" y="68"/>
                    <a:pt x="81" y="89"/>
                  </a:cubicBezTo>
                  <a:cubicBezTo>
                    <a:pt x="77" y="93"/>
                    <a:pt x="72" y="97"/>
                    <a:pt x="66" y="100"/>
                  </a:cubicBezTo>
                  <a:cubicBezTo>
                    <a:pt x="55" y="105"/>
                    <a:pt x="41" y="105"/>
                    <a:pt x="29" y="100"/>
                  </a:cubicBezTo>
                  <a:cubicBezTo>
                    <a:pt x="24" y="97"/>
                    <a:pt x="19" y="93"/>
                    <a:pt x="14" y="89"/>
                  </a:cubicBezTo>
                  <a:cubicBezTo>
                    <a:pt x="10" y="84"/>
                    <a:pt x="7" y="78"/>
                    <a:pt x="4" y="72"/>
                  </a:cubicBezTo>
                  <a:cubicBezTo>
                    <a:pt x="2" y="66"/>
                    <a:pt x="0" y="59"/>
                    <a:pt x="0" y="52"/>
                  </a:cubicBezTo>
                  <a:close/>
                  <a:moveTo>
                    <a:pt x="26" y="52"/>
                  </a:moveTo>
                  <a:cubicBezTo>
                    <a:pt x="26" y="55"/>
                    <a:pt x="27" y="59"/>
                    <a:pt x="28" y="61"/>
                  </a:cubicBezTo>
                  <a:cubicBezTo>
                    <a:pt x="29" y="64"/>
                    <a:pt x="31" y="67"/>
                    <a:pt x="33" y="69"/>
                  </a:cubicBezTo>
                  <a:cubicBezTo>
                    <a:pt x="35" y="71"/>
                    <a:pt x="37" y="73"/>
                    <a:pt x="40" y="74"/>
                  </a:cubicBezTo>
                  <a:cubicBezTo>
                    <a:pt x="42" y="75"/>
                    <a:pt x="45" y="76"/>
                    <a:pt x="48" y="76"/>
                  </a:cubicBezTo>
                  <a:cubicBezTo>
                    <a:pt x="51" y="76"/>
                    <a:pt x="54" y="75"/>
                    <a:pt x="56" y="74"/>
                  </a:cubicBezTo>
                  <a:cubicBezTo>
                    <a:pt x="59" y="73"/>
                    <a:pt x="61" y="71"/>
                    <a:pt x="63" y="69"/>
                  </a:cubicBezTo>
                  <a:cubicBezTo>
                    <a:pt x="65" y="67"/>
                    <a:pt x="67" y="64"/>
                    <a:pt x="68" y="61"/>
                  </a:cubicBezTo>
                  <a:cubicBezTo>
                    <a:pt x="70" y="56"/>
                    <a:pt x="70" y="49"/>
                    <a:pt x="68" y="43"/>
                  </a:cubicBezTo>
                  <a:cubicBezTo>
                    <a:pt x="67" y="41"/>
                    <a:pt x="65" y="38"/>
                    <a:pt x="63" y="36"/>
                  </a:cubicBezTo>
                  <a:cubicBezTo>
                    <a:pt x="61" y="34"/>
                    <a:pt x="59" y="32"/>
                    <a:pt x="56" y="31"/>
                  </a:cubicBezTo>
                  <a:cubicBezTo>
                    <a:pt x="54" y="30"/>
                    <a:pt x="51" y="29"/>
                    <a:pt x="48" y="29"/>
                  </a:cubicBezTo>
                  <a:cubicBezTo>
                    <a:pt x="45" y="29"/>
                    <a:pt x="42" y="30"/>
                    <a:pt x="40" y="31"/>
                  </a:cubicBezTo>
                  <a:cubicBezTo>
                    <a:pt x="37" y="32"/>
                    <a:pt x="35" y="34"/>
                    <a:pt x="33" y="36"/>
                  </a:cubicBezTo>
                  <a:cubicBezTo>
                    <a:pt x="31" y="38"/>
                    <a:pt x="29" y="41"/>
                    <a:pt x="28" y="43"/>
                  </a:cubicBezTo>
                  <a:cubicBezTo>
                    <a:pt x="27" y="46"/>
                    <a:pt x="26" y="49"/>
                    <a:pt x="26" y="52"/>
                  </a:cubicBezTo>
                  <a:close/>
                </a:path>
              </a:pathLst>
            </a:custGeom>
            <a:solidFill>
              <a:srgbClr val="7c4182"/>
            </a:solidFill>
            <a:ln>
              <a:noFill/>
            </a:ln>
          </p:spPr>
          <p:style>
            <a:lnRef idx="0"/>
            <a:fillRef idx="0"/>
            <a:effectRef idx="0"/>
            <a:fontRef idx="minor"/>
          </p:style>
        </p:sp>
        <p:sp>
          <p:nvSpPr>
            <p:cNvPr id="269" name="CustomShape 13"/>
            <p:cNvSpPr/>
            <p:nvPr/>
          </p:nvSpPr>
          <p:spPr>
            <a:xfrm>
              <a:off x="968400" y="412920"/>
              <a:ext cx="205920" cy="250560"/>
            </a:xfrm>
            <a:custGeom>
              <a:avLst/>
              <a:gdLst/>
              <a:ahLst/>
              <a:rect l="l" t="t" r="r" b="b"/>
              <a:pathLst>
                <a:path w="134" h="164">
                  <a:moveTo>
                    <a:pt x="1" y="23"/>
                  </a:moveTo>
                  <a:cubicBezTo>
                    <a:pt x="0" y="21"/>
                    <a:pt x="0" y="18"/>
                    <a:pt x="0" y="16"/>
                  </a:cubicBezTo>
                  <a:cubicBezTo>
                    <a:pt x="0" y="14"/>
                    <a:pt x="0" y="12"/>
                    <a:pt x="1" y="10"/>
                  </a:cubicBezTo>
                  <a:cubicBezTo>
                    <a:pt x="2" y="8"/>
                    <a:pt x="3" y="6"/>
                    <a:pt x="4" y="5"/>
                  </a:cubicBezTo>
                  <a:cubicBezTo>
                    <a:pt x="6" y="3"/>
                    <a:pt x="8" y="2"/>
                    <a:pt x="10" y="1"/>
                  </a:cubicBezTo>
                  <a:cubicBezTo>
                    <a:pt x="11" y="0"/>
                    <a:pt x="13" y="0"/>
                    <a:pt x="15" y="0"/>
                  </a:cubicBezTo>
                  <a:cubicBezTo>
                    <a:pt x="17" y="0"/>
                    <a:pt x="19" y="0"/>
                    <a:pt x="21" y="1"/>
                  </a:cubicBezTo>
                  <a:cubicBezTo>
                    <a:pt x="23" y="2"/>
                    <a:pt x="24" y="3"/>
                    <a:pt x="26" y="5"/>
                  </a:cubicBezTo>
                  <a:cubicBezTo>
                    <a:pt x="27" y="6"/>
                    <a:pt x="28" y="8"/>
                    <a:pt x="29" y="10"/>
                  </a:cubicBezTo>
                  <a:cubicBezTo>
                    <a:pt x="29" y="10"/>
                    <a:pt x="63" y="97"/>
                    <a:pt x="64" y="99"/>
                  </a:cubicBezTo>
                  <a:cubicBezTo>
                    <a:pt x="65" y="100"/>
                    <a:pt x="67" y="101"/>
                    <a:pt x="68" y="100"/>
                  </a:cubicBezTo>
                  <a:cubicBezTo>
                    <a:pt x="69" y="100"/>
                    <a:pt x="69" y="99"/>
                    <a:pt x="70" y="99"/>
                  </a:cubicBezTo>
                  <a:cubicBezTo>
                    <a:pt x="70" y="97"/>
                    <a:pt x="105" y="10"/>
                    <a:pt x="105" y="10"/>
                  </a:cubicBezTo>
                  <a:cubicBezTo>
                    <a:pt x="105" y="8"/>
                    <a:pt x="106" y="6"/>
                    <a:pt x="108" y="5"/>
                  </a:cubicBezTo>
                  <a:cubicBezTo>
                    <a:pt x="109" y="3"/>
                    <a:pt x="111" y="2"/>
                    <a:pt x="113" y="1"/>
                  </a:cubicBezTo>
                  <a:cubicBezTo>
                    <a:pt x="115" y="0"/>
                    <a:pt x="116" y="0"/>
                    <a:pt x="118" y="0"/>
                  </a:cubicBezTo>
                  <a:cubicBezTo>
                    <a:pt x="120" y="0"/>
                    <a:pt x="122" y="0"/>
                    <a:pt x="124" y="1"/>
                  </a:cubicBezTo>
                  <a:cubicBezTo>
                    <a:pt x="126" y="2"/>
                    <a:pt x="128" y="3"/>
                    <a:pt x="129" y="5"/>
                  </a:cubicBezTo>
                  <a:cubicBezTo>
                    <a:pt x="131" y="6"/>
                    <a:pt x="132" y="8"/>
                    <a:pt x="133" y="10"/>
                  </a:cubicBezTo>
                  <a:cubicBezTo>
                    <a:pt x="133" y="12"/>
                    <a:pt x="134" y="14"/>
                    <a:pt x="134" y="16"/>
                  </a:cubicBezTo>
                  <a:cubicBezTo>
                    <a:pt x="134" y="18"/>
                    <a:pt x="133" y="21"/>
                    <a:pt x="133" y="23"/>
                  </a:cubicBezTo>
                  <a:cubicBezTo>
                    <a:pt x="81" y="153"/>
                    <a:pt x="81" y="153"/>
                    <a:pt x="81" y="153"/>
                  </a:cubicBezTo>
                  <a:cubicBezTo>
                    <a:pt x="80" y="157"/>
                    <a:pt x="78" y="159"/>
                    <a:pt x="75" y="161"/>
                  </a:cubicBezTo>
                  <a:cubicBezTo>
                    <a:pt x="73" y="163"/>
                    <a:pt x="70" y="164"/>
                    <a:pt x="67" y="164"/>
                  </a:cubicBezTo>
                  <a:cubicBezTo>
                    <a:pt x="66" y="164"/>
                    <a:pt x="66" y="164"/>
                    <a:pt x="66" y="164"/>
                  </a:cubicBezTo>
                  <a:cubicBezTo>
                    <a:pt x="64" y="163"/>
                    <a:pt x="64" y="163"/>
                    <a:pt x="64" y="163"/>
                  </a:cubicBezTo>
                  <a:cubicBezTo>
                    <a:pt x="62" y="163"/>
                    <a:pt x="59" y="162"/>
                    <a:pt x="57" y="160"/>
                  </a:cubicBezTo>
                  <a:cubicBezTo>
                    <a:pt x="55" y="158"/>
                    <a:pt x="54" y="156"/>
                    <a:pt x="53" y="153"/>
                  </a:cubicBezTo>
                  <a:lnTo>
                    <a:pt x="1" y="23"/>
                  </a:lnTo>
                  <a:close/>
                </a:path>
              </a:pathLst>
            </a:custGeom>
            <a:solidFill>
              <a:srgbClr val="02b6c9"/>
            </a:solidFill>
            <a:ln>
              <a:noFill/>
            </a:ln>
          </p:spPr>
          <p:style>
            <a:lnRef idx="0"/>
            <a:fillRef idx="0"/>
            <a:effectRef idx="0"/>
            <a:fontRef idx="minor"/>
          </p:style>
        </p:sp>
        <p:sp>
          <p:nvSpPr>
            <p:cNvPr id="270" name="CustomShape 14"/>
            <p:cNvSpPr/>
            <p:nvPr/>
          </p:nvSpPr>
          <p:spPr>
            <a:xfrm>
              <a:off x="1494000" y="412920"/>
              <a:ext cx="153720" cy="253800"/>
            </a:xfrm>
            <a:custGeom>
              <a:avLst/>
              <a:gdLst/>
              <a:ahLst/>
              <a:rect l="l" t="t" r="r" b="b"/>
              <a:pathLst>
                <a:path w="100" h="166">
                  <a:moveTo>
                    <a:pt x="100" y="20"/>
                  </a:moveTo>
                  <a:cubicBezTo>
                    <a:pt x="100" y="15"/>
                    <a:pt x="100" y="15"/>
                    <a:pt x="100" y="15"/>
                  </a:cubicBezTo>
                  <a:cubicBezTo>
                    <a:pt x="100" y="13"/>
                    <a:pt x="99" y="11"/>
                    <a:pt x="99" y="9"/>
                  </a:cubicBezTo>
                  <a:cubicBezTo>
                    <a:pt x="98" y="7"/>
                    <a:pt x="97" y="6"/>
                    <a:pt x="96" y="4"/>
                  </a:cubicBezTo>
                  <a:cubicBezTo>
                    <a:pt x="95" y="3"/>
                    <a:pt x="93" y="2"/>
                    <a:pt x="92" y="1"/>
                  </a:cubicBezTo>
                  <a:cubicBezTo>
                    <a:pt x="90" y="0"/>
                    <a:pt x="88" y="0"/>
                    <a:pt x="87" y="0"/>
                  </a:cubicBezTo>
                  <a:cubicBezTo>
                    <a:pt x="85" y="0"/>
                    <a:pt x="83" y="0"/>
                    <a:pt x="82" y="1"/>
                  </a:cubicBezTo>
                  <a:cubicBezTo>
                    <a:pt x="78" y="3"/>
                    <a:pt x="76" y="5"/>
                    <a:pt x="75" y="9"/>
                  </a:cubicBezTo>
                  <a:cubicBezTo>
                    <a:pt x="74" y="11"/>
                    <a:pt x="74" y="13"/>
                    <a:pt x="74" y="15"/>
                  </a:cubicBezTo>
                  <a:cubicBezTo>
                    <a:pt x="74" y="68"/>
                    <a:pt x="74" y="68"/>
                    <a:pt x="74" y="68"/>
                  </a:cubicBezTo>
                  <a:cubicBezTo>
                    <a:pt x="71" y="66"/>
                    <a:pt x="67" y="65"/>
                    <a:pt x="64" y="64"/>
                  </a:cubicBezTo>
                  <a:cubicBezTo>
                    <a:pt x="60" y="63"/>
                    <a:pt x="56" y="62"/>
                    <a:pt x="52" y="62"/>
                  </a:cubicBezTo>
                  <a:cubicBezTo>
                    <a:pt x="46" y="62"/>
                    <a:pt x="40" y="63"/>
                    <a:pt x="34" y="66"/>
                  </a:cubicBezTo>
                  <a:cubicBezTo>
                    <a:pt x="28" y="69"/>
                    <a:pt x="23" y="72"/>
                    <a:pt x="19" y="77"/>
                  </a:cubicBezTo>
                  <a:cubicBezTo>
                    <a:pt x="0" y="98"/>
                    <a:pt x="0" y="129"/>
                    <a:pt x="19" y="150"/>
                  </a:cubicBezTo>
                  <a:cubicBezTo>
                    <a:pt x="23" y="154"/>
                    <a:pt x="28" y="158"/>
                    <a:pt x="34" y="161"/>
                  </a:cubicBezTo>
                  <a:cubicBezTo>
                    <a:pt x="46" y="166"/>
                    <a:pt x="59" y="166"/>
                    <a:pt x="71" y="161"/>
                  </a:cubicBezTo>
                  <a:cubicBezTo>
                    <a:pt x="76" y="158"/>
                    <a:pt x="81" y="154"/>
                    <a:pt x="86" y="150"/>
                  </a:cubicBezTo>
                  <a:cubicBezTo>
                    <a:pt x="90" y="145"/>
                    <a:pt x="93" y="140"/>
                    <a:pt x="96" y="134"/>
                  </a:cubicBezTo>
                  <a:cubicBezTo>
                    <a:pt x="98" y="127"/>
                    <a:pt x="100" y="121"/>
                    <a:pt x="100" y="114"/>
                  </a:cubicBezTo>
                  <a:cubicBezTo>
                    <a:pt x="100" y="20"/>
                    <a:pt x="100" y="20"/>
                    <a:pt x="100" y="20"/>
                  </a:cubicBezTo>
                  <a:close/>
                  <a:moveTo>
                    <a:pt x="72" y="122"/>
                  </a:moveTo>
                  <a:cubicBezTo>
                    <a:pt x="71" y="125"/>
                    <a:pt x="70" y="128"/>
                    <a:pt x="68" y="130"/>
                  </a:cubicBezTo>
                  <a:cubicBezTo>
                    <a:pt x="66" y="132"/>
                    <a:pt x="63" y="134"/>
                    <a:pt x="61" y="135"/>
                  </a:cubicBezTo>
                  <a:cubicBezTo>
                    <a:pt x="58" y="136"/>
                    <a:pt x="55" y="137"/>
                    <a:pt x="52" y="137"/>
                  </a:cubicBezTo>
                  <a:cubicBezTo>
                    <a:pt x="49" y="137"/>
                    <a:pt x="47" y="136"/>
                    <a:pt x="44" y="135"/>
                  </a:cubicBezTo>
                  <a:cubicBezTo>
                    <a:pt x="41" y="134"/>
                    <a:pt x="39" y="132"/>
                    <a:pt x="37" y="130"/>
                  </a:cubicBezTo>
                  <a:cubicBezTo>
                    <a:pt x="35" y="128"/>
                    <a:pt x="34" y="125"/>
                    <a:pt x="33" y="122"/>
                  </a:cubicBezTo>
                  <a:cubicBezTo>
                    <a:pt x="29" y="114"/>
                    <a:pt x="31" y="104"/>
                    <a:pt x="37" y="97"/>
                  </a:cubicBezTo>
                  <a:cubicBezTo>
                    <a:pt x="39" y="95"/>
                    <a:pt x="41" y="93"/>
                    <a:pt x="44" y="92"/>
                  </a:cubicBezTo>
                  <a:cubicBezTo>
                    <a:pt x="47" y="91"/>
                    <a:pt x="49" y="90"/>
                    <a:pt x="52" y="90"/>
                  </a:cubicBezTo>
                  <a:cubicBezTo>
                    <a:pt x="55" y="90"/>
                    <a:pt x="58" y="91"/>
                    <a:pt x="61" y="92"/>
                  </a:cubicBezTo>
                  <a:cubicBezTo>
                    <a:pt x="63" y="93"/>
                    <a:pt x="66" y="95"/>
                    <a:pt x="68" y="97"/>
                  </a:cubicBezTo>
                  <a:cubicBezTo>
                    <a:pt x="69" y="99"/>
                    <a:pt x="71" y="102"/>
                    <a:pt x="72" y="104"/>
                  </a:cubicBezTo>
                  <a:cubicBezTo>
                    <a:pt x="74" y="110"/>
                    <a:pt x="74" y="117"/>
                    <a:pt x="72" y="122"/>
                  </a:cubicBezTo>
                  <a:close/>
                </a:path>
              </a:pathLst>
            </a:custGeom>
            <a:solidFill>
              <a:srgbClr val="7c4182"/>
            </a:solidFill>
            <a:ln>
              <a:noFill/>
            </a:ln>
          </p:spPr>
          <p:style>
            <a:lnRef idx="0"/>
            <a:fillRef idx="0"/>
            <a:effectRef idx="0"/>
            <a:fontRef idx="minor"/>
          </p:style>
        </p:sp>
      </p:grpSp>
      <p:sp>
        <p:nvSpPr>
          <p:cNvPr id="271" name="CustomShape 15"/>
          <p:cNvSpPr/>
          <p:nvPr/>
        </p:nvSpPr>
        <p:spPr>
          <a:xfrm>
            <a:off x="1409760" y="1431720"/>
            <a:ext cx="1131480" cy="61560"/>
          </a:xfrm>
          <a:prstGeom prst="rect">
            <a:avLst/>
          </a:prstGeom>
          <a:solidFill>
            <a:srgbClr val="7c4182"/>
          </a:solidFill>
          <a:ln>
            <a:noFill/>
          </a:ln>
        </p:spPr>
        <p:style>
          <a:lnRef idx="0"/>
          <a:fillRef idx="0"/>
          <a:effectRef idx="0"/>
          <a:fontRef idx="minor"/>
        </p:style>
      </p:sp>
      <p:grpSp>
        <p:nvGrpSpPr>
          <p:cNvPr id="272" name="Group 16"/>
          <p:cNvGrpSpPr/>
          <p:nvPr/>
        </p:nvGrpSpPr>
        <p:grpSpPr>
          <a:xfrm>
            <a:off x="8589960" y="-7920"/>
            <a:ext cx="3727080" cy="6865560"/>
            <a:chOff x="8589960" y="-7920"/>
            <a:chExt cx="3727080" cy="6865560"/>
          </a:xfrm>
        </p:grpSpPr>
        <p:pic>
          <p:nvPicPr>
            <p:cNvPr id="273" name="Google Shape;153;p15_3" descr=""/>
            <p:cNvPicPr/>
            <p:nvPr/>
          </p:nvPicPr>
          <p:blipFill>
            <a:blip r:embed="rId1"/>
            <a:srcRect l="0" t="0" r="0" b="7408"/>
            <a:stretch/>
          </p:blipFill>
          <p:spPr>
            <a:xfrm>
              <a:off x="8589960" y="-7920"/>
              <a:ext cx="3727080" cy="6865560"/>
            </a:xfrm>
            <a:prstGeom prst="rect">
              <a:avLst/>
            </a:prstGeom>
            <a:ln>
              <a:noFill/>
            </a:ln>
          </p:spPr>
        </p:pic>
        <p:pic>
          <p:nvPicPr>
            <p:cNvPr id="274" name="Google Shape;154;p15_3" descr=""/>
            <p:cNvPicPr/>
            <p:nvPr/>
          </p:nvPicPr>
          <p:blipFill>
            <a:blip r:embed="rId2"/>
            <a:stretch/>
          </p:blipFill>
          <p:spPr>
            <a:xfrm>
              <a:off x="11523600" y="995400"/>
              <a:ext cx="791640" cy="1780920"/>
            </a:xfrm>
            <a:prstGeom prst="rect">
              <a:avLst/>
            </a:prstGeom>
            <a:ln>
              <a:noFill/>
            </a:ln>
          </p:spPr>
        </p:pic>
      </p:grpSp>
      <p:sp>
        <p:nvSpPr>
          <p:cNvPr id="275" name="CustomShape 17"/>
          <p:cNvSpPr/>
          <p:nvPr/>
        </p:nvSpPr>
        <p:spPr>
          <a:xfrm>
            <a:off x="411120" y="5653080"/>
            <a:ext cx="1339560" cy="987120"/>
          </a:xfrm>
          <a:custGeom>
            <a:avLst/>
            <a:gdLst/>
            <a:ahLst/>
            <a:rect l="l" t="t" r="r" b="b"/>
            <a:pathLst>
              <a:path w="872" h="642">
                <a:moveTo>
                  <a:pt x="872" y="642"/>
                </a:moveTo>
                <a:cubicBezTo>
                  <a:pt x="673" y="642"/>
                  <a:pt x="673" y="642"/>
                  <a:pt x="673" y="642"/>
                </a:cubicBezTo>
                <a:cubicBezTo>
                  <a:pt x="673" y="642"/>
                  <a:pt x="673" y="642"/>
                  <a:pt x="673" y="642"/>
                </a:cubicBezTo>
                <a:cubicBezTo>
                  <a:pt x="872" y="642"/>
                  <a:pt x="872" y="642"/>
                  <a:pt x="872" y="642"/>
                </a:cubicBezTo>
                <a:cubicBezTo>
                  <a:pt x="872" y="642"/>
                  <a:pt x="872" y="642"/>
                  <a:pt x="872" y="642"/>
                </a:cubicBezTo>
                <a:moveTo>
                  <a:pt x="1" y="0"/>
                </a:moveTo>
                <a:cubicBezTo>
                  <a:pt x="1" y="0"/>
                  <a:pt x="0" y="1"/>
                  <a:pt x="0" y="1"/>
                </a:cubicBezTo>
                <a:cubicBezTo>
                  <a:pt x="0" y="253"/>
                  <a:pt x="0" y="253"/>
                  <a:pt x="0" y="253"/>
                </a:cubicBezTo>
                <a:cubicBezTo>
                  <a:pt x="0" y="252"/>
                  <a:pt x="1" y="252"/>
                  <a:pt x="1" y="251"/>
                </a:cubicBezTo>
                <a:cubicBezTo>
                  <a:pt x="1" y="0"/>
                  <a:pt x="1" y="0"/>
                  <a:pt x="1" y="0"/>
                </a:cubicBezTo>
              </a:path>
            </a:pathLst>
          </a:custGeom>
          <a:solidFill>
            <a:srgbClr val="d2e5e6"/>
          </a:solidFill>
          <a:ln>
            <a:noFill/>
          </a:ln>
        </p:spPr>
        <p:style>
          <a:lnRef idx="0"/>
          <a:fillRef idx="0"/>
          <a:effectRef idx="0"/>
          <a:fontRef idx="minor"/>
        </p:style>
      </p:sp>
      <p:sp>
        <p:nvSpPr>
          <p:cNvPr id="276" name="CustomShape 18"/>
          <p:cNvSpPr/>
          <p:nvPr/>
        </p:nvSpPr>
        <p:spPr>
          <a:xfrm>
            <a:off x="-664200" y="5816520"/>
            <a:ext cx="1740960" cy="1740960"/>
          </a:xfrm>
          <a:prstGeom prst="ellipse">
            <a:avLst/>
          </a:prstGeom>
          <a:noFill/>
          <a:ln w="282600">
            <a:solidFill>
              <a:srgbClr val="02b6c9">
                <a:alpha val="27000"/>
              </a:srgbClr>
            </a:solidFill>
            <a:miter/>
          </a:ln>
        </p:spPr>
        <p:style>
          <a:lnRef idx="0"/>
          <a:fillRef idx="0"/>
          <a:effectRef idx="0"/>
          <a:fontRef idx="minor"/>
        </p:style>
      </p:sp>
      <p:sp>
        <p:nvSpPr>
          <p:cNvPr id="277" name="CustomShape 19"/>
          <p:cNvSpPr/>
          <p:nvPr/>
        </p:nvSpPr>
        <p:spPr>
          <a:xfrm>
            <a:off x="345240" y="1468800"/>
            <a:ext cx="8890200" cy="4663440"/>
          </a:xfrm>
          <a:prstGeom prst="rect">
            <a:avLst/>
          </a:prstGeom>
          <a:noFill/>
          <a:ln>
            <a:noFill/>
          </a:ln>
        </p:spPr>
        <p:style>
          <a:lnRef idx="0"/>
          <a:fillRef idx="0"/>
          <a:effectRef idx="0"/>
          <a:fontRef idx="minor"/>
        </p:style>
        <p:txBody>
          <a:bodyPr>
            <a:noAutofit/>
          </a:bodyPr>
          <a:p>
            <a:pPr>
              <a:lnSpc>
                <a:spcPct val="150000"/>
              </a:lnSpc>
            </a:pPr>
            <a:r>
              <a:rPr b="0" lang="en-US" sz="2400" spc="-1" strike="noStrike">
                <a:solidFill>
                  <a:srgbClr val="727373"/>
                </a:solidFill>
                <a:latin typeface="Roboto"/>
                <a:ea typeface="Roboto"/>
              </a:rPr>
              <a:t>- các tham số có thể có giá trị mặc định, Khi </a:t>
            </a:r>
            <a:r>
              <a:rPr b="0" lang="en-US" sz="2400" spc="-1" strike="noStrike">
                <a:solidFill>
                  <a:srgbClr val="727373"/>
                </a:solidFill>
                <a:latin typeface="Roboto"/>
                <a:ea typeface="Roboto"/>
              </a:rPr>
              <a:t>gọi một hàm dạng này chúng ta có thể bỏ </a:t>
            </a:r>
            <a:r>
              <a:rPr b="0" lang="en-US" sz="2400" spc="-1" strike="noStrike">
                <a:solidFill>
                  <a:srgbClr val="727373"/>
                </a:solidFill>
                <a:latin typeface="Roboto"/>
                <a:ea typeface="Roboto"/>
              </a:rPr>
              <a:t>qua các tham số mặc định nếu không cần </a:t>
            </a:r>
            <a:r>
              <a:rPr b="0" lang="en-US" sz="2400" spc="-1" strike="noStrike">
                <a:solidFill>
                  <a:srgbClr val="727373"/>
                </a:solidFill>
                <a:latin typeface="Roboto"/>
                <a:ea typeface="Roboto"/>
              </a:rPr>
              <a:t>thiết phải truyền vào giá trị của tham số đó.</a:t>
            </a:r>
            <a:endParaRPr b="0" lang="en-US" sz="2400" spc="-1" strike="noStrike">
              <a:latin typeface="Arial"/>
            </a:endParaRPr>
          </a:p>
        </p:txBody>
      </p:sp>
      <p:pic>
        <p:nvPicPr>
          <p:cNvPr id="278" name="" descr=""/>
          <p:cNvPicPr/>
          <p:nvPr/>
        </p:nvPicPr>
        <p:blipFill>
          <a:blip r:embed="rId3"/>
          <a:stretch/>
        </p:blipFill>
        <p:spPr>
          <a:xfrm>
            <a:off x="1649160" y="3846240"/>
            <a:ext cx="5627160" cy="2825280"/>
          </a:xfrm>
          <a:prstGeom prst="rect">
            <a:avLst/>
          </a:prstGeom>
          <a:ln>
            <a:noFill/>
          </a:ln>
        </p:spPr>
      </p:pic>
    </p:spTree>
  </p:cSld>
  <mc:AlternateContent>
    <mc:Choice Requires="p14">
      <p:transition spd="slow" p14:dur="2000"/>
    </mc:Choice>
    <mc:Fallback>
      <p:transition spd="slow"/>
    </mc:Fallback>
  </mc:AlternateContent>
  <p:timing>
    <p:tnLst>
      <p:par>
        <p:cTn id="57" dur="indefinite" restart="never" nodeType="tmRoot">
          <p:childTnLst>
            <p:seq>
              <p:cTn id="58" dur="indefinite" nodeType="mainSeq">
                <p:childTnLst>
                  <p:par>
                    <p:cTn id="59" fill="hold">
                      <p:stCondLst>
                        <p:cond delay="indefinite"/>
                      </p:stCondLst>
                      <p:childTnLst>
                        <p:par>
                          <p:cTn id="60" fill="hold">
                            <p:stCondLst>
                              <p:cond delay="0"/>
                            </p:stCondLst>
                            <p:childTnLst>
                              <p:par>
                                <p:cTn id="61" nodeType="clickEffect" fill="hold" presetClass="entr" presetID="1">
                                  <p:stCondLst>
                                    <p:cond delay="0"/>
                                  </p:stCondLst>
                                  <p:childTnLst>
                                    <p:set>
                                      <p:cBhvr>
                                        <p:cTn id="62" dur="1" fill="hold">
                                          <p:stCondLst>
                                            <p:cond delay="0"/>
                                          </p:stCondLst>
                                        </p:cTn>
                                        <p:tgtEl>
                                          <p:spTgt spid="260"/>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nodeType="clickEffect" fill="hold" presetClass="entr" presetID="1">
                                  <p:stCondLst>
                                    <p:cond delay="0"/>
                                  </p:stCondLst>
                                  <p:childTnLst>
                                    <p:set>
                                      <p:cBhvr>
                                        <p:cTn id="66" dur="1" fill="hold">
                                          <p:stCondLst>
                                            <p:cond delay="0"/>
                                          </p:stCondLst>
                                        </p:cTn>
                                        <p:tgtEl>
                                          <p:spTgt spid="27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132</TotalTime>
  <Application>LibreOffice/6.4.4.2$Linux_X86_64 LibreOffice_project/40$Build-2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en-US</dc:language>
  <cp:lastModifiedBy/>
  <dcterms:modified xsi:type="dcterms:W3CDTF">2020-07-24T09:41:08Z</dcterms:modified>
  <cp:revision>31</cp:revision>
  <dc:subject/>
  <dc:title/>
</cp:coreProperties>
</file>