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24.png" ContentType="image/png"/>
  <Override PartName="/ppt/media/image1.png" ContentType="image/png"/>
  <Override PartName="/ppt/media/image31.png" ContentType="image/png"/>
  <Override PartName="/ppt/media/image15.png" ContentType="image/png"/>
  <Override PartName="/ppt/media/image3.jpeg" ContentType="image/jpeg"/>
  <Override PartName="/ppt/media/image30.png" ContentType="image/png"/>
  <Override PartName="/ppt/media/image12.png" ContentType="image/png"/>
  <Override PartName="/ppt/media/image33.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10.png" ContentType="image/png"/>
  <Override PartName="/ppt/media/image37.png" ContentType="image/png"/>
  <Override PartName="/ppt/media/image7.png" ContentType="image/png"/>
  <Override PartName="/ppt/media/image11.png" ContentType="image/png"/>
  <Override PartName="/ppt/media/image36.png" ContentType="image/png"/>
  <Override PartName="/ppt/media/image6.png" ContentType="image/png"/>
  <Override PartName="/ppt/media/image29.png" ContentType="image/png"/>
  <Override PartName="/ppt/media/image35.png" ContentType="image/png"/>
  <Override PartName="/ppt/media/image5.png" ContentType="image/png"/>
  <Override PartName="/ppt/media/image28.png" ContentType="image/png"/>
  <Override PartName="/ppt/media/image34.png" ContentType="image/png"/>
  <Override PartName="/ppt/media/image4.png" ContentType="image/png"/>
  <Override PartName="/ppt/media/image27.png" ContentType="image/png"/>
  <Override PartName="/ppt/media/image32.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38080" y="365040"/>
            <a:ext cx="10509480" cy="13194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a:ea typeface="Calibri"/>
              </a:rPr>
              <a:t>t</a:t>
            </a:r>
            <a:endParaRPr b="0" lang="en-US" sz="4400" spc="-1" strike="noStrike">
              <a:latin typeface="Arial"/>
            </a:endParaRPr>
          </a:p>
        </p:txBody>
      </p:sp>
      <p:sp>
        <p:nvSpPr>
          <p:cNvPr id="77" name="CustomShape 2"/>
          <p:cNvSpPr/>
          <p:nvPr/>
        </p:nvSpPr>
        <p:spPr>
          <a:xfrm>
            <a:off x="0" y="0"/>
            <a:ext cx="12186000" cy="6832800"/>
          </a:xfrm>
          <a:prstGeom prst="rect">
            <a:avLst/>
          </a:prstGeom>
          <a:noFill/>
          <a:ln>
            <a:noFill/>
          </a:ln>
        </p:spPr>
        <p:style>
          <a:lnRef idx="0"/>
          <a:fillRef idx="0"/>
          <a:effectRef idx="0"/>
          <a:fontRef idx="minor"/>
        </p:style>
      </p:sp>
      <p:sp>
        <p:nvSpPr>
          <p:cNvPr id="78" name="CustomShape 3"/>
          <p:cNvSpPr/>
          <p:nvPr/>
        </p:nvSpPr>
        <p:spPr>
          <a:xfrm>
            <a:off x="0" y="0"/>
            <a:ext cx="12147840" cy="6832800"/>
          </a:xfrm>
          <a:prstGeom prst="rect">
            <a:avLst/>
          </a:prstGeom>
          <a:solidFill>
            <a:srgbClr val="ffffff"/>
          </a:solidFill>
          <a:ln>
            <a:noFill/>
          </a:ln>
        </p:spPr>
        <p:style>
          <a:lnRef idx="0"/>
          <a:fillRef idx="0"/>
          <a:effectRef idx="0"/>
          <a:fontRef idx="minor"/>
        </p:style>
      </p:sp>
      <p:sp>
        <p:nvSpPr>
          <p:cNvPr id="79" name="CustomShape 4"/>
          <p:cNvSpPr/>
          <p:nvPr/>
        </p:nvSpPr>
        <p:spPr>
          <a:xfrm>
            <a:off x="0" y="0"/>
            <a:ext cx="12147840" cy="6832800"/>
          </a:xfrm>
          <a:prstGeom prst="rect">
            <a:avLst/>
          </a:prstGeom>
          <a:noFill/>
          <a:ln>
            <a:noFill/>
          </a:ln>
        </p:spPr>
        <p:style>
          <a:lnRef idx="0"/>
          <a:fillRef idx="0"/>
          <a:effectRef idx="0"/>
          <a:fontRef idx="minor"/>
        </p:style>
      </p:sp>
      <p:pic>
        <p:nvPicPr>
          <p:cNvPr id="80" name="Google Shape;88;p13" descr=""/>
          <p:cNvPicPr/>
          <p:nvPr/>
        </p:nvPicPr>
        <p:blipFill>
          <a:blip r:embed="rId1"/>
          <a:stretch/>
        </p:blipFill>
        <p:spPr>
          <a:xfrm>
            <a:off x="0" y="0"/>
            <a:ext cx="12186000" cy="6832800"/>
          </a:xfrm>
          <a:prstGeom prst="rect">
            <a:avLst/>
          </a:prstGeom>
          <a:ln>
            <a:noFill/>
          </a:ln>
        </p:spPr>
      </p:pic>
      <p:pic>
        <p:nvPicPr>
          <p:cNvPr id="81" name="Google Shape;89;p13" descr=""/>
          <p:cNvPicPr/>
          <p:nvPr/>
        </p:nvPicPr>
        <p:blipFill>
          <a:blip r:embed="rId2"/>
          <a:stretch/>
        </p:blipFill>
        <p:spPr>
          <a:xfrm>
            <a:off x="0" y="9360"/>
            <a:ext cx="12152520" cy="6832800"/>
          </a:xfrm>
          <a:prstGeom prst="rect">
            <a:avLst/>
          </a:prstGeom>
          <a:ln>
            <a:noFill/>
          </a:ln>
        </p:spPr>
      </p:pic>
      <p:grpSp>
        <p:nvGrpSpPr>
          <p:cNvPr id="82" name="Group 5"/>
          <p:cNvGrpSpPr/>
          <p:nvPr/>
        </p:nvGrpSpPr>
        <p:grpSpPr>
          <a:xfrm>
            <a:off x="3692520" y="2646360"/>
            <a:ext cx="4616640" cy="1148040"/>
            <a:chOff x="3692520" y="2646360"/>
            <a:chExt cx="4616640" cy="1148040"/>
          </a:xfrm>
        </p:grpSpPr>
        <p:sp>
          <p:nvSpPr>
            <p:cNvPr id="83" name="CustomShape 6"/>
            <p:cNvSpPr/>
            <p:nvPr/>
          </p:nvSpPr>
          <p:spPr>
            <a:xfrm>
              <a:off x="4691160" y="2816280"/>
              <a:ext cx="184320" cy="20196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84" name="CustomShape 7"/>
            <p:cNvSpPr/>
            <p:nvPr/>
          </p:nvSpPr>
          <p:spPr>
            <a:xfrm>
              <a:off x="4697280" y="3089160"/>
              <a:ext cx="171720" cy="68760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85" name="CustomShape 8"/>
            <p:cNvSpPr/>
            <p:nvPr/>
          </p:nvSpPr>
          <p:spPr>
            <a:xfrm>
              <a:off x="5030640" y="2813040"/>
              <a:ext cx="187560" cy="20808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86" name="CustomShape 9"/>
            <p:cNvSpPr/>
            <p:nvPr/>
          </p:nvSpPr>
          <p:spPr>
            <a:xfrm>
              <a:off x="5038560" y="3089160"/>
              <a:ext cx="173160" cy="68760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87" name="CustomShape 10"/>
            <p:cNvSpPr/>
            <p:nvPr/>
          </p:nvSpPr>
          <p:spPr>
            <a:xfrm>
              <a:off x="5365800" y="3070080"/>
              <a:ext cx="621000" cy="70668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88" name="CustomShape 11"/>
            <p:cNvSpPr/>
            <p:nvPr/>
          </p:nvSpPr>
          <p:spPr>
            <a:xfrm>
              <a:off x="6885000" y="3070080"/>
              <a:ext cx="682920" cy="72252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89" name="CustomShape 12"/>
            <p:cNvSpPr/>
            <p:nvPr/>
          </p:nvSpPr>
          <p:spPr>
            <a:xfrm>
              <a:off x="7626240" y="3070080"/>
              <a:ext cx="682920" cy="72252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90" name="CustomShape 13"/>
            <p:cNvSpPr/>
            <p:nvPr/>
          </p:nvSpPr>
          <p:spPr>
            <a:xfrm>
              <a:off x="3692520" y="2647800"/>
              <a:ext cx="922680" cy="112896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91" name="CustomShape 14"/>
            <p:cNvSpPr/>
            <p:nvPr/>
          </p:nvSpPr>
          <p:spPr>
            <a:xfrm>
              <a:off x="6066000" y="2646360"/>
              <a:ext cx="682920" cy="114804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92" name="CustomShape 15"/>
          <p:cNvSpPr/>
          <p:nvPr/>
        </p:nvSpPr>
        <p:spPr>
          <a:xfrm>
            <a:off x="5867280" y="3881520"/>
            <a:ext cx="74160" cy="31716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ffffff"/>
                </a:solidFill>
                <a:latin typeface="Arial"/>
                <a:ea typeface="Arial"/>
              </a:rPr>
              <a:t> </a:t>
            </a:r>
            <a:endParaRPr b="0" lang="en-US" sz="2100" spc="-1" strike="noStrike">
              <a:latin typeface="Arial"/>
            </a:endParaRPr>
          </a:p>
        </p:txBody>
      </p:sp>
      <p:sp>
        <p:nvSpPr>
          <p:cNvPr id="93" name="CustomShape 16"/>
          <p:cNvSpPr/>
          <p:nvPr/>
        </p:nvSpPr>
        <p:spPr>
          <a:xfrm>
            <a:off x="4013280" y="3849480"/>
            <a:ext cx="4489200" cy="756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100" spc="-1" strike="noStrike">
                <a:solidFill>
                  <a:srgbClr val="ffffff"/>
                </a:solidFill>
                <a:latin typeface="Arial"/>
                <a:ea typeface="Arial"/>
              </a:rPr>
              <a:t>Powering Your Business Growth</a:t>
            </a:r>
            <a:endParaRPr b="0" lang="en-US" sz="2100" spc="-1" strike="noStrike">
              <a:latin typeface="Arial"/>
            </a:endParaRPr>
          </a:p>
        </p:txBody>
      </p:sp>
    </p:spTree>
  </p:cSld>
  <p:transition spd="slow">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82760" y="-1079640"/>
            <a:ext cx="13912920" cy="9606240"/>
          </a:xfrm>
          <a:prstGeom prst="rect">
            <a:avLst/>
          </a:prstGeom>
          <a:noFill/>
          <a:ln>
            <a:noFill/>
          </a:ln>
        </p:spPr>
        <p:style>
          <a:lnRef idx="0"/>
          <a:fillRef idx="0"/>
          <a:effectRef idx="0"/>
          <a:fontRef idx="minor"/>
        </p:style>
      </p:sp>
      <p:sp>
        <p:nvSpPr>
          <p:cNvPr id="241" name="CustomShape 2"/>
          <p:cNvSpPr/>
          <p:nvPr/>
        </p:nvSpPr>
        <p:spPr>
          <a:xfrm>
            <a:off x="303120" y="54864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Hủy đối tượng</a:t>
            </a:r>
            <a:endParaRPr b="0" lang="en-US" sz="2400" spc="-1" strike="noStrike">
              <a:latin typeface="Arial"/>
            </a:endParaRPr>
          </a:p>
        </p:txBody>
      </p:sp>
      <p:grpSp>
        <p:nvGrpSpPr>
          <p:cNvPr id="242" name="Group 3"/>
          <p:cNvGrpSpPr/>
          <p:nvPr/>
        </p:nvGrpSpPr>
        <p:grpSpPr>
          <a:xfrm>
            <a:off x="5310720" y="-1053720"/>
            <a:ext cx="9604440" cy="9606240"/>
            <a:chOff x="5310720" y="-1053720"/>
            <a:chExt cx="9604440" cy="9606240"/>
          </a:xfrm>
        </p:grpSpPr>
        <p:sp>
          <p:nvSpPr>
            <p:cNvPr id="243"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44"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45"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46" name="CustomShape 7"/>
          <p:cNvSpPr/>
          <p:nvPr/>
        </p:nvSpPr>
        <p:spPr>
          <a:xfrm>
            <a:off x="437760" y="1645920"/>
            <a:ext cx="4587120" cy="4476240"/>
          </a:xfrm>
          <a:prstGeom prst="rect">
            <a:avLst/>
          </a:prstGeom>
          <a:noFill/>
          <a:ln>
            <a:noFill/>
          </a:ln>
        </p:spPr>
        <p:style>
          <a:lnRef idx="0"/>
          <a:fillRef idx="0"/>
          <a:effectRef idx="0"/>
          <a:fontRef idx="minor"/>
        </p:style>
      </p:sp>
      <p:pic>
        <p:nvPicPr>
          <p:cNvPr id="247" name="Google Shape;574;p27_10"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248" name="CustomShape 8"/>
          <p:cNvSpPr/>
          <p:nvPr/>
        </p:nvSpPr>
        <p:spPr>
          <a:xfrm>
            <a:off x="182880" y="1005840"/>
            <a:ext cx="503460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Python sẽ hủy các đối tượng mà không cần đến nữa (các kiểu đã được xây dựng sẵn hoặc instance của lớp) một cách tự động để giải phóng không gian bộ nhớ. Tiến trình này được gọi là Garbage Collection được thực hiện bởi trình dọn rác Garbage Collector.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-Trình dọn rác của Python chạy trong khi thực thi chương trình và được kích hoạt khi số tham chiếu của một đối tượng tiến về 0. Số tham chiếu của một đối tượng thay đổi khi số alias mà trỏ tới nó thay đổi.</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Một lớp có thể triển khai phương thức đặc biệt là </a:t>
            </a:r>
            <a:r>
              <a:rPr b="1" lang="en-US" sz="1800" spc="-1" strike="noStrike">
                <a:solidFill>
                  <a:srgbClr val="000000"/>
                </a:solidFill>
                <a:latin typeface="Arial"/>
                <a:ea typeface="DejaVu Sans"/>
              </a:rPr>
              <a:t>__del__()</a:t>
            </a:r>
            <a:r>
              <a:rPr b="0" lang="en-US" sz="1800" spc="-1" strike="noStrike">
                <a:solidFill>
                  <a:srgbClr val="000000"/>
                </a:solidFill>
                <a:latin typeface="Arial"/>
                <a:ea typeface="DejaVu Sans"/>
              </a:rPr>
              <a:t>, được gọi là một destructor, mà được triệu hồi khi instance là chuẩn bị được hủy. Phương thức này có thể được sử dụng để xóa bất kỳ nguồn bộ nhớ nào được sử dụng bởi một instance.</a:t>
            </a:r>
            <a:endParaRPr b="0" lang="en-US" sz="1800" spc="-1" strike="noStrike">
              <a:latin typeface="Arial"/>
            </a:endParaRPr>
          </a:p>
        </p:txBody>
      </p:sp>
      <p:pic>
        <p:nvPicPr>
          <p:cNvPr id="249" name="" descr=""/>
          <p:cNvPicPr/>
          <p:nvPr/>
        </p:nvPicPr>
        <p:blipFill>
          <a:blip r:embed="rId2"/>
          <a:stretch/>
        </p:blipFill>
        <p:spPr>
          <a:xfrm>
            <a:off x="6703200" y="1463040"/>
            <a:ext cx="5913720" cy="3930120"/>
          </a:xfrm>
          <a:prstGeom prst="rect">
            <a:avLst/>
          </a:prstGeom>
          <a:ln>
            <a:noFill/>
          </a:ln>
        </p:spPr>
      </p:pic>
    </p:spTree>
  </p:cSld>
  <p:transition spd="slow">
    <p:random/>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82760" y="-1079640"/>
            <a:ext cx="13912920" cy="9606240"/>
          </a:xfrm>
          <a:prstGeom prst="rect">
            <a:avLst/>
          </a:prstGeom>
          <a:noFill/>
          <a:ln>
            <a:noFill/>
          </a:ln>
        </p:spPr>
        <p:style>
          <a:lnRef idx="0"/>
          <a:fillRef idx="0"/>
          <a:effectRef idx="0"/>
          <a:fontRef idx="minor"/>
        </p:style>
      </p:sp>
      <p:sp>
        <p:nvSpPr>
          <p:cNvPr id="251" name="CustomShape 2"/>
          <p:cNvSpPr/>
          <p:nvPr/>
        </p:nvSpPr>
        <p:spPr>
          <a:xfrm>
            <a:off x="548640" y="10630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Truy cập các thuộc tính</a:t>
            </a:r>
            <a:endParaRPr b="0" lang="en-US" sz="2400" spc="-1" strike="noStrike">
              <a:latin typeface="Arial"/>
            </a:endParaRPr>
          </a:p>
        </p:txBody>
      </p:sp>
      <p:grpSp>
        <p:nvGrpSpPr>
          <p:cNvPr id="252" name="Group 3"/>
          <p:cNvGrpSpPr/>
          <p:nvPr/>
        </p:nvGrpSpPr>
        <p:grpSpPr>
          <a:xfrm>
            <a:off x="5310720" y="-1053720"/>
            <a:ext cx="9604440" cy="9606240"/>
            <a:chOff x="5310720" y="-1053720"/>
            <a:chExt cx="9604440" cy="9606240"/>
          </a:xfrm>
        </p:grpSpPr>
        <p:sp>
          <p:nvSpPr>
            <p:cNvPr id="253"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54"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55"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56" name="CustomShape 7"/>
          <p:cNvSpPr/>
          <p:nvPr/>
        </p:nvSpPr>
        <p:spPr>
          <a:xfrm>
            <a:off x="437760" y="1645920"/>
            <a:ext cx="458712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Các thuộc tính trong lớp bắt buộc phải được truy cập thông qua tham số self, các thuộc tính sẽ được tạo ra khi được gán lần đầu tiên.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Truy cập các thuộc tính của đối tượng bởi sử dụng toán tử dot (dấu chấm) với đối tượng.</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Biến class sẽ được truy cập bởi sử dụng tên lớp.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Thuộc tính có tên bắt đầu bởi 2 dấu gạch dưới "__" là thuộc tính ẩn, không thể truy cập trực tiếp</a:t>
            </a:r>
            <a:endParaRPr b="0" lang="en-US" sz="1800" spc="-1" strike="noStrike">
              <a:latin typeface="Arial"/>
            </a:endParaRPr>
          </a:p>
        </p:txBody>
      </p:sp>
      <p:pic>
        <p:nvPicPr>
          <p:cNvPr id="257" name="Google Shape;574;p27_3"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pic>
        <p:nvPicPr>
          <p:cNvPr id="258" name="" descr=""/>
          <p:cNvPicPr/>
          <p:nvPr/>
        </p:nvPicPr>
        <p:blipFill>
          <a:blip r:embed="rId2"/>
          <a:stretch/>
        </p:blipFill>
        <p:spPr>
          <a:xfrm>
            <a:off x="6675120" y="1517760"/>
            <a:ext cx="5850360" cy="3868560"/>
          </a:xfrm>
          <a:prstGeom prst="rect">
            <a:avLst/>
          </a:prstGeom>
          <a:ln>
            <a:noFill/>
          </a:ln>
        </p:spPr>
      </p:pic>
    </p:spTree>
  </p:cSld>
  <p:transition spd="slow">
    <p:random/>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82760" y="-1079640"/>
            <a:ext cx="13912920" cy="9606240"/>
          </a:xfrm>
          <a:prstGeom prst="rect">
            <a:avLst/>
          </a:prstGeom>
          <a:noFill/>
          <a:ln>
            <a:noFill/>
          </a:ln>
        </p:spPr>
        <p:style>
          <a:lnRef idx="0"/>
          <a:fillRef idx="0"/>
          <a:effectRef idx="0"/>
          <a:fontRef idx="minor"/>
        </p:style>
      </p:sp>
      <p:sp>
        <p:nvSpPr>
          <p:cNvPr id="260" name="CustomShape 2"/>
          <p:cNvSpPr/>
          <p:nvPr/>
        </p:nvSpPr>
        <p:spPr>
          <a:xfrm>
            <a:off x="548640" y="10630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Thêm, xóa, hoặc sửa đổi các thuộc tính</a:t>
            </a:r>
            <a:endParaRPr b="0" lang="en-US" sz="2400" spc="-1" strike="noStrike">
              <a:latin typeface="Arial"/>
            </a:endParaRPr>
          </a:p>
        </p:txBody>
      </p:sp>
      <p:grpSp>
        <p:nvGrpSpPr>
          <p:cNvPr id="261" name="Group 3"/>
          <p:cNvGrpSpPr/>
          <p:nvPr/>
        </p:nvGrpSpPr>
        <p:grpSpPr>
          <a:xfrm>
            <a:off x="5310720" y="-1053720"/>
            <a:ext cx="9604440" cy="9606240"/>
            <a:chOff x="5310720" y="-1053720"/>
            <a:chExt cx="9604440" cy="9606240"/>
          </a:xfrm>
        </p:grpSpPr>
        <p:sp>
          <p:nvSpPr>
            <p:cNvPr id="262"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63"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64"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65" name="CustomShape 7"/>
          <p:cNvSpPr/>
          <p:nvPr/>
        </p:nvSpPr>
        <p:spPr>
          <a:xfrm>
            <a:off x="437760" y="1645920"/>
            <a:ext cx="4587120" cy="4476240"/>
          </a:xfrm>
          <a:prstGeom prst="rect">
            <a:avLst/>
          </a:prstGeom>
          <a:noFill/>
          <a:ln>
            <a:noFill/>
          </a:ln>
        </p:spPr>
        <p:style>
          <a:lnRef idx="0"/>
          <a:fillRef idx="0"/>
          <a:effectRef idx="0"/>
          <a:fontRef idx="minor"/>
        </p:style>
      </p:sp>
      <p:pic>
        <p:nvPicPr>
          <p:cNvPr id="266" name="Google Shape;574;p27_5"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pic>
        <p:nvPicPr>
          <p:cNvPr id="267" name="" descr=""/>
          <p:cNvPicPr/>
          <p:nvPr/>
        </p:nvPicPr>
        <p:blipFill>
          <a:blip r:embed="rId2"/>
          <a:stretch/>
        </p:blipFill>
        <p:spPr>
          <a:xfrm>
            <a:off x="6675120" y="1463040"/>
            <a:ext cx="5940720" cy="3929040"/>
          </a:xfrm>
          <a:prstGeom prst="rect">
            <a:avLst/>
          </a:prstGeom>
          <a:ln>
            <a:noFill/>
          </a:ln>
        </p:spPr>
      </p:pic>
      <p:sp>
        <p:nvSpPr>
          <p:cNvPr id="268" name="CustomShape 8"/>
          <p:cNvSpPr/>
          <p:nvPr/>
        </p:nvSpPr>
        <p:spPr>
          <a:xfrm>
            <a:off x="437760" y="1828800"/>
            <a:ext cx="458712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Thêm các thuộc tính của đối tượng bằng cách sử dụng toán tử dot (dấu chấm) với tên thuộc tính muốn thêm của đối tượng, sau đó gán giá trị cho thuộc tính mới thêm đó.</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Sửa đổi các thuộc tính của đối tượng bằng cách truy cập thuộc tính đối tượng và gán giá trị cho thuộc tính đó</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Xóa thuộc tính đối tượng bằng cách dùng từ khóa </a:t>
            </a:r>
            <a:r>
              <a:rPr b="1" lang="en-US" sz="1800" spc="-1" strike="noStrike">
                <a:solidFill>
                  <a:srgbClr val="000000"/>
                </a:solidFill>
                <a:latin typeface="Arial"/>
                <a:ea typeface="DejaVu Sans"/>
              </a:rPr>
              <a:t>del</a:t>
            </a:r>
            <a:endParaRPr b="0" lang="en-US" sz="1800" spc="-1" strike="noStrike">
              <a:latin typeface="Arial"/>
            </a:endParaRPr>
          </a:p>
        </p:txBody>
      </p:sp>
    </p:spTree>
  </p:cSld>
  <p:transition spd="slow">
    <p:random/>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482760" y="-1079640"/>
            <a:ext cx="13912920" cy="9606240"/>
          </a:xfrm>
          <a:prstGeom prst="rect">
            <a:avLst/>
          </a:prstGeom>
          <a:noFill/>
          <a:ln>
            <a:noFill/>
          </a:ln>
        </p:spPr>
        <p:style>
          <a:lnRef idx="0"/>
          <a:fillRef idx="0"/>
          <a:effectRef idx="0"/>
          <a:fontRef idx="minor"/>
        </p:style>
      </p:sp>
      <p:sp>
        <p:nvSpPr>
          <p:cNvPr id="270" name="CustomShape 2"/>
          <p:cNvSpPr/>
          <p:nvPr/>
        </p:nvSpPr>
        <p:spPr>
          <a:xfrm>
            <a:off x="548640" y="10630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Thêm, xóa, hoặc sửa đổi các thuộc tính</a:t>
            </a:r>
            <a:endParaRPr b="0" lang="en-US" sz="2400" spc="-1" strike="noStrike">
              <a:latin typeface="Arial"/>
            </a:endParaRPr>
          </a:p>
        </p:txBody>
      </p:sp>
      <p:grpSp>
        <p:nvGrpSpPr>
          <p:cNvPr id="271" name="Group 3"/>
          <p:cNvGrpSpPr/>
          <p:nvPr/>
        </p:nvGrpSpPr>
        <p:grpSpPr>
          <a:xfrm>
            <a:off x="5310720" y="-1053720"/>
            <a:ext cx="9604440" cy="9606240"/>
            <a:chOff x="5310720" y="-1053720"/>
            <a:chExt cx="9604440" cy="9606240"/>
          </a:xfrm>
        </p:grpSpPr>
        <p:sp>
          <p:nvSpPr>
            <p:cNvPr id="272"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73"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74"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75" name="CustomShape 7"/>
          <p:cNvSpPr/>
          <p:nvPr/>
        </p:nvSpPr>
        <p:spPr>
          <a:xfrm>
            <a:off x="437760" y="1645920"/>
            <a:ext cx="4587120" cy="4476240"/>
          </a:xfrm>
          <a:prstGeom prst="rect">
            <a:avLst/>
          </a:prstGeom>
          <a:noFill/>
          <a:ln>
            <a:noFill/>
          </a:ln>
        </p:spPr>
        <p:style>
          <a:lnRef idx="0"/>
          <a:fillRef idx="0"/>
          <a:effectRef idx="0"/>
          <a:fontRef idx="minor"/>
        </p:style>
      </p:sp>
      <p:pic>
        <p:nvPicPr>
          <p:cNvPr id="276" name="Google Shape;574;p27_6"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277" name="CustomShape 8"/>
          <p:cNvSpPr/>
          <p:nvPr/>
        </p:nvSpPr>
        <p:spPr>
          <a:xfrm>
            <a:off x="482760" y="1828800"/>
            <a:ext cx="458712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Thay vì sử dụng các lệnh chính thức để truy cập các thuộc tính, bạn có thể sử dụng các hàm sau:</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Hàm </a:t>
            </a:r>
            <a:r>
              <a:rPr b="1" lang="en-US" sz="1800" spc="-1" strike="noStrike">
                <a:solidFill>
                  <a:srgbClr val="000000"/>
                </a:solidFill>
                <a:latin typeface="Arial"/>
                <a:ea typeface="DejaVu Sans"/>
              </a:rPr>
              <a:t>getattr(obj, name[, default])</a:t>
            </a:r>
            <a:r>
              <a:rPr b="0" lang="en-US" sz="1800" spc="-1" strike="noStrike">
                <a:solidFill>
                  <a:srgbClr val="000000"/>
                </a:solidFill>
                <a:latin typeface="Arial"/>
                <a:ea typeface="DejaVu Sans"/>
              </a:rPr>
              <a:t> : Để truy cập thuộc tính của đối tượng.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Hàm </a:t>
            </a:r>
            <a:r>
              <a:rPr b="1" lang="en-US" sz="1800" spc="-1" strike="noStrike">
                <a:solidFill>
                  <a:srgbClr val="000000"/>
                </a:solidFill>
                <a:latin typeface="Arial"/>
                <a:ea typeface="DejaVu Sans"/>
              </a:rPr>
              <a:t>hasattr(obj,name)</a:t>
            </a:r>
            <a:r>
              <a:rPr b="0" lang="en-US" sz="1800" spc="-1" strike="noStrike">
                <a:solidFill>
                  <a:srgbClr val="000000"/>
                </a:solidFill>
                <a:latin typeface="Arial"/>
                <a:ea typeface="DejaVu Sans"/>
              </a:rPr>
              <a:t> : Để kiểm tra xem một thuộc tính có tồn tại hay không.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Hàm </a:t>
            </a:r>
            <a:r>
              <a:rPr b="1" lang="en-US" sz="1800" spc="-1" strike="noStrike">
                <a:solidFill>
                  <a:srgbClr val="000000"/>
                </a:solidFill>
                <a:latin typeface="Arial"/>
                <a:ea typeface="DejaVu Sans"/>
              </a:rPr>
              <a:t>setattr(obj,name,value)</a:t>
            </a:r>
            <a:r>
              <a:rPr b="0" lang="en-US" sz="1800" spc="-1" strike="noStrike">
                <a:solidFill>
                  <a:srgbClr val="000000"/>
                </a:solidFill>
                <a:latin typeface="Arial"/>
                <a:ea typeface="DejaVu Sans"/>
              </a:rPr>
              <a:t> : Để thiết lập một thuộc tính. Nếu thuộc tính không tồn tại, thì nó sẽ được tạo.</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Hàm </a:t>
            </a:r>
            <a:r>
              <a:rPr b="1" lang="en-US" sz="1800" spc="-1" strike="noStrike">
                <a:solidFill>
                  <a:srgbClr val="000000"/>
                </a:solidFill>
                <a:latin typeface="Arial"/>
                <a:ea typeface="DejaVu Sans"/>
              </a:rPr>
              <a:t>delattr(obj, name)</a:t>
            </a:r>
            <a:r>
              <a:rPr b="0" lang="en-US" sz="1800" spc="-1" strike="noStrike">
                <a:solidFill>
                  <a:srgbClr val="000000"/>
                </a:solidFill>
                <a:latin typeface="Arial"/>
                <a:ea typeface="DejaVu Sans"/>
              </a:rPr>
              <a:t> : Để xóa một thuộc tính.</a:t>
            </a:r>
            <a:endParaRPr b="0" lang="en-US" sz="1800" spc="-1" strike="noStrike">
              <a:latin typeface="Arial"/>
            </a:endParaRPr>
          </a:p>
        </p:txBody>
      </p:sp>
      <p:pic>
        <p:nvPicPr>
          <p:cNvPr id="278" name="" descr=""/>
          <p:cNvPicPr/>
          <p:nvPr/>
        </p:nvPicPr>
        <p:blipFill>
          <a:blip r:embed="rId2"/>
          <a:stretch/>
        </p:blipFill>
        <p:spPr>
          <a:xfrm>
            <a:off x="6675120" y="1463040"/>
            <a:ext cx="5849280" cy="3929040"/>
          </a:xfrm>
          <a:prstGeom prst="rect">
            <a:avLst/>
          </a:prstGeom>
          <a:ln>
            <a:noFill/>
          </a:ln>
        </p:spPr>
      </p:pic>
    </p:spTree>
  </p:cSld>
  <p:transition spd="slow">
    <p:random/>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82760" y="-1079640"/>
            <a:ext cx="13912920" cy="9606240"/>
          </a:xfrm>
          <a:prstGeom prst="rect">
            <a:avLst/>
          </a:prstGeom>
          <a:noFill/>
          <a:ln>
            <a:noFill/>
          </a:ln>
        </p:spPr>
        <p:style>
          <a:lnRef idx="0"/>
          <a:fillRef idx="0"/>
          <a:effectRef idx="0"/>
          <a:fontRef idx="minor"/>
        </p:style>
      </p:sp>
      <p:sp>
        <p:nvSpPr>
          <p:cNvPr id="280" name="CustomShape 2"/>
          <p:cNvSpPr/>
          <p:nvPr/>
        </p:nvSpPr>
        <p:spPr>
          <a:xfrm>
            <a:off x="577440" y="36576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Các thuộc tính đã có sẵn cho lớp</a:t>
            </a:r>
            <a:endParaRPr b="0" lang="en-US" sz="2400" spc="-1" strike="noStrike">
              <a:latin typeface="Arial"/>
            </a:endParaRPr>
          </a:p>
        </p:txBody>
      </p:sp>
      <p:grpSp>
        <p:nvGrpSpPr>
          <p:cNvPr id="281" name="Group 3"/>
          <p:cNvGrpSpPr/>
          <p:nvPr/>
        </p:nvGrpSpPr>
        <p:grpSpPr>
          <a:xfrm>
            <a:off x="5310720" y="-1053720"/>
            <a:ext cx="9604440" cy="9606240"/>
            <a:chOff x="5310720" y="-1053720"/>
            <a:chExt cx="9604440" cy="9606240"/>
          </a:xfrm>
        </p:grpSpPr>
        <p:sp>
          <p:nvSpPr>
            <p:cNvPr id="282"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83"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84"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85" name="CustomShape 7"/>
          <p:cNvSpPr/>
          <p:nvPr/>
        </p:nvSpPr>
        <p:spPr>
          <a:xfrm>
            <a:off x="437760" y="1645920"/>
            <a:ext cx="4587120" cy="4476240"/>
          </a:xfrm>
          <a:prstGeom prst="rect">
            <a:avLst/>
          </a:prstGeom>
          <a:noFill/>
          <a:ln>
            <a:noFill/>
          </a:ln>
        </p:spPr>
        <p:style>
          <a:lnRef idx="0"/>
          <a:fillRef idx="0"/>
          <a:effectRef idx="0"/>
          <a:fontRef idx="minor"/>
        </p:style>
      </p:sp>
      <p:pic>
        <p:nvPicPr>
          <p:cNvPr id="286" name="Google Shape;574;p27_7"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287" name="CustomShape 8"/>
          <p:cNvSpPr/>
          <p:nvPr/>
        </p:nvSpPr>
        <p:spPr>
          <a:xfrm>
            <a:off x="482760" y="1282680"/>
            <a:ext cx="487116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Mỗi lớp Python đều giữ các thuộc tính đã được xây dựng sẵn sau và chúng có thể được truy cập bởi sử dụng toán tử dot (dấu chấm .) như bất kỳ thuộc tính khác: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__dict__</a:t>
            </a:r>
            <a:r>
              <a:rPr b="0" lang="en-US" sz="1800" spc="-1" strike="noStrike">
                <a:solidFill>
                  <a:srgbClr val="000000"/>
                </a:solidFill>
                <a:latin typeface="Arial"/>
                <a:ea typeface="DejaVu Sans"/>
              </a:rPr>
              <a:t>: Là Dictionary chứa namespace của lớp.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__doc__</a:t>
            </a:r>
            <a:r>
              <a:rPr b="0" lang="en-US" sz="1800" spc="-1" strike="noStrike">
                <a:solidFill>
                  <a:srgbClr val="000000"/>
                </a:solidFill>
                <a:latin typeface="Arial"/>
                <a:ea typeface="DejaVu Sans"/>
              </a:rPr>
              <a:t>: Được sử dụng để truy cập Documentation String của lớp nếu có.</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__name__</a:t>
            </a:r>
            <a:r>
              <a:rPr b="0" lang="en-US" sz="1800" spc="-1" strike="noStrike">
                <a:solidFill>
                  <a:srgbClr val="000000"/>
                </a:solidFill>
                <a:latin typeface="Arial"/>
                <a:ea typeface="DejaVu Sans"/>
              </a:rPr>
              <a:t>: Là tên lớp.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__module__</a:t>
            </a:r>
            <a:r>
              <a:rPr b="0" lang="en-US" sz="1800" spc="-1" strike="noStrike">
                <a:solidFill>
                  <a:srgbClr val="000000"/>
                </a:solidFill>
                <a:latin typeface="Arial"/>
                <a:ea typeface="DejaVu Sans"/>
              </a:rPr>
              <a:t>: Là tên Module trong đó lớp được định nghĩa. Thuộc tính là __main__ trong chế độ tương tác.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__bases__</a:t>
            </a:r>
            <a:r>
              <a:rPr b="0" lang="en-US" sz="1800" spc="-1" strike="noStrike">
                <a:solidFill>
                  <a:srgbClr val="000000"/>
                </a:solidFill>
                <a:latin typeface="Arial"/>
                <a:ea typeface="DejaVu Sans"/>
              </a:rPr>
              <a:t>: Là một Tuple chứa các lớp cơ sở.</a:t>
            </a:r>
            <a:endParaRPr b="0" lang="en-US" sz="1800" spc="-1" strike="noStrike">
              <a:latin typeface="Arial"/>
            </a:endParaRPr>
          </a:p>
        </p:txBody>
      </p:sp>
      <p:pic>
        <p:nvPicPr>
          <p:cNvPr id="288" name="" descr=""/>
          <p:cNvPicPr/>
          <p:nvPr/>
        </p:nvPicPr>
        <p:blipFill>
          <a:blip r:embed="rId2"/>
          <a:stretch/>
        </p:blipFill>
        <p:spPr>
          <a:xfrm>
            <a:off x="6675120" y="1492560"/>
            <a:ext cx="5940720" cy="3899520"/>
          </a:xfrm>
          <a:prstGeom prst="rect">
            <a:avLst/>
          </a:prstGeom>
          <a:ln>
            <a:noFill/>
          </a:ln>
        </p:spPr>
      </p:pic>
    </p:spTree>
  </p:cSld>
  <p:transition spd="slow">
    <p:random/>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82760" y="-1079640"/>
            <a:ext cx="13912920" cy="9606240"/>
          </a:xfrm>
          <a:prstGeom prst="rect">
            <a:avLst/>
          </a:prstGeom>
          <a:noFill/>
          <a:ln>
            <a:noFill/>
          </a:ln>
        </p:spPr>
        <p:style>
          <a:lnRef idx="0"/>
          <a:fillRef idx="0"/>
          <a:effectRef idx="0"/>
          <a:fontRef idx="minor"/>
        </p:style>
      </p:sp>
      <p:sp>
        <p:nvSpPr>
          <p:cNvPr id="290" name="CustomShape 2"/>
          <p:cNvSpPr/>
          <p:nvPr/>
        </p:nvSpPr>
        <p:spPr>
          <a:xfrm>
            <a:off x="486000" y="82296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Liệt kê danh sách các thành viên của lớp hoặc đối tượng</a:t>
            </a:r>
            <a:endParaRPr b="0" lang="en-US" sz="2400" spc="-1" strike="noStrike">
              <a:latin typeface="Arial"/>
            </a:endParaRPr>
          </a:p>
        </p:txBody>
      </p:sp>
      <p:grpSp>
        <p:nvGrpSpPr>
          <p:cNvPr id="291" name="Group 3"/>
          <p:cNvGrpSpPr/>
          <p:nvPr/>
        </p:nvGrpSpPr>
        <p:grpSpPr>
          <a:xfrm>
            <a:off x="5310720" y="-1053720"/>
            <a:ext cx="9604440" cy="9606240"/>
            <a:chOff x="5310720" y="-1053720"/>
            <a:chExt cx="9604440" cy="9606240"/>
          </a:xfrm>
        </p:grpSpPr>
        <p:sp>
          <p:nvSpPr>
            <p:cNvPr id="292"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93"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94"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95" name="CustomShape 7"/>
          <p:cNvSpPr/>
          <p:nvPr/>
        </p:nvSpPr>
        <p:spPr>
          <a:xfrm>
            <a:off x="437760" y="1645920"/>
            <a:ext cx="4587120" cy="4476240"/>
          </a:xfrm>
          <a:prstGeom prst="rect">
            <a:avLst/>
          </a:prstGeom>
          <a:noFill/>
          <a:ln>
            <a:noFill/>
          </a:ln>
        </p:spPr>
        <p:style>
          <a:lnRef idx="0"/>
          <a:fillRef idx="0"/>
          <a:effectRef idx="0"/>
          <a:fontRef idx="minor"/>
        </p:style>
      </p:sp>
      <p:pic>
        <p:nvPicPr>
          <p:cNvPr id="296" name="Google Shape;574;p27_1"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297" name="CustomShape 8"/>
          <p:cNvSpPr/>
          <p:nvPr/>
        </p:nvSpPr>
        <p:spPr>
          <a:xfrm>
            <a:off x="437760" y="2197080"/>
            <a:ext cx="487116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Python cung cấp cho bạn hàm </a:t>
            </a:r>
            <a:r>
              <a:rPr b="1" lang="en-US" sz="1800" spc="-1" strike="noStrike">
                <a:solidFill>
                  <a:srgbClr val="000000"/>
                </a:solidFill>
                <a:latin typeface="Arial"/>
                <a:ea typeface="DejaVu Sans"/>
              </a:rPr>
              <a:t>dir</a:t>
            </a:r>
            <a:r>
              <a:rPr b="0" lang="en-US" sz="1800" spc="-1" strike="noStrike">
                <a:solidFill>
                  <a:srgbClr val="000000"/>
                </a:solidFill>
                <a:latin typeface="Arial"/>
                <a:ea typeface="DejaVu Sans"/>
              </a:rPr>
              <a:t>, hàm này liệt kê ra danh sách các phương thức, thuộc tính, biến của lớp hoặc của đối tượng.</a:t>
            </a:r>
            <a:endParaRPr b="0" lang="en-US" sz="1800" spc="-1" strike="noStrike">
              <a:latin typeface="Arial"/>
            </a:endParaRPr>
          </a:p>
        </p:txBody>
      </p:sp>
      <p:pic>
        <p:nvPicPr>
          <p:cNvPr id="298" name="" descr=""/>
          <p:cNvPicPr/>
          <p:nvPr/>
        </p:nvPicPr>
        <p:blipFill>
          <a:blip r:embed="rId2"/>
          <a:stretch/>
        </p:blipFill>
        <p:spPr>
          <a:xfrm>
            <a:off x="6675120" y="1463040"/>
            <a:ext cx="5941800" cy="3905280"/>
          </a:xfrm>
          <a:prstGeom prst="rect">
            <a:avLst/>
          </a:prstGeom>
          <a:ln>
            <a:noFill/>
          </a:ln>
        </p:spPr>
      </p:pic>
    </p:spTree>
  </p:cSld>
  <p:transition spd="slow">
    <p:random/>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82760" y="-1079640"/>
            <a:ext cx="13912920" cy="9606240"/>
          </a:xfrm>
          <a:prstGeom prst="rect">
            <a:avLst/>
          </a:prstGeom>
          <a:noFill/>
          <a:ln>
            <a:noFill/>
          </a:ln>
        </p:spPr>
        <p:style>
          <a:lnRef idx="0"/>
          <a:fillRef idx="0"/>
          <a:effectRef idx="0"/>
          <a:fontRef idx="minor"/>
        </p:style>
      </p:sp>
      <p:sp>
        <p:nvSpPr>
          <p:cNvPr id="300" name="CustomShape 2"/>
          <p:cNvSpPr/>
          <p:nvPr/>
        </p:nvSpPr>
        <p:spPr>
          <a:xfrm>
            <a:off x="482760" y="69804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Nạp chồng phương thức</a:t>
            </a:r>
            <a:endParaRPr b="0" lang="en-US" sz="2400" spc="-1" strike="noStrike">
              <a:latin typeface="Arial"/>
            </a:endParaRPr>
          </a:p>
        </p:txBody>
      </p:sp>
      <p:grpSp>
        <p:nvGrpSpPr>
          <p:cNvPr id="301" name="Group 3"/>
          <p:cNvGrpSpPr/>
          <p:nvPr/>
        </p:nvGrpSpPr>
        <p:grpSpPr>
          <a:xfrm>
            <a:off x="5310720" y="-1053720"/>
            <a:ext cx="9604440" cy="9606240"/>
            <a:chOff x="5310720" y="-1053720"/>
            <a:chExt cx="9604440" cy="9606240"/>
          </a:xfrm>
        </p:grpSpPr>
        <p:sp>
          <p:nvSpPr>
            <p:cNvPr id="302"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303"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04"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305" name="CustomShape 7"/>
          <p:cNvSpPr/>
          <p:nvPr/>
        </p:nvSpPr>
        <p:spPr>
          <a:xfrm>
            <a:off x="437760" y="1645920"/>
            <a:ext cx="4587120" cy="4476240"/>
          </a:xfrm>
          <a:prstGeom prst="rect">
            <a:avLst/>
          </a:prstGeom>
          <a:noFill/>
          <a:ln>
            <a:noFill/>
          </a:ln>
        </p:spPr>
        <p:style>
          <a:lnRef idx="0"/>
          <a:fillRef idx="0"/>
          <a:effectRef idx="0"/>
          <a:fontRef idx="minor"/>
        </p:style>
      </p:sp>
      <p:pic>
        <p:nvPicPr>
          <p:cNvPr id="306" name="Google Shape;574;p27_8"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307" name="CustomShape 8"/>
          <p:cNvSpPr/>
          <p:nvPr/>
        </p:nvSpPr>
        <p:spPr>
          <a:xfrm>
            <a:off x="482760" y="1371600"/>
            <a:ext cx="482616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__init__ ( self [,args...] )</a:t>
            </a:r>
            <a:endParaRPr b="0" lang="en-US" sz="1800" spc="-1" strike="noStrike">
              <a:latin typeface="Arial"/>
            </a:endParaRPr>
          </a:p>
          <a:p>
            <a:pPr>
              <a:lnSpc>
                <a:spcPct val="100000"/>
              </a:lnSpc>
            </a:pPr>
            <a:r>
              <a:rPr b="0" lang="en-US" sz="1800" spc="-1" strike="noStrike">
                <a:solidFill>
                  <a:srgbClr val="000000"/>
                </a:solidFill>
                <a:latin typeface="Arial"/>
                <a:ea typeface="DejaVu Sans"/>
              </a:rPr>
              <a:t>Là constructor (với bất kỳ tham số tùy ý nào)</a:t>
            </a:r>
            <a:endParaRPr b="0" lang="en-US" sz="1800" spc="-1" strike="noStrike">
              <a:latin typeface="Arial"/>
            </a:endParaRPr>
          </a:p>
          <a:p>
            <a:pPr>
              <a:lnSpc>
                <a:spcPct val="100000"/>
              </a:lnSpc>
            </a:pPr>
            <a:r>
              <a:rPr b="0" lang="en-US" sz="1800" spc="-1" strike="noStrike">
                <a:solidFill>
                  <a:srgbClr val="000000"/>
                </a:solidFill>
                <a:latin typeface="Arial"/>
                <a:ea typeface="DejaVu Sans"/>
              </a:rPr>
              <a:t>Lời gọi mẫu : obj = tenLop(args)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__del__( self )</a:t>
            </a:r>
            <a:endParaRPr b="0" lang="en-US" sz="1800" spc="-1" strike="noStrike">
              <a:latin typeface="Arial"/>
            </a:endParaRPr>
          </a:p>
          <a:p>
            <a:pPr>
              <a:lnSpc>
                <a:spcPct val="100000"/>
              </a:lnSpc>
            </a:pPr>
            <a:r>
              <a:rPr b="0" lang="en-US" sz="1800" spc="-1" strike="noStrike">
                <a:solidFill>
                  <a:srgbClr val="000000"/>
                </a:solidFill>
                <a:latin typeface="Arial"/>
                <a:ea typeface="DejaVu Sans"/>
              </a:rPr>
              <a:t>Là destructor, xóa một đối tượng</a:t>
            </a:r>
            <a:endParaRPr b="0" lang="en-US" sz="1800" spc="-1" strike="noStrike">
              <a:latin typeface="Arial"/>
            </a:endParaRPr>
          </a:p>
          <a:p>
            <a:pPr>
              <a:lnSpc>
                <a:spcPct val="100000"/>
              </a:lnSpc>
            </a:pPr>
            <a:r>
              <a:rPr b="0" lang="en-US" sz="1800" spc="-1" strike="noStrike">
                <a:solidFill>
                  <a:srgbClr val="000000"/>
                </a:solidFill>
                <a:latin typeface="Arial"/>
                <a:ea typeface="DejaVu Sans"/>
              </a:rPr>
              <a:t>Lời gọi mẫu : del obj</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__repr__( self )</a:t>
            </a:r>
            <a:endParaRPr b="0" lang="en-US" sz="1800" spc="-1" strike="noStrike">
              <a:latin typeface="Arial"/>
            </a:endParaRPr>
          </a:p>
          <a:p>
            <a:pPr>
              <a:lnSpc>
                <a:spcPct val="100000"/>
              </a:lnSpc>
            </a:pPr>
            <a:r>
              <a:rPr b="0" lang="en-US" sz="1800" spc="-1" strike="noStrike">
                <a:solidFill>
                  <a:srgbClr val="000000"/>
                </a:solidFill>
                <a:latin typeface="Arial"/>
                <a:ea typeface="DejaVu Sans"/>
              </a:rPr>
              <a:t>Biểu diễn chuỗi có thể ước lượng</a:t>
            </a:r>
            <a:endParaRPr b="0" lang="en-US" sz="1800" spc="-1" strike="noStrike">
              <a:latin typeface="Arial"/>
            </a:endParaRPr>
          </a:p>
          <a:p>
            <a:pPr>
              <a:lnSpc>
                <a:spcPct val="100000"/>
              </a:lnSpc>
            </a:pPr>
            <a:r>
              <a:rPr b="0" lang="en-US" sz="1800" spc="-1" strike="noStrike">
                <a:solidFill>
                  <a:srgbClr val="000000"/>
                </a:solidFill>
                <a:latin typeface="Arial"/>
                <a:ea typeface="DejaVu Sans"/>
              </a:rPr>
              <a:t>Lời gọi mẫu : repr(obj)</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__str__( self )</a:t>
            </a:r>
            <a:endParaRPr b="0" lang="en-US" sz="1800" spc="-1" strike="noStrike">
              <a:latin typeface="Arial"/>
            </a:endParaRPr>
          </a:p>
          <a:p>
            <a:pPr>
              <a:lnSpc>
                <a:spcPct val="100000"/>
              </a:lnSpc>
            </a:pPr>
            <a:r>
              <a:rPr b="0" lang="en-US" sz="1800" spc="-1" strike="noStrike">
                <a:solidFill>
                  <a:srgbClr val="000000"/>
                </a:solidFill>
                <a:latin typeface="Arial"/>
                <a:ea typeface="DejaVu Sans"/>
              </a:rPr>
              <a:t>Biểu diễn chuỗi có thể in được</a:t>
            </a:r>
            <a:endParaRPr b="0" lang="en-US" sz="1800" spc="-1" strike="noStrike">
              <a:latin typeface="Arial"/>
            </a:endParaRPr>
          </a:p>
          <a:p>
            <a:pPr>
              <a:lnSpc>
                <a:spcPct val="100000"/>
              </a:lnSpc>
            </a:pPr>
            <a:r>
              <a:rPr b="0" lang="en-US" sz="1800" spc="-1" strike="noStrike">
                <a:solidFill>
                  <a:srgbClr val="000000"/>
                </a:solidFill>
                <a:latin typeface="Arial"/>
                <a:ea typeface="DejaVu Sans"/>
              </a:rPr>
              <a:t>Lời gọi mẫu : str(obj)</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ea typeface="DejaVu Sans"/>
              </a:rPr>
              <a:t>__cmp__ ( self, x )</a:t>
            </a:r>
            <a:endParaRPr b="0" lang="en-US" sz="1800" spc="-1" strike="noStrike">
              <a:latin typeface="Arial"/>
            </a:endParaRPr>
          </a:p>
          <a:p>
            <a:pPr>
              <a:lnSpc>
                <a:spcPct val="100000"/>
              </a:lnSpc>
            </a:pPr>
            <a:r>
              <a:rPr b="0" lang="en-US" sz="1800" spc="-1" strike="noStrike">
                <a:solidFill>
                  <a:srgbClr val="000000"/>
                </a:solidFill>
                <a:latin typeface="Arial"/>
                <a:ea typeface="DejaVu Sans"/>
              </a:rPr>
              <a:t>So sánh đối tượng</a:t>
            </a:r>
            <a:endParaRPr b="0" lang="en-US" sz="1800" spc="-1" strike="noStrike">
              <a:latin typeface="Arial"/>
            </a:endParaRPr>
          </a:p>
          <a:p>
            <a:pPr>
              <a:lnSpc>
                <a:spcPct val="100000"/>
              </a:lnSpc>
            </a:pPr>
            <a:r>
              <a:rPr b="0" lang="en-US" sz="1800" spc="-1" strike="noStrike">
                <a:solidFill>
                  <a:srgbClr val="000000"/>
                </a:solidFill>
                <a:latin typeface="Arial"/>
                <a:ea typeface="DejaVu Sans"/>
              </a:rPr>
              <a:t>Lời gọi mẫu : cmp(obj, x)</a:t>
            </a:r>
            <a:endParaRPr b="0" lang="en-US" sz="1800" spc="-1" strike="noStrike">
              <a:latin typeface="Arial"/>
            </a:endParaRPr>
          </a:p>
        </p:txBody>
      </p:sp>
      <p:pic>
        <p:nvPicPr>
          <p:cNvPr id="308" name="" descr=""/>
          <p:cNvPicPr/>
          <p:nvPr/>
        </p:nvPicPr>
        <p:blipFill>
          <a:blip r:embed="rId2"/>
          <a:stretch/>
        </p:blipFill>
        <p:spPr>
          <a:xfrm>
            <a:off x="6675120" y="1492560"/>
            <a:ext cx="5940720" cy="3899520"/>
          </a:xfrm>
          <a:prstGeom prst="rect">
            <a:avLst/>
          </a:prstGeom>
          <a:ln>
            <a:noFill/>
          </a:ln>
        </p:spPr>
      </p:pic>
    </p:spTree>
  </p:cSld>
  <p:transition spd="slow">
    <p:random/>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82760" y="-1079640"/>
            <a:ext cx="13912920" cy="9606240"/>
          </a:xfrm>
          <a:prstGeom prst="rect">
            <a:avLst/>
          </a:prstGeom>
          <a:noFill/>
          <a:ln>
            <a:noFill/>
          </a:ln>
        </p:spPr>
        <p:style>
          <a:lnRef idx="0"/>
          <a:fillRef idx="0"/>
          <a:effectRef idx="0"/>
          <a:fontRef idx="minor"/>
        </p:style>
      </p:sp>
      <p:sp>
        <p:nvSpPr>
          <p:cNvPr id="310" name="CustomShape 2"/>
          <p:cNvSpPr/>
          <p:nvPr/>
        </p:nvSpPr>
        <p:spPr>
          <a:xfrm>
            <a:off x="668160" y="3322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Nạp chồng toán tử</a:t>
            </a:r>
            <a:endParaRPr b="0" lang="en-US" sz="2400" spc="-1" strike="noStrike">
              <a:latin typeface="Arial"/>
            </a:endParaRPr>
          </a:p>
        </p:txBody>
      </p:sp>
      <p:grpSp>
        <p:nvGrpSpPr>
          <p:cNvPr id="311" name="Group 3"/>
          <p:cNvGrpSpPr/>
          <p:nvPr/>
        </p:nvGrpSpPr>
        <p:grpSpPr>
          <a:xfrm>
            <a:off x="5310720" y="-1053720"/>
            <a:ext cx="9604440" cy="9606240"/>
            <a:chOff x="5310720" y="-1053720"/>
            <a:chExt cx="9604440" cy="9606240"/>
          </a:xfrm>
        </p:grpSpPr>
        <p:sp>
          <p:nvSpPr>
            <p:cNvPr id="312"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313"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14"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315" name="CustomShape 7"/>
          <p:cNvSpPr/>
          <p:nvPr/>
        </p:nvSpPr>
        <p:spPr>
          <a:xfrm>
            <a:off x="437760" y="1645920"/>
            <a:ext cx="4587120" cy="4476240"/>
          </a:xfrm>
          <a:prstGeom prst="rect">
            <a:avLst/>
          </a:prstGeom>
          <a:noFill/>
          <a:ln>
            <a:noFill/>
          </a:ln>
        </p:spPr>
        <p:style>
          <a:lnRef idx="0"/>
          <a:fillRef idx="0"/>
          <a:effectRef idx="0"/>
          <a:fontRef idx="minor"/>
        </p:style>
      </p:sp>
      <p:pic>
        <p:nvPicPr>
          <p:cNvPr id="316" name="Google Shape;574;p27_9"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317" name="CustomShape 8"/>
          <p:cNvSpPr/>
          <p:nvPr/>
        </p:nvSpPr>
        <p:spPr>
          <a:xfrm>
            <a:off x="622440" y="916200"/>
            <a:ext cx="4587120" cy="109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Arial"/>
                <a:ea typeface="DejaVu Sans"/>
              </a:rPr>
              <a:t>- Giả sử chúng ta có hai đối tượng thuộc một kiểu class do người dùng tự định nghĩa và chúng ta phải cộng hai đối tượng này bằng toán tử ‘+’ ???</a:t>
            </a:r>
            <a:endParaRPr b="0" lang="en-US" sz="1600" spc="-1" strike="noStrike">
              <a:latin typeface="Arial"/>
            </a:endParaRPr>
          </a:p>
          <a:p>
            <a:pPr>
              <a:lnSpc>
                <a:spcPct val="100000"/>
              </a:lnSpc>
            </a:pPr>
            <a:endParaRPr b="0" lang="en-US" sz="1600" spc="-1" strike="noStrike">
              <a:latin typeface="Arial"/>
            </a:endParaRPr>
          </a:p>
        </p:txBody>
      </p:sp>
      <p:pic>
        <p:nvPicPr>
          <p:cNvPr id="318" name="" descr=""/>
          <p:cNvPicPr/>
          <p:nvPr/>
        </p:nvPicPr>
        <p:blipFill>
          <a:blip r:embed="rId2"/>
          <a:stretch/>
        </p:blipFill>
        <p:spPr>
          <a:xfrm>
            <a:off x="6675120" y="1490400"/>
            <a:ext cx="6397560" cy="3902040"/>
          </a:xfrm>
          <a:prstGeom prst="rect">
            <a:avLst/>
          </a:prstGeom>
          <a:ln>
            <a:noFill/>
          </a:ln>
        </p:spPr>
      </p:pic>
      <p:sp>
        <p:nvSpPr>
          <p:cNvPr id="319" name="CustomShape 9"/>
          <p:cNvSpPr/>
          <p:nvPr/>
        </p:nvSpPr>
        <p:spPr>
          <a:xfrm>
            <a:off x="623160" y="2103120"/>
            <a:ext cx="458712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Arial"/>
                <a:ea typeface="DejaVu Sans"/>
              </a:rPr>
              <a:t>- Vì vậy, chúng ta sẽ phải tự định nghĩa một phương thức (method) dành cho một toán tử cụ thể, để có thể thu được toán tử hoạt động theo ý mình, quá trình này được gọi là nạp chồng toán tử</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DejaVu Sans"/>
              </a:rPr>
              <a:t>- Chúng ta có thể nạp chồng tất cả các toán tử hiện có, nhưng không thể tạo ra toán tử mới</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DejaVu Sans"/>
              </a:rPr>
              <a:t>- Để thực hiện nạp chồng toán tử, Python cung cấp một số hàm đặc biệt hoặc hàm ma thuật (magic function), có khả năng tự động được gọi khi nó được liên kết (associated) với một toán tử cụ thể nào đó</a:t>
            </a:r>
            <a:endParaRPr b="0" lang="en-US" sz="1600" spc="-1" strike="noStrike">
              <a:latin typeface="Arial"/>
            </a:endParaRPr>
          </a:p>
        </p:txBody>
      </p:sp>
    </p:spTree>
  </p:cSld>
  <p:transition spd="slow">
    <p:random/>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82760" y="-1079640"/>
            <a:ext cx="13912920" cy="9606240"/>
          </a:xfrm>
          <a:prstGeom prst="rect">
            <a:avLst/>
          </a:prstGeom>
          <a:noFill/>
          <a:ln>
            <a:noFill/>
          </a:ln>
        </p:spPr>
        <p:style>
          <a:lnRef idx="0"/>
          <a:fillRef idx="0"/>
          <a:effectRef idx="0"/>
          <a:fontRef idx="minor"/>
        </p:style>
      </p:sp>
      <p:sp>
        <p:nvSpPr>
          <p:cNvPr id="321" name="CustomShape 2"/>
          <p:cNvSpPr/>
          <p:nvPr/>
        </p:nvSpPr>
        <p:spPr>
          <a:xfrm>
            <a:off x="437760" y="142956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Arial"/>
                <a:ea typeface="Roboto"/>
              </a:rPr>
              <a:t>Nạp chồng toán tử 2 ngôi</a:t>
            </a:r>
            <a:endParaRPr b="0" lang="en-US" sz="2400" spc="-1" strike="noStrike">
              <a:latin typeface="Arial"/>
            </a:endParaRPr>
          </a:p>
        </p:txBody>
      </p:sp>
      <p:grpSp>
        <p:nvGrpSpPr>
          <p:cNvPr id="322" name="Group 3"/>
          <p:cNvGrpSpPr/>
          <p:nvPr/>
        </p:nvGrpSpPr>
        <p:grpSpPr>
          <a:xfrm>
            <a:off x="5310720" y="-1053720"/>
            <a:ext cx="9604440" cy="9606240"/>
            <a:chOff x="5310720" y="-1053720"/>
            <a:chExt cx="9604440" cy="9606240"/>
          </a:xfrm>
        </p:grpSpPr>
        <p:sp>
          <p:nvSpPr>
            <p:cNvPr id="323"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324"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25"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326" name="CustomShape 7"/>
          <p:cNvSpPr/>
          <p:nvPr/>
        </p:nvSpPr>
        <p:spPr>
          <a:xfrm>
            <a:off x="437760" y="1645920"/>
            <a:ext cx="4587120" cy="4476240"/>
          </a:xfrm>
          <a:prstGeom prst="rect">
            <a:avLst/>
          </a:prstGeom>
          <a:noFill/>
          <a:ln>
            <a:noFill/>
          </a:ln>
        </p:spPr>
        <p:style>
          <a:lnRef idx="0"/>
          <a:fillRef idx="0"/>
          <a:effectRef idx="0"/>
          <a:fontRef idx="minor"/>
        </p:style>
      </p:sp>
      <p:pic>
        <p:nvPicPr>
          <p:cNvPr id="327" name="Google Shape;574;p27_12"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328" name="CustomShape 8"/>
          <p:cNvSpPr/>
          <p:nvPr/>
        </p:nvSpPr>
        <p:spPr>
          <a:xfrm>
            <a:off x="622440" y="916200"/>
            <a:ext cx="4587120" cy="4476240"/>
          </a:xfrm>
          <a:prstGeom prst="rect">
            <a:avLst/>
          </a:prstGeom>
          <a:noFill/>
          <a:ln>
            <a:noFill/>
          </a:ln>
        </p:spPr>
        <p:style>
          <a:lnRef idx="0"/>
          <a:fillRef idx="0"/>
          <a:effectRef idx="0"/>
          <a:fontRef idx="minor"/>
        </p:style>
      </p:sp>
      <p:pic>
        <p:nvPicPr>
          <p:cNvPr id="329" name="" descr=""/>
          <p:cNvPicPr/>
          <p:nvPr/>
        </p:nvPicPr>
        <p:blipFill>
          <a:blip r:embed="rId2"/>
          <a:stretch/>
        </p:blipFill>
        <p:spPr>
          <a:xfrm>
            <a:off x="6675120" y="1490400"/>
            <a:ext cx="6397560" cy="3902040"/>
          </a:xfrm>
          <a:prstGeom prst="rect">
            <a:avLst/>
          </a:prstGeom>
          <a:ln>
            <a:noFill/>
          </a:ln>
        </p:spPr>
      </p:pic>
      <p:pic>
        <p:nvPicPr>
          <p:cNvPr id="330" name="" descr=""/>
          <p:cNvPicPr/>
          <p:nvPr/>
        </p:nvPicPr>
        <p:blipFill>
          <a:blip r:embed="rId3"/>
          <a:stretch/>
        </p:blipFill>
        <p:spPr>
          <a:xfrm>
            <a:off x="437760" y="2340000"/>
            <a:ext cx="4663440" cy="2320920"/>
          </a:xfrm>
          <a:prstGeom prst="rect">
            <a:avLst/>
          </a:prstGeom>
          <a:ln>
            <a:noFill/>
          </a:ln>
        </p:spPr>
      </p:pic>
    </p:spTree>
  </p:cSld>
  <p:transition spd="slow">
    <p:random/>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482760" y="-1079640"/>
            <a:ext cx="13912920" cy="9606240"/>
          </a:xfrm>
          <a:prstGeom prst="rect">
            <a:avLst/>
          </a:prstGeom>
          <a:noFill/>
          <a:ln>
            <a:noFill/>
          </a:ln>
        </p:spPr>
        <p:style>
          <a:lnRef idx="0"/>
          <a:fillRef idx="0"/>
          <a:effectRef idx="0"/>
          <a:fontRef idx="minor"/>
        </p:style>
      </p:sp>
      <p:sp>
        <p:nvSpPr>
          <p:cNvPr id="332" name="CustomShape 2"/>
          <p:cNvSpPr/>
          <p:nvPr/>
        </p:nvSpPr>
        <p:spPr>
          <a:xfrm>
            <a:off x="401040" y="15544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Nạp chồng toán tử so sánh</a:t>
            </a:r>
            <a:endParaRPr b="0" lang="en-US" sz="2400" spc="-1" strike="noStrike">
              <a:latin typeface="Arial"/>
            </a:endParaRPr>
          </a:p>
        </p:txBody>
      </p:sp>
      <p:grpSp>
        <p:nvGrpSpPr>
          <p:cNvPr id="333" name="Group 3"/>
          <p:cNvGrpSpPr/>
          <p:nvPr/>
        </p:nvGrpSpPr>
        <p:grpSpPr>
          <a:xfrm>
            <a:off x="5310720" y="-1053720"/>
            <a:ext cx="9604440" cy="9606240"/>
            <a:chOff x="5310720" y="-1053720"/>
            <a:chExt cx="9604440" cy="9606240"/>
          </a:xfrm>
        </p:grpSpPr>
        <p:sp>
          <p:nvSpPr>
            <p:cNvPr id="334"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335"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36"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337" name="CustomShape 7"/>
          <p:cNvSpPr/>
          <p:nvPr/>
        </p:nvSpPr>
        <p:spPr>
          <a:xfrm>
            <a:off x="437760" y="1645920"/>
            <a:ext cx="4587120" cy="4476240"/>
          </a:xfrm>
          <a:prstGeom prst="rect">
            <a:avLst/>
          </a:prstGeom>
          <a:noFill/>
          <a:ln>
            <a:noFill/>
          </a:ln>
        </p:spPr>
        <p:style>
          <a:lnRef idx="0"/>
          <a:fillRef idx="0"/>
          <a:effectRef idx="0"/>
          <a:fontRef idx="minor"/>
        </p:style>
      </p:sp>
      <p:pic>
        <p:nvPicPr>
          <p:cNvPr id="338" name="Google Shape;574;p27_11"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339" name="CustomShape 8"/>
          <p:cNvSpPr/>
          <p:nvPr/>
        </p:nvSpPr>
        <p:spPr>
          <a:xfrm>
            <a:off x="622440" y="916200"/>
            <a:ext cx="4587120" cy="4476240"/>
          </a:xfrm>
          <a:prstGeom prst="rect">
            <a:avLst/>
          </a:prstGeom>
          <a:noFill/>
          <a:ln>
            <a:noFill/>
          </a:ln>
        </p:spPr>
        <p:style>
          <a:lnRef idx="0"/>
          <a:fillRef idx="0"/>
          <a:effectRef idx="0"/>
          <a:fontRef idx="minor"/>
        </p:style>
      </p:sp>
      <p:pic>
        <p:nvPicPr>
          <p:cNvPr id="340" name="" descr=""/>
          <p:cNvPicPr/>
          <p:nvPr/>
        </p:nvPicPr>
        <p:blipFill>
          <a:blip r:embed="rId2"/>
          <a:stretch/>
        </p:blipFill>
        <p:spPr>
          <a:xfrm>
            <a:off x="6710760" y="1541880"/>
            <a:ext cx="6878880" cy="3850560"/>
          </a:xfrm>
          <a:prstGeom prst="rect">
            <a:avLst/>
          </a:prstGeom>
          <a:ln>
            <a:noFill/>
          </a:ln>
        </p:spPr>
      </p:pic>
      <p:pic>
        <p:nvPicPr>
          <p:cNvPr id="341" name="" descr=""/>
          <p:cNvPicPr/>
          <p:nvPr/>
        </p:nvPicPr>
        <p:blipFill>
          <a:blip r:embed="rId3"/>
          <a:stretch/>
        </p:blipFill>
        <p:spPr>
          <a:xfrm>
            <a:off x="465840" y="2468880"/>
            <a:ext cx="3920760" cy="2082600"/>
          </a:xfrm>
          <a:prstGeom prst="rect">
            <a:avLst/>
          </a:prstGeom>
          <a:ln>
            <a:noFill/>
          </a:ln>
        </p:spPr>
      </p:pic>
    </p:spTree>
  </p:cSld>
  <p:transition spd="slow">
    <p:random/>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09480" cy="1319400"/>
          </a:xfrm>
          <a:prstGeom prst="rect">
            <a:avLst/>
          </a:prstGeom>
          <a:noFill/>
          <a:ln>
            <a:noFill/>
          </a:ln>
        </p:spPr>
        <p:style>
          <a:lnRef idx="0"/>
          <a:fillRef idx="0"/>
          <a:effectRef idx="0"/>
          <a:fontRef idx="minor"/>
        </p:style>
      </p:sp>
      <p:sp>
        <p:nvSpPr>
          <p:cNvPr id="95" name="CustomShape 2"/>
          <p:cNvSpPr/>
          <p:nvPr/>
        </p:nvSpPr>
        <p:spPr>
          <a:xfrm>
            <a:off x="-12600" y="0"/>
            <a:ext cx="12198600" cy="6861240"/>
          </a:xfrm>
          <a:prstGeom prst="rect">
            <a:avLst/>
          </a:prstGeom>
          <a:solidFill>
            <a:srgbClr val="ffffff"/>
          </a:solidFill>
          <a:ln>
            <a:noFill/>
          </a:ln>
        </p:spPr>
        <p:style>
          <a:lnRef idx="0"/>
          <a:fillRef idx="0"/>
          <a:effectRef idx="0"/>
          <a:fontRef idx="minor"/>
        </p:style>
      </p:sp>
      <p:sp>
        <p:nvSpPr>
          <p:cNvPr id="96" name="CustomShape 3"/>
          <p:cNvSpPr/>
          <p:nvPr/>
        </p:nvSpPr>
        <p:spPr>
          <a:xfrm>
            <a:off x="-12600" y="0"/>
            <a:ext cx="12198600" cy="6861240"/>
          </a:xfrm>
          <a:prstGeom prst="rect">
            <a:avLst/>
          </a:prstGeom>
          <a:noFill/>
          <a:ln>
            <a:noFill/>
          </a:ln>
        </p:spPr>
        <p:style>
          <a:lnRef idx="0"/>
          <a:fillRef idx="0"/>
          <a:effectRef idx="0"/>
          <a:fontRef idx="minor"/>
        </p:style>
      </p:sp>
      <p:pic>
        <p:nvPicPr>
          <p:cNvPr id="97" name="Google Shape;109;p14" descr=""/>
          <p:cNvPicPr/>
          <p:nvPr/>
        </p:nvPicPr>
        <p:blipFill>
          <a:blip r:embed="rId1"/>
          <a:stretch/>
        </p:blipFill>
        <p:spPr>
          <a:xfrm>
            <a:off x="1714680" y="0"/>
            <a:ext cx="10471320" cy="6978600"/>
          </a:xfrm>
          <a:prstGeom prst="rect">
            <a:avLst/>
          </a:prstGeom>
          <a:ln>
            <a:noFill/>
          </a:ln>
        </p:spPr>
      </p:pic>
      <p:sp>
        <p:nvSpPr>
          <p:cNvPr id="98" name="CustomShape 4"/>
          <p:cNvSpPr/>
          <p:nvPr/>
        </p:nvSpPr>
        <p:spPr>
          <a:xfrm>
            <a:off x="-12600" y="0"/>
            <a:ext cx="12198600" cy="6861600"/>
          </a:xfrm>
          <a:prstGeom prst="rect">
            <a:avLst/>
          </a:prstGeom>
          <a:solidFill>
            <a:srgbClr val="c3c3c3">
              <a:alpha val="70000"/>
            </a:srgbClr>
          </a:solidFill>
          <a:ln>
            <a:noFill/>
          </a:ln>
        </p:spPr>
        <p:style>
          <a:lnRef idx="0"/>
          <a:fillRef idx="0"/>
          <a:effectRef idx="0"/>
          <a:fontRef idx="minor"/>
        </p:style>
      </p:sp>
      <p:sp>
        <p:nvSpPr>
          <p:cNvPr id="99" name="CustomShape 5"/>
          <p:cNvSpPr/>
          <p:nvPr/>
        </p:nvSpPr>
        <p:spPr>
          <a:xfrm rot="20259000">
            <a:off x="5280840" y="-150480"/>
            <a:ext cx="3232440" cy="5845320"/>
          </a:xfrm>
          <a:prstGeom prst="roundRect">
            <a:avLst>
              <a:gd name="adj" fmla="val 28622"/>
            </a:avLst>
          </a:prstGeom>
          <a:solidFill>
            <a:srgbClr val="7d1398"/>
          </a:solidFill>
          <a:ln>
            <a:noFill/>
          </a:ln>
        </p:spPr>
        <p:style>
          <a:lnRef idx="0"/>
          <a:fillRef idx="0"/>
          <a:effectRef idx="0"/>
          <a:fontRef idx="minor"/>
        </p:style>
      </p:sp>
      <p:sp>
        <p:nvSpPr>
          <p:cNvPr id="100" name="CustomShape 6"/>
          <p:cNvSpPr/>
          <p:nvPr/>
        </p:nvSpPr>
        <p:spPr>
          <a:xfrm rot="20712600">
            <a:off x="-473400" y="465840"/>
            <a:ext cx="7565400" cy="7997760"/>
          </a:xfrm>
          <a:prstGeom prst="roundRect">
            <a:avLst>
              <a:gd name="adj" fmla="val 11180"/>
            </a:avLst>
          </a:prstGeom>
          <a:gradFill rotWithShape="0">
            <a:gsLst>
              <a:gs pos="8000">
                <a:srgbClr val="16656f"/>
              </a:gs>
              <a:gs pos="100000">
                <a:srgbClr val="02b6c8"/>
              </a:gs>
            </a:gsLst>
            <a:lin ang="7512000"/>
          </a:gradFill>
          <a:ln>
            <a:noFill/>
          </a:ln>
        </p:spPr>
        <p:style>
          <a:lnRef idx="0"/>
          <a:fillRef idx="0"/>
          <a:effectRef idx="0"/>
          <a:fontRef idx="minor"/>
        </p:style>
      </p:sp>
      <p:grpSp>
        <p:nvGrpSpPr>
          <p:cNvPr id="101" name="Group 7"/>
          <p:cNvGrpSpPr/>
          <p:nvPr/>
        </p:nvGrpSpPr>
        <p:grpSpPr>
          <a:xfrm>
            <a:off x="10672920" y="352440"/>
            <a:ext cx="1127160" cy="276480"/>
            <a:chOff x="10672920" y="352440"/>
            <a:chExt cx="1127160" cy="276480"/>
          </a:xfrm>
        </p:grpSpPr>
        <p:sp>
          <p:nvSpPr>
            <p:cNvPr id="102" name="CustomShape 8"/>
            <p:cNvSpPr/>
            <p:nvPr/>
          </p:nvSpPr>
          <p:spPr>
            <a:xfrm>
              <a:off x="10917360" y="393840"/>
              <a:ext cx="41400" cy="46440"/>
            </a:xfrm>
            <a:custGeom>
              <a:avLst/>
              <a:gdLst/>
              <a:ahLst/>
              <a:rect l="l" t="t" r="r" b="b"/>
              <a:pathLst>
                <a:path w="30" h="33">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03" name="CustomShape 9"/>
            <p:cNvSpPr/>
            <p:nvPr/>
          </p:nvSpPr>
          <p:spPr>
            <a:xfrm>
              <a:off x="10918800" y="460440"/>
              <a:ext cx="38160" cy="163800"/>
            </a:xfrm>
            <a:custGeom>
              <a:avLst/>
              <a:gdLst/>
              <a:ahLst/>
              <a:rect l="l" t="t" r="r" b="b"/>
              <a:pathLst>
                <a:path w="28" h="107">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style>
            <a:lnRef idx="0"/>
            <a:fillRef idx="0"/>
            <a:effectRef idx="0"/>
            <a:fontRef idx="minor"/>
          </p:style>
        </p:sp>
        <p:sp>
          <p:nvSpPr>
            <p:cNvPr id="104" name="CustomShape 10"/>
            <p:cNvSpPr/>
            <p:nvPr/>
          </p:nvSpPr>
          <p:spPr>
            <a:xfrm>
              <a:off x="11001240" y="393840"/>
              <a:ext cx="39960" cy="46440"/>
            </a:xfrm>
            <a:custGeom>
              <a:avLst/>
              <a:gdLst/>
              <a:ahLst/>
              <a:rect l="l" t="t" r="r" b="b"/>
              <a:pathLst>
                <a:path w="29" h="33">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05" name="CustomShape 11"/>
            <p:cNvSpPr/>
            <p:nvPr/>
          </p:nvSpPr>
          <p:spPr>
            <a:xfrm>
              <a:off x="11003040" y="460440"/>
              <a:ext cx="36720" cy="163800"/>
            </a:xfrm>
            <a:custGeom>
              <a:avLst/>
              <a:gdLst/>
              <a:ahLst/>
              <a:rect l="l" t="t" r="r" b="b"/>
              <a:pathLst>
                <a:path w="27" h="10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style>
            <a:lnRef idx="0"/>
            <a:fillRef idx="0"/>
            <a:effectRef idx="0"/>
            <a:fontRef idx="minor"/>
          </p:style>
        </p:sp>
        <p:sp>
          <p:nvSpPr>
            <p:cNvPr id="106" name="CustomShape 12"/>
            <p:cNvSpPr/>
            <p:nvPr/>
          </p:nvSpPr>
          <p:spPr>
            <a:xfrm>
              <a:off x="11082240" y="455760"/>
              <a:ext cx="147960" cy="168480"/>
            </a:xfrm>
            <a:custGeom>
              <a:avLst/>
              <a:gdLst/>
              <a:ahLst/>
              <a:rect l="l" t="t" r="r" b="b"/>
              <a:pathLst>
                <a:path w="97" h="110">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style>
            <a:lnRef idx="0"/>
            <a:fillRef idx="0"/>
            <a:effectRef idx="0"/>
            <a:fontRef idx="minor"/>
          </p:style>
        </p:sp>
        <p:sp>
          <p:nvSpPr>
            <p:cNvPr id="107" name="CustomShape 13"/>
            <p:cNvSpPr/>
            <p:nvPr/>
          </p:nvSpPr>
          <p:spPr>
            <a:xfrm>
              <a:off x="11457000" y="455760"/>
              <a:ext cx="162000" cy="17316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08" name="CustomShape 14"/>
            <p:cNvSpPr/>
            <p:nvPr/>
          </p:nvSpPr>
          <p:spPr>
            <a:xfrm>
              <a:off x="11638080" y="455760"/>
              <a:ext cx="162000" cy="17316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09" name="CustomShape 15"/>
            <p:cNvSpPr/>
            <p:nvPr/>
          </p:nvSpPr>
          <p:spPr>
            <a:xfrm>
              <a:off x="10672920" y="352440"/>
              <a:ext cx="221040" cy="271800"/>
            </a:xfrm>
            <a:custGeom>
              <a:avLst/>
              <a:gdLst/>
              <a:ahLst/>
              <a:rect l="l" t="t" r="r" b="b"/>
              <a:pathLst>
                <a:path w="143" h="175">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style>
            <a:lnRef idx="0"/>
            <a:fillRef idx="0"/>
            <a:effectRef idx="0"/>
            <a:fontRef idx="minor"/>
          </p:style>
        </p:sp>
        <p:sp>
          <p:nvSpPr>
            <p:cNvPr id="110" name="CustomShape 16"/>
            <p:cNvSpPr/>
            <p:nvPr/>
          </p:nvSpPr>
          <p:spPr>
            <a:xfrm>
              <a:off x="11253960" y="352440"/>
              <a:ext cx="163800" cy="276480"/>
            </a:xfrm>
            <a:custGeom>
              <a:avLst/>
              <a:gdLst/>
              <a:ahLst/>
              <a:rect l="l" t="t" r="r" b="b"/>
              <a:pathLst>
                <a:path w="106" h="178">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style>
            <a:lnRef idx="0"/>
            <a:fillRef idx="0"/>
            <a:effectRef idx="0"/>
            <a:fontRef idx="minor"/>
          </p:style>
        </p:sp>
      </p:grpSp>
      <p:sp>
        <p:nvSpPr>
          <p:cNvPr id="111" name="CustomShape 17"/>
          <p:cNvSpPr/>
          <p:nvPr/>
        </p:nvSpPr>
        <p:spPr>
          <a:xfrm>
            <a:off x="554040" y="5251320"/>
            <a:ext cx="133560" cy="135000"/>
          </a:xfrm>
          <a:prstGeom prst="ellipse">
            <a:avLst/>
          </a:prstGeom>
          <a:solidFill>
            <a:srgbClr val="ffffff"/>
          </a:solidFill>
          <a:ln>
            <a:noFill/>
          </a:ln>
        </p:spPr>
        <p:style>
          <a:lnRef idx="0"/>
          <a:fillRef idx="0"/>
          <a:effectRef idx="0"/>
          <a:fontRef idx="minor"/>
        </p:style>
      </p:sp>
      <p:sp>
        <p:nvSpPr>
          <p:cNvPr id="112" name="CustomShape 18"/>
          <p:cNvSpPr/>
          <p:nvPr/>
        </p:nvSpPr>
        <p:spPr>
          <a:xfrm>
            <a:off x="801720" y="5251320"/>
            <a:ext cx="133560" cy="135000"/>
          </a:xfrm>
          <a:prstGeom prst="ellipse">
            <a:avLst/>
          </a:prstGeom>
          <a:solidFill>
            <a:srgbClr val="ffffff"/>
          </a:solidFill>
          <a:ln>
            <a:noFill/>
          </a:ln>
        </p:spPr>
        <p:style>
          <a:lnRef idx="0"/>
          <a:fillRef idx="0"/>
          <a:effectRef idx="0"/>
          <a:fontRef idx="minor"/>
        </p:style>
      </p:sp>
      <p:sp>
        <p:nvSpPr>
          <p:cNvPr id="113" name="CustomShape 19"/>
          <p:cNvSpPr/>
          <p:nvPr/>
        </p:nvSpPr>
        <p:spPr>
          <a:xfrm>
            <a:off x="1055520" y="5257800"/>
            <a:ext cx="120960" cy="122400"/>
          </a:xfrm>
          <a:prstGeom prst="ellipse">
            <a:avLst/>
          </a:prstGeom>
          <a:noFill/>
          <a:ln w="12600">
            <a:solidFill>
              <a:srgbClr val="ffffff"/>
            </a:solidFill>
            <a:miter/>
          </a:ln>
        </p:spPr>
        <p:style>
          <a:lnRef idx="0"/>
          <a:fillRef idx="0"/>
          <a:effectRef idx="0"/>
          <a:fontRef idx="minor"/>
        </p:style>
      </p:sp>
      <p:sp>
        <p:nvSpPr>
          <p:cNvPr id="114" name="CustomShape 20"/>
          <p:cNvSpPr/>
          <p:nvPr/>
        </p:nvSpPr>
        <p:spPr>
          <a:xfrm>
            <a:off x="1554480" y="3200400"/>
            <a:ext cx="4988880" cy="242676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ffffff"/>
                </a:solidFill>
                <a:latin typeface="Roboto"/>
                <a:ea typeface="Roboto"/>
              </a:rPr>
              <a:t>Lập trình hướng đối tượng</a:t>
            </a:r>
            <a:endParaRPr b="0" lang="en-US" sz="4000" spc="-1" strike="noStrike">
              <a:latin typeface="Arial"/>
            </a:endParaRPr>
          </a:p>
        </p:txBody>
      </p:sp>
      <p:sp>
        <p:nvSpPr>
          <p:cNvPr id="115" name="CustomShape 21"/>
          <p:cNvSpPr/>
          <p:nvPr/>
        </p:nvSpPr>
        <p:spPr>
          <a:xfrm>
            <a:off x="461160" y="3403440"/>
            <a:ext cx="4555080" cy="1702080"/>
          </a:xfrm>
          <a:prstGeom prst="rect">
            <a:avLst/>
          </a:prstGeom>
          <a:noFill/>
          <a:ln>
            <a:noFill/>
          </a:ln>
        </p:spPr>
        <p:style>
          <a:lnRef idx="0"/>
          <a:fillRef idx="0"/>
          <a:effectRef idx="0"/>
          <a:fontRef idx="minor"/>
        </p:style>
      </p:sp>
      <p:sp>
        <p:nvSpPr>
          <p:cNvPr id="116" name="CustomShape 22"/>
          <p:cNvSpPr/>
          <p:nvPr/>
        </p:nvSpPr>
        <p:spPr>
          <a:xfrm>
            <a:off x="3502080" y="-1014120"/>
            <a:ext cx="1578600" cy="1550880"/>
          </a:xfrm>
          <a:prstGeom prst="ellipse">
            <a:avLst/>
          </a:prstGeom>
          <a:noFill/>
          <a:ln w="196920">
            <a:solidFill>
              <a:srgbClr val="02b6c8"/>
            </a:solidFill>
            <a:miter/>
          </a:ln>
        </p:spPr>
        <p:style>
          <a:lnRef idx="0"/>
          <a:fillRef idx="0"/>
          <a:effectRef idx="0"/>
          <a:fontRef idx="minor"/>
        </p:style>
      </p:sp>
      <p:sp>
        <p:nvSpPr>
          <p:cNvPr id="117" name="CustomShape 23"/>
          <p:cNvSpPr/>
          <p:nvPr/>
        </p:nvSpPr>
        <p:spPr>
          <a:xfrm>
            <a:off x="351360" y="6347520"/>
            <a:ext cx="678240" cy="678240"/>
          </a:xfrm>
          <a:prstGeom prst="ellipse">
            <a:avLst/>
          </a:prstGeom>
          <a:noFill/>
          <a:ln w="196920">
            <a:solidFill>
              <a:srgbClr val="136e79"/>
            </a:solidFill>
            <a:miter/>
          </a:ln>
        </p:spPr>
        <p:style>
          <a:lnRef idx="0"/>
          <a:fillRef idx="0"/>
          <a:effectRef idx="0"/>
          <a:fontRef idx="minor"/>
        </p:style>
      </p:sp>
      <p:sp>
        <p:nvSpPr>
          <p:cNvPr id="118" name="CustomShape 24"/>
          <p:cNvSpPr/>
          <p:nvPr/>
        </p:nvSpPr>
        <p:spPr>
          <a:xfrm>
            <a:off x="5086440" y="4842720"/>
            <a:ext cx="1020600" cy="1002600"/>
          </a:xfrm>
          <a:prstGeom prst="ellipse">
            <a:avLst/>
          </a:prstGeom>
          <a:noFill/>
          <a:ln w="196920">
            <a:solidFill>
              <a:srgbClr val="02b6c8"/>
            </a:solidFill>
            <a:miter/>
          </a:ln>
        </p:spPr>
        <p:style>
          <a:lnRef idx="0"/>
          <a:fillRef idx="0"/>
          <a:effectRef idx="0"/>
          <a:fontRef idx="minor"/>
        </p:style>
      </p:sp>
    </p:spTree>
  </p:cSld>
  <p:transition spd="slow">
    <p:random/>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482760" y="-1079640"/>
            <a:ext cx="13912920" cy="9606240"/>
          </a:xfrm>
          <a:prstGeom prst="rect">
            <a:avLst/>
          </a:prstGeom>
          <a:noFill/>
          <a:ln>
            <a:noFill/>
          </a:ln>
        </p:spPr>
        <p:style>
          <a:lnRef idx="0"/>
          <a:fillRef idx="0"/>
          <a:effectRef idx="0"/>
          <a:fontRef idx="minor"/>
        </p:style>
      </p:sp>
      <p:sp>
        <p:nvSpPr>
          <p:cNvPr id="343" name="CustomShape 2"/>
          <p:cNvSpPr/>
          <p:nvPr/>
        </p:nvSpPr>
        <p:spPr>
          <a:xfrm>
            <a:off x="401040" y="15544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Nạp chồng toán tử gán</a:t>
            </a:r>
            <a:endParaRPr b="0" lang="en-US" sz="2400" spc="-1" strike="noStrike">
              <a:latin typeface="Arial"/>
            </a:endParaRPr>
          </a:p>
        </p:txBody>
      </p:sp>
      <p:grpSp>
        <p:nvGrpSpPr>
          <p:cNvPr id="344" name="Group 3"/>
          <p:cNvGrpSpPr/>
          <p:nvPr/>
        </p:nvGrpSpPr>
        <p:grpSpPr>
          <a:xfrm>
            <a:off x="5310720" y="-1053720"/>
            <a:ext cx="9604440" cy="9606240"/>
            <a:chOff x="5310720" y="-1053720"/>
            <a:chExt cx="9604440" cy="9606240"/>
          </a:xfrm>
        </p:grpSpPr>
        <p:sp>
          <p:nvSpPr>
            <p:cNvPr id="345"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346"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47"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348" name="CustomShape 7"/>
          <p:cNvSpPr/>
          <p:nvPr/>
        </p:nvSpPr>
        <p:spPr>
          <a:xfrm>
            <a:off x="437760" y="1645920"/>
            <a:ext cx="4587120" cy="4476240"/>
          </a:xfrm>
          <a:prstGeom prst="rect">
            <a:avLst/>
          </a:prstGeom>
          <a:noFill/>
          <a:ln>
            <a:noFill/>
          </a:ln>
        </p:spPr>
        <p:style>
          <a:lnRef idx="0"/>
          <a:fillRef idx="0"/>
          <a:effectRef idx="0"/>
          <a:fontRef idx="minor"/>
        </p:style>
      </p:sp>
      <p:pic>
        <p:nvPicPr>
          <p:cNvPr id="349" name="Google Shape;574;p27_13"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sp>
        <p:nvSpPr>
          <p:cNvPr id="350" name="CustomShape 8"/>
          <p:cNvSpPr/>
          <p:nvPr/>
        </p:nvSpPr>
        <p:spPr>
          <a:xfrm>
            <a:off x="622440" y="916200"/>
            <a:ext cx="4587120" cy="4476240"/>
          </a:xfrm>
          <a:prstGeom prst="rect">
            <a:avLst/>
          </a:prstGeom>
          <a:noFill/>
          <a:ln>
            <a:noFill/>
          </a:ln>
        </p:spPr>
        <p:style>
          <a:lnRef idx="0"/>
          <a:fillRef idx="0"/>
          <a:effectRef idx="0"/>
          <a:fontRef idx="minor"/>
        </p:style>
      </p:sp>
      <p:pic>
        <p:nvPicPr>
          <p:cNvPr id="351" name="" descr=""/>
          <p:cNvPicPr/>
          <p:nvPr/>
        </p:nvPicPr>
        <p:blipFill>
          <a:blip r:embed="rId2"/>
          <a:stretch/>
        </p:blipFill>
        <p:spPr>
          <a:xfrm>
            <a:off x="437760" y="2585880"/>
            <a:ext cx="4692240" cy="2349360"/>
          </a:xfrm>
          <a:prstGeom prst="rect">
            <a:avLst/>
          </a:prstGeom>
          <a:ln>
            <a:noFill/>
          </a:ln>
        </p:spPr>
      </p:pic>
      <p:pic>
        <p:nvPicPr>
          <p:cNvPr id="352" name="" descr=""/>
          <p:cNvPicPr/>
          <p:nvPr/>
        </p:nvPicPr>
        <p:blipFill>
          <a:blip r:embed="rId3"/>
          <a:stretch/>
        </p:blipFill>
        <p:spPr>
          <a:xfrm>
            <a:off x="6689520" y="1486800"/>
            <a:ext cx="6391800" cy="3905640"/>
          </a:xfrm>
          <a:prstGeom prst="rect">
            <a:avLst/>
          </a:prstGeom>
          <a:ln>
            <a:noFill/>
          </a:ln>
        </p:spPr>
      </p:pic>
    </p:spTree>
  </p:cSld>
  <p:transition spd="slow">
    <p:random/>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838080" y="365040"/>
            <a:ext cx="10509480" cy="1319400"/>
          </a:xfrm>
          <a:prstGeom prst="rect">
            <a:avLst/>
          </a:prstGeom>
          <a:noFill/>
          <a:ln>
            <a:noFill/>
          </a:ln>
        </p:spPr>
        <p:style>
          <a:lnRef idx="0"/>
          <a:fillRef idx="0"/>
          <a:effectRef idx="0"/>
          <a:fontRef idx="minor"/>
        </p:style>
      </p:sp>
      <p:sp>
        <p:nvSpPr>
          <p:cNvPr id="354" name="CustomShape 2"/>
          <p:cNvSpPr/>
          <p:nvPr/>
        </p:nvSpPr>
        <p:spPr>
          <a:xfrm>
            <a:off x="-22320" y="-6480"/>
            <a:ext cx="12222360" cy="6874200"/>
          </a:xfrm>
          <a:prstGeom prst="rect">
            <a:avLst/>
          </a:prstGeom>
          <a:solidFill>
            <a:srgbClr val="ffffff"/>
          </a:solidFill>
          <a:ln>
            <a:noFill/>
          </a:ln>
        </p:spPr>
        <p:style>
          <a:lnRef idx="0"/>
          <a:fillRef idx="0"/>
          <a:effectRef idx="0"/>
          <a:fontRef idx="minor"/>
        </p:style>
      </p:sp>
      <p:sp>
        <p:nvSpPr>
          <p:cNvPr id="355" name="CustomShape 3"/>
          <p:cNvSpPr/>
          <p:nvPr/>
        </p:nvSpPr>
        <p:spPr>
          <a:xfrm>
            <a:off x="-22320" y="-6480"/>
            <a:ext cx="12222360" cy="6874200"/>
          </a:xfrm>
          <a:prstGeom prst="rect">
            <a:avLst/>
          </a:prstGeom>
          <a:noFill/>
          <a:ln>
            <a:noFill/>
          </a:ln>
        </p:spPr>
        <p:style>
          <a:lnRef idx="0"/>
          <a:fillRef idx="0"/>
          <a:effectRef idx="0"/>
          <a:fontRef idx="minor"/>
        </p:style>
      </p:sp>
      <p:sp>
        <p:nvSpPr>
          <p:cNvPr id="356" name="CustomShape 4"/>
          <p:cNvSpPr/>
          <p:nvPr/>
        </p:nvSpPr>
        <p:spPr>
          <a:xfrm>
            <a:off x="-22320" y="-6480"/>
            <a:ext cx="12222360" cy="6874200"/>
          </a:xfrm>
          <a:custGeom>
            <a:avLst/>
            <a:gdLst/>
            <a:ahLst/>
            <a:rect l="l" t="t" r="r" b="b"/>
            <a:pathLst>
              <a:path w="7703" h="4334">
                <a:moveTo>
                  <a:pt x="7699" y="4"/>
                </a:moveTo>
                <a:lnTo>
                  <a:pt x="4" y="4"/>
                </a:lnTo>
                <a:lnTo>
                  <a:pt x="4" y="4330"/>
                </a:lnTo>
                <a:lnTo>
                  <a:pt x="7699" y="4330"/>
                </a:lnTo>
                <a:lnTo>
                  <a:pt x="7699" y="4"/>
                </a:lnTo>
                <a:close/>
                <a:moveTo>
                  <a:pt x="7703" y="0"/>
                </a:moveTo>
                <a:lnTo>
                  <a:pt x="7703" y="0"/>
                </a:lnTo>
                <a:lnTo>
                  <a:pt x="7703" y="4334"/>
                </a:lnTo>
                <a:lnTo>
                  <a:pt x="0" y="4334"/>
                </a:lnTo>
                <a:lnTo>
                  <a:pt x="0" y="2"/>
                </a:lnTo>
                <a:lnTo>
                  <a:pt x="2" y="2"/>
                </a:lnTo>
                <a:lnTo>
                  <a:pt x="0" y="2"/>
                </a:lnTo>
                <a:lnTo>
                  <a:pt x="0" y="0"/>
                </a:lnTo>
                <a:lnTo>
                  <a:pt x="0" y="4334"/>
                </a:lnTo>
                <a:lnTo>
                  <a:pt x="7703" y="4334"/>
                </a:lnTo>
                <a:lnTo>
                  <a:pt x="7703" y="0"/>
                </a:lnTo>
                <a:close/>
              </a:path>
            </a:pathLst>
          </a:custGeom>
          <a:solidFill>
            <a:srgbClr val="f0fbfc"/>
          </a:solidFill>
          <a:ln>
            <a:noFill/>
          </a:ln>
        </p:spPr>
        <p:style>
          <a:lnRef idx="0"/>
          <a:fillRef idx="0"/>
          <a:effectRef idx="0"/>
          <a:fontRef idx="minor"/>
        </p:style>
      </p:sp>
      <p:sp>
        <p:nvSpPr>
          <p:cNvPr id="357" name="CustomShape 5"/>
          <p:cNvSpPr/>
          <p:nvPr/>
        </p:nvSpPr>
        <p:spPr>
          <a:xfrm>
            <a:off x="-22320" y="-6480"/>
            <a:ext cx="12222360" cy="6874200"/>
          </a:xfrm>
          <a:custGeom>
            <a:avLst/>
            <a:gdLst/>
            <a:ahLst/>
            <a:rect l="l" t="t" r="r" b="b"/>
            <a:pathLst>
              <a:path w="7703" h="4334">
                <a:moveTo>
                  <a:pt x="7699" y="4"/>
                </a:moveTo>
                <a:lnTo>
                  <a:pt x="4" y="4"/>
                </a:lnTo>
                <a:lnTo>
                  <a:pt x="4" y="4330"/>
                </a:lnTo>
                <a:lnTo>
                  <a:pt x="7699" y="4330"/>
                </a:lnTo>
                <a:lnTo>
                  <a:pt x="7699" y="4"/>
                </a:lnTo>
                <a:moveTo>
                  <a:pt x="7703" y="0"/>
                </a:moveTo>
                <a:lnTo>
                  <a:pt x="7703" y="0"/>
                </a:lnTo>
                <a:lnTo>
                  <a:pt x="7703" y="4334"/>
                </a:lnTo>
                <a:lnTo>
                  <a:pt x="0" y="4334"/>
                </a:lnTo>
                <a:lnTo>
                  <a:pt x="0" y="2"/>
                </a:lnTo>
                <a:lnTo>
                  <a:pt x="2" y="2"/>
                </a:lnTo>
                <a:lnTo>
                  <a:pt x="0" y="2"/>
                </a:lnTo>
                <a:lnTo>
                  <a:pt x="0" y="0"/>
                </a:lnTo>
                <a:lnTo>
                  <a:pt x="0" y="4334"/>
                </a:lnTo>
                <a:lnTo>
                  <a:pt x="7703" y="4334"/>
                </a:lnTo>
                <a:lnTo>
                  <a:pt x="7703" y="0"/>
                </a:lnTo>
              </a:path>
            </a:pathLst>
          </a:custGeom>
          <a:noFill/>
          <a:ln>
            <a:noFill/>
          </a:ln>
        </p:spPr>
        <p:style>
          <a:lnRef idx="0"/>
          <a:fillRef idx="0"/>
          <a:effectRef idx="0"/>
          <a:fontRef idx="minor"/>
        </p:style>
      </p:sp>
      <p:sp>
        <p:nvSpPr>
          <p:cNvPr id="358" name="CustomShape 6"/>
          <p:cNvSpPr/>
          <p:nvPr/>
        </p:nvSpPr>
        <p:spPr>
          <a:xfrm>
            <a:off x="-22320" y="-6480"/>
            <a:ext cx="12222360" cy="360"/>
          </a:xfrm>
          <a:custGeom>
            <a:avLst/>
            <a:gdLst/>
            <a:ahLst/>
            <a:rect l="l" t="t" r="r" b="b"/>
            <a:pathLst>
              <a:path w="7703" h="120000">
                <a:moveTo>
                  <a:pt x="7703" y="0"/>
                </a:moveTo>
                <a:lnTo>
                  <a:pt x="0" y="0"/>
                </a:lnTo>
                <a:lnTo>
                  <a:pt x="7703" y="0"/>
                </a:lnTo>
                <a:lnTo>
                  <a:pt x="7703" y="0"/>
                </a:lnTo>
                <a:close/>
              </a:path>
            </a:pathLst>
          </a:custGeom>
          <a:solidFill>
            <a:srgbClr val="f7f7f7"/>
          </a:solidFill>
          <a:ln>
            <a:noFill/>
          </a:ln>
        </p:spPr>
        <p:style>
          <a:lnRef idx="0"/>
          <a:fillRef idx="0"/>
          <a:effectRef idx="0"/>
          <a:fontRef idx="minor"/>
        </p:style>
      </p:sp>
      <p:sp>
        <p:nvSpPr>
          <p:cNvPr id="359" name="CustomShape 7"/>
          <p:cNvSpPr/>
          <p:nvPr/>
        </p:nvSpPr>
        <p:spPr>
          <a:xfrm>
            <a:off x="-22320" y="-6480"/>
            <a:ext cx="12222360" cy="360"/>
          </a:xfrm>
          <a:custGeom>
            <a:avLst/>
            <a:gdLst/>
            <a:ahLst/>
            <a:rect l="l" t="t" r="r" b="b"/>
            <a:pathLst>
              <a:path w="7703" h="120000">
                <a:moveTo>
                  <a:pt x="7703" y="0"/>
                </a:moveTo>
                <a:lnTo>
                  <a:pt x="0" y="0"/>
                </a:lnTo>
                <a:lnTo>
                  <a:pt x="7703" y="0"/>
                </a:lnTo>
                <a:lnTo>
                  <a:pt x="7703" y="0"/>
                </a:lnTo>
              </a:path>
            </a:pathLst>
          </a:custGeom>
          <a:noFill/>
          <a:ln>
            <a:noFill/>
          </a:ln>
        </p:spPr>
        <p:style>
          <a:lnRef idx="0"/>
          <a:fillRef idx="0"/>
          <a:effectRef idx="0"/>
          <a:fontRef idx="minor"/>
        </p:style>
      </p:sp>
      <p:sp>
        <p:nvSpPr>
          <p:cNvPr id="360" name="CustomShape 8"/>
          <p:cNvSpPr/>
          <p:nvPr/>
        </p:nvSpPr>
        <p:spPr>
          <a:xfrm>
            <a:off x="-22320" y="-6480"/>
            <a:ext cx="12222360" cy="6874200"/>
          </a:xfrm>
          <a:custGeom>
            <a:avLst/>
            <a:gdLst/>
            <a:ahLst/>
            <a:rect l="l" t="t" r="r" b="b"/>
            <a:pathLst>
              <a:path w="7703" h="4334">
                <a:moveTo>
                  <a:pt x="4" y="4"/>
                </a:moveTo>
                <a:lnTo>
                  <a:pt x="7699" y="4"/>
                </a:lnTo>
                <a:lnTo>
                  <a:pt x="7699" y="4330"/>
                </a:lnTo>
                <a:lnTo>
                  <a:pt x="4" y="4330"/>
                </a:lnTo>
                <a:lnTo>
                  <a:pt x="4" y="4"/>
                </a:lnTo>
                <a:close/>
                <a:moveTo>
                  <a:pt x="7703" y="0"/>
                </a:moveTo>
                <a:lnTo>
                  <a:pt x="0" y="0"/>
                </a:lnTo>
                <a:lnTo>
                  <a:pt x="0" y="2"/>
                </a:lnTo>
                <a:lnTo>
                  <a:pt x="2" y="2"/>
                </a:lnTo>
                <a:lnTo>
                  <a:pt x="0" y="2"/>
                </a:lnTo>
                <a:lnTo>
                  <a:pt x="0" y="4334"/>
                </a:lnTo>
                <a:lnTo>
                  <a:pt x="7703" y="4334"/>
                </a:lnTo>
                <a:lnTo>
                  <a:pt x="7703" y="0"/>
                </a:lnTo>
                <a:close/>
              </a:path>
            </a:pathLst>
          </a:custGeom>
          <a:solidFill>
            <a:srgbClr val="f7f7f7"/>
          </a:solidFill>
          <a:ln>
            <a:noFill/>
          </a:ln>
        </p:spPr>
        <p:style>
          <a:lnRef idx="0"/>
          <a:fillRef idx="0"/>
          <a:effectRef idx="0"/>
          <a:fontRef idx="minor"/>
        </p:style>
      </p:sp>
      <p:sp>
        <p:nvSpPr>
          <p:cNvPr id="361" name="CustomShape 9"/>
          <p:cNvSpPr/>
          <p:nvPr/>
        </p:nvSpPr>
        <p:spPr>
          <a:xfrm>
            <a:off x="-22320" y="-6480"/>
            <a:ext cx="12222360" cy="6874200"/>
          </a:xfrm>
          <a:custGeom>
            <a:avLst/>
            <a:gdLst/>
            <a:ahLst/>
            <a:rect l="l" t="t" r="r" b="b"/>
            <a:pathLst>
              <a:path w="7703" h="4334">
                <a:moveTo>
                  <a:pt x="4" y="4"/>
                </a:moveTo>
                <a:lnTo>
                  <a:pt x="7699" y="4"/>
                </a:lnTo>
                <a:lnTo>
                  <a:pt x="7699" y="4330"/>
                </a:lnTo>
                <a:lnTo>
                  <a:pt x="4" y="4330"/>
                </a:lnTo>
                <a:lnTo>
                  <a:pt x="4" y="4"/>
                </a:lnTo>
                <a:moveTo>
                  <a:pt x="7703" y="0"/>
                </a:moveTo>
                <a:lnTo>
                  <a:pt x="0" y="0"/>
                </a:lnTo>
                <a:lnTo>
                  <a:pt x="0" y="2"/>
                </a:lnTo>
                <a:lnTo>
                  <a:pt x="2" y="2"/>
                </a:lnTo>
                <a:lnTo>
                  <a:pt x="0" y="2"/>
                </a:lnTo>
                <a:lnTo>
                  <a:pt x="0" y="4334"/>
                </a:lnTo>
                <a:lnTo>
                  <a:pt x="7703" y="4334"/>
                </a:lnTo>
                <a:lnTo>
                  <a:pt x="7703" y="0"/>
                </a:lnTo>
              </a:path>
            </a:pathLst>
          </a:custGeom>
          <a:noFill/>
          <a:ln>
            <a:noFill/>
          </a:ln>
        </p:spPr>
        <p:style>
          <a:lnRef idx="0"/>
          <a:fillRef idx="0"/>
          <a:effectRef idx="0"/>
          <a:fontRef idx="minor"/>
        </p:style>
      </p:sp>
      <p:sp>
        <p:nvSpPr>
          <p:cNvPr id="362" name="CustomShape 10"/>
          <p:cNvSpPr/>
          <p:nvPr/>
        </p:nvSpPr>
        <p:spPr>
          <a:xfrm>
            <a:off x="3383280" y="2490840"/>
            <a:ext cx="5119200" cy="778680"/>
          </a:xfrm>
          <a:prstGeom prst="rect">
            <a:avLst/>
          </a:prstGeom>
          <a:noFill/>
          <a:ln>
            <a:noFill/>
          </a:ln>
        </p:spPr>
        <p:style>
          <a:lnRef idx="0"/>
          <a:fillRef idx="0"/>
          <a:effectRef idx="0"/>
          <a:fontRef idx="minor"/>
        </p:style>
        <p:txBody>
          <a:bodyPr lIns="0" rIns="0" tIns="0" bIns="0">
            <a:noAutofit/>
          </a:bodyPr>
          <a:p>
            <a:pPr>
              <a:lnSpc>
                <a:spcPct val="100000"/>
              </a:lnSpc>
            </a:pPr>
            <a:r>
              <a:rPr b="1" lang="en-US" sz="5100" spc="-1" strike="noStrike">
                <a:solidFill>
                  <a:srgbClr val="343434"/>
                </a:solidFill>
                <a:latin typeface="Roboto"/>
                <a:ea typeface="Roboto"/>
              </a:rPr>
              <a:t>THANK YOU!</a:t>
            </a:r>
            <a:endParaRPr b="0" lang="en-US" sz="5100" spc="-1" strike="noStrike">
              <a:latin typeface="Arial"/>
            </a:endParaRPr>
          </a:p>
        </p:txBody>
      </p:sp>
      <p:grpSp>
        <p:nvGrpSpPr>
          <p:cNvPr id="363" name="Group 11"/>
          <p:cNvGrpSpPr/>
          <p:nvPr/>
        </p:nvGrpSpPr>
        <p:grpSpPr>
          <a:xfrm>
            <a:off x="5159160" y="5219640"/>
            <a:ext cx="1611000" cy="398520"/>
            <a:chOff x="5159160" y="5219640"/>
            <a:chExt cx="1611000" cy="398520"/>
          </a:xfrm>
        </p:grpSpPr>
        <p:sp>
          <p:nvSpPr>
            <p:cNvPr id="364" name="CustomShape 12"/>
            <p:cNvSpPr/>
            <p:nvPr/>
          </p:nvSpPr>
          <p:spPr>
            <a:xfrm>
              <a:off x="5509080" y="5278680"/>
              <a:ext cx="60840" cy="66960"/>
            </a:xfrm>
            <a:custGeom>
              <a:avLst/>
              <a:gdLst/>
              <a:ahLst/>
              <a:rect l="l" t="t" r="r" b="b"/>
              <a:pathLst>
                <a:path w="33" h="36">
                  <a:moveTo>
                    <a:pt x="0" y="18"/>
                  </a:moveTo>
                  <a:cubicBezTo>
                    <a:pt x="0" y="16"/>
                    <a:pt x="0" y="13"/>
                    <a:pt x="1" y="11"/>
                  </a:cubicBezTo>
                  <a:cubicBezTo>
                    <a:pt x="3" y="7"/>
                    <a:pt x="6" y="4"/>
                    <a:pt x="10" y="2"/>
                  </a:cubicBezTo>
                  <a:cubicBezTo>
                    <a:pt x="14" y="0"/>
                    <a:pt x="18" y="0"/>
                    <a:pt x="23" y="2"/>
                  </a:cubicBezTo>
                  <a:cubicBezTo>
                    <a:pt x="24" y="3"/>
                    <a:pt x="26" y="4"/>
                    <a:pt x="28" y="5"/>
                  </a:cubicBezTo>
                  <a:cubicBezTo>
                    <a:pt x="29" y="7"/>
                    <a:pt x="31" y="9"/>
                    <a:pt x="31" y="11"/>
                  </a:cubicBezTo>
                  <a:cubicBezTo>
                    <a:pt x="32" y="13"/>
                    <a:pt x="33" y="16"/>
                    <a:pt x="33" y="18"/>
                  </a:cubicBezTo>
                  <a:cubicBezTo>
                    <a:pt x="33" y="20"/>
                    <a:pt x="32" y="23"/>
                    <a:pt x="31" y="25"/>
                  </a:cubicBezTo>
                  <a:cubicBezTo>
                    <a:pt x="31" y="27"/>
                    <a:pt x="29" y="29"/>
                    <a:pt x="28" y="31"/>
                  </a:cubicBezTo>
                  <a:cubicBezTo>
                    <a:pt x="26" y="32"/>
                    <a:pt x="25" y="33"/>
                    <a:pt x="23" y="34"/>
                  </a:cubicBezTo>
                  <a:cubicBezTo>
                    <a:pt x="18" y="36"/>
                    <a:pt x="14" y="36"/>
                    <a:pt x="10" y="34"/>
                  </a:cubicBezTo>
                  <a:cubicBezTo>
                    <a:pt x="8" y="33"/>
                    <a:pt x="6" y="32"/>
                    <a:pt x="5" y="31"/>
                  </a:cubicBezTo>
                  <a:cubicBezTo>
                    <a:pt x="3" y="29"/>
                    <a:pt x="2" y="27"/>
                    <a:pt x="1" y="25"/>
                  </a:cubicBezTo>
                  <a:cubicBezTo>
                    <a:pt x="0" y="23"/>
                    <a:pt x="0" y="20"/>
                    <a:pt x="0" y="18"/>
                  </a:cubicBezTo>
                  <a:close/>
                </a:path>
              </a:pathLst>
            </a:custGeom>
            <a:solidFill>
              <a:srgbClr val="02b6c9"/>
            </a:solidFill>
            <a:ln>
              <a:noFill/>
            </a:ln>
          </p:spPr>
          <p:style>
            <a:lnRef idx="0"/>
            <a:fillRef idx="0"/>
            <a:effectRef idx="0"/>
            <a:fontRef idx="minor"/>
          </p:style>
        </p:sp>
        <p:sp>
          <p:nvSpPr>
            <p:cNvPr id="365" name="CustomShape 13"/>
            <p:cNvSpPr/>
            <p:nvPr/>
          </p:nvSpPr>
          <p:spPr>
            <a:xfrm>
              <a:off x="5510880" y="5374080"/>
              <a:ext cx="56880" cy="237960"/>
            </a:xfrm>
            <a:custGeom>
              <a:avLst/>
              <a:gdLst/>
              <a:ahLst/>
              <a:rect l="l" t="t" r="r" b="b"/>
              <a:pathLst>
                <a:path w="31" h="119">
                  <a:moveTo>
                    <a:pt x="31" y="102"/>
                  </a:moveTo>
                  <a:cubicBezTo>
                    <a:pt x="31" y="104"/>
                    <a:pt x="30" y="106"/>
                    <a:pt x="29" y="109"/>
                  </a:cubicBezTo>
                  <a:cubicBezTo>
                    <a:pt x="29" y="110"/>
                    <a:pt x="28" y="112"/>
                    <a:pt x="26" y="114"/>
                  </a:cubicBezTo>
                  <a:cubicBezTo>
                    <a:pt x="25" y="115"/>
                    <a:pt x="23" y="116"/>
                    <a:pt x="21" y="117"/>
                  </a:cubicBezTo>
                  <a:cubicBezTo>
                    <a:pt x="18" y="119"/>
                    <a:pt x="13" y="119"/>
                    <a:pt x="9" y="117"/>
                  </a:cubicBezTo>
                  <a:cubicBezTo>
                    <a:pt x="8" y="116"/>
                    <a:pt x="6" y="115"/>
                    <a:pt x="5" y="114"/>
                  </a:cubicBezTo>
                  <a:cubicBezTo>
                    <a:pt x="2" y="111"/>
                    <a:pt x="0" y="106"/>
                    <a:pt x="0" y="102"/>
                  </a:cubicBezTo>
                  <a:cubicBezTo>
                    <a:pt x="0" y="16"/>
                    <a:pt x="0" y="16"/>
                    <a:pt x="0" y="16"/>
                  </a:cubicBezTo>
                  <a:cubicBezTo>
                    <a:pt x="0" y="12"/>
                    <a:pt x="2" y="8"/>
                    <a:pt x="5" y="5"/>
                  </a:cubicBezTo>
                  <a:cubicBezTo>
                    <a:pt x="6" y="3"/>
                    <a:pt x="8" y="2"/>
                    <a:pt x="10" y="1"/>
                  </a:cubicBezTo>
                  <a:cubicBezTo>
                    <a:pt x="11" y="0"/>
                    <a:pt x="14" y="0"/>
                    <a:pt x="16" y="0"/>
                  </a:cubicBezTo>
                  <a:cubicBezTo>
                    <a:pt x="18" y="0"/>
                    <a:pt x="20" y="0"/>
                    <a:pt x="22" y="1"/>
                  </a:cubicBezTo>
                  <a:cubicBezTo>
                    <a:pt x="23" y="2"/>
                    <a:pt x="25" y="3"/>
                    <a:pt x="26" y="5"/>
                  </a:cubicBezTo>
                  <a:cubicBezTo>
                    <a:pt x="28" y="6"/>
                    <a:pt x="29" y="8"/>
                    <a:pt x="30" y="10"/>
                  </a:cubicBezTo>
                  <a:cubicBezTo>
                    <a:pt x="30" y="12"/>
                    <a:pt x="31" y="14"/>
                    <a:pt x="31" y="16"/>
                  </a:cubicBezTo>
                  <a:lnTo>
                    <a:pt x="31" y="102"/>
                  </a:lnTo>
                  <a:close/>
                </a:path>
              </a:pathLst>
            </a:custGeom>
            <a:solidFill>
              <a:srgbClr val="02b6c9"/>
            </a:solidFill>
            <a:ln>
              <a:noFill/>
            </a:ln>
          </p:spPr>
          <p:style>
            <a:lnRef idx="0"/>
            <a:fillRef idx="0"/>
            <a:effectRef idx="0"/>
            <a:fontRef idx="minor"/>
          </p:style>
        </p:sp>
        <p:sp>
          <p:nvSpPr>
            <p:cNvPr id="366" name="CustomShape 14"/>
            <p:cNvSpPr/>
            <p:nvPr/>
          </p:nvSpPr>
          <p:spPr>
            <a:xfrm>
              <a:off x="5626800" y="5278680"/>
              <a:ext cx="60840" cy="66960"/>
            </a:xfrm>
            <a:custGeom>
              <a:avLst/>
              <a:gdLst/>
              <a:ahLst/>
              <a:rect l="l" t="t" r="r" b="b"/>
              <a:pathLst>
                <a:path w="33" h="36">
                  <a:moveTo>
                    <a:pt x="0" y="18"/>
                  </a:moveTo>
                  <a:cubicBezTo>
                    <a:pt x="0" y="16"/>
                    <a:pt x="1" y="13"/>
                    <a:pt x="2" y="11"/>
                  </a:cubicBezTo>
                  <a:cubicBezTo>
                    <a:pt x="3" y="7"/>
                    <a:pt x="6" y="4"/>
                    <a:pt x="10" y="2"/>
                  </a:cubicBezTo>
                  <a:cubicBezTo>
                    <a:pt x="14" y="0"/>
                    <a:pt x="19" y="0"/>
                    <a:pt x="23" y="2"/>
                  </a:cubicBezTo>
                  <a:cubicBezTo>
                    <a:pt x="25" y="3"/>
                    <a:pt x="27" y="4"/>
                    <a:pt x="28" y="5"/>
                  </a:cubicBezTo>
                  <a:cubicBezTo>
                    <a:pt x="30" y="7"/>
                    <a:pt x="31" y="9"/>
                    <a:pt x="32" y="11"/>
                  </a:cubicBezTo>
                  <a:cubicBezTo>
                    <a:pt x="33" y="13"/>
                    <a:pt x="33" y="16"/>
                    <a:pt x="33" y="18"/>
                  </a:cubicBezTo>
                  <a:cubicBezTo>
                    <a:pt x="33" y="20"/>
                    <a:pt x="33" y="23"/>
                    <a:pt x="32" y="25"/>
                  </a:cubicBezTo>
                  <a:cubicBezTo>
                    <a:pt x="31" y="27"/>
                    <a:pt x="30" y="29"/>
                    <a:pt x="28" y="31"/>
                  </a:cubicBezTo>
                  <a:cubicBezTo>
                    <a:pt x="27" y="32"/>
                    <a:pt x="25" y="33"/>
                    <a:pt x="23" y="34"/>
                  </a:cubicBezTo>
                  <a:cubicBezTo>
                    <a:pt x="19" y="36"/>
                    <a:pt x="14" y="36"/>
                    <a:pt x="10" y="34"/>
                  </a:cubicBezTo>
                  <a:cubicBezTo>
                    <a:pt x="8" y="33"/>
                    <a:pt x="7" y="32"/>
                    <a:pt x="5" y="31"/>
                  </a:cubicBezTo>
                  <a:cubicBezTo>
                    <a:pt x="4" y="29"/>
                    <a:pt x="2" y="27"/>
                    <a:pt x="2" y="25"/>
                  </a:cubicBezTo>
                  <a:cubicBezTo>
                    <a:pt x="1" y="23"/>
                    <a:pt x="0" y="20"/>
                    <a:pt x="0" y="18"/>
                  </a:cubicBezTo>
                  <a:close/>
                </a:path>
              </a:pathLst>
            </a:custGeom>
            <a:solidFill>
              <a:srgbClr val="02b6c9"/>
            </a:solidFill>
            <a:ln>
              <a:noFill/>
            </a:ln>
          </p:spPr>
          <p:style>
            <a:lnRef idx="0"/>
            <a:fillRef idx="0"/>
            <a:effectRef idx="0"/>
            <a:fontRef idx="minor"/>
          </p:style>
        </p:sp>
        <p:sp>
          <p:nvSpPr>
            <p:cNvPr id="367" name="CustomShape 15"/>
            <p:cNvSpPr/>
            <p:nvPr/>
          </p:nvSpPr>
          <p:spPr>
            <a:xfrm>
              <a:off x="5628960" y="5374080"/>
              <a:ext cx="56880" cy="237960"/>
            </a:xfrm>
            <a:custGeom>
              <a:avLst/>
              <a:gdLst/>
              <a:ahLst/>
              <a:rect l="l" t="t" r="r" b="b"/>
              <a:pathLst>
                <a:path w="31" h="119">
                  <a:moveTo>
                    <a:pt x="31" y="102"/>
                  </a:moveTo>
                  <a:cubicBezTo>
                    <a:pt x="31" y="104"/>
                    <a:pt x="31" y="106"/>
                    <a:pt x="30" y="109"/>
                  </a:cubicBezTo>
                  <a:cubicBezTo>
                    <a:pt x="29" y="110"/>
                    <a:pt x="28" y="112"/>
                    <a:pt x="27" y="114"/>
                  </a:cubicBezTo>
                  <a:cubicBezTo>
                    <a:pt x="25" y="115"/>
                    <a:pt x="24" y="116"/>
                    <a:pt x="22" y="117"/>
                  </a:cubicBezTo>
                  <a:cubicBezTo>
                    <a:pt x="18" y="119"/>
                    <a:pt x="14" y="119"/>
                    <a:pt x="10" y="117"/>
                  </a:cubicBezTo>
                  <a:cubicBezTo>
                    <a:pt x="8" y="116"/>
                    <a:pt x="6" y="115"/>
                    <a:pt x="5" y="114"/>
                  </a:cubicBezTo>
                  <a:cubicBezTo>
                    <a:pt x="2" y="111"/>
                    <a:pt x="0" y="106"/>
                    <a:pt x="0" y="102"/>
                  </a:cubicBezTo>
                  <a:cubicBezTo>
                    <a:pt x="0" y="16"/>
                    <a:pt x="0" y="16"/>
                    <a:pt x="0" y="16"/>
                  </a:cubicBezTo>
                  <a:cubicBezTo>
                    <a:pt x="0" y="12"/>
                    <a:pt x="2" y="8"/>
                    <a:pt x="5" y="5"/>
                  </a:cubicBezTo>
                  <a:cubicBezTo>
                    <a:pt x="6" y="3"/>
                    <a:pt x="8" y="2"/>
                    <a:pt x="10" y="1"/>
                  </a:cubicBezTo>
                  <a:cubicBezTo>
                    <a:pt x="12" y="0"/>
                    <a:pt x="14" y="0"/>
                    <a:pt x="16" y="0"/>
                  </a:cubicBezTo>
                  <a:cubicBezTo>
                    <a:pt x="18" y="0"/>
                    <a:pt x="20" y="0"/>
                    <a:pt x="22" y="1"/>
                  </a:cubicBezTo>
                  <a:cubicBezTo>
                    <a:pt x="24" y="2"/>
                    <a:pt x="25" y="3"/>
                    <a:pt x="27" y="5"/>
                  </a:cubicBezTo>
                  <a:cubicBezTo>
                    <a:pt x="28" y="6"/>
                    <a:pt x="29" y="8"/>
                    <a:pt x="30" y="10"/>
                  </a:cubicBezTo>
                  <a:cubicBezTo>
                    <a:pt x="31" y="12"/>
                    <a:pt x="31" y="14"/>
                    <a:pt x="31" y="16"/>
                  </a:cubicBezTo>
                  <a:lnTo>
                    <a:pt x="31" y="102"/>
                  </a:lnTo>
                  <a:close/>
                </a:path>
              </a:pathLst>
            </a:custGeom>
            <a:solidFill>
              <a:srgbClr val="02b6c9"/>
            </a:solidFill>
            <a:ln>
              <a:noFill/>
            </a:ln>
          </p:spPr>
          <p:style>
            <a:lnRef idx="0"/>
            <a:fillRef idx="0"/>
            <a:effectRef idx="0"/>
            <a:fontRef idx="minor"/>
          </p:style>
        </p:sp>
        <p:sp>
          <p:nvSpPr>
            <p:cNvPr id="368" name="CustomShape 16"/>
            <p:cNvSpPr/>
            <p:nvPr/>
          </p:nvSpPr>
          <p:spPr>
            <a:xfrm>
              <a:off x="5744880" y="5367960"/>
              <a:ext cx="211680" cy="244080"/>
            </a:xfrm>
            <a:custGeom>
              <a:avLst/>
              <a:gdLst/>
              <a:ahLst/>
              <a:rect l="l" t="t" r="r" b="b"/>
              <a:pathLst>
                <a:path w="107" h="122">
                  <a:moveTo>
                    <a:pt x="107" y="106"/>
                  </a:moveTo>
                  <a:cubicBezTo>
                    <a:pt x="107" y="108"/>
                    <a:pt x="106" y="110"/>
                    <a:pt x="106" y="112"/>
                  </a:cubicBezTo>
                  <a:cubicBezTo>
                    <a:pt x="105" y="114"/>
                    <a:pt x="104" y="116"/>
                    <a:pt x="102" y="117"/>
                  </a:cubicBezTo>
                  <a:cubicBezTo>
                    <a:pt x="101" y="119"/>
                    <a:pt x="100" y="120"/>
                    <a:pt x="98" y="121"/>
                  </a:cubicBezTo>
                  <a:cubicBezTo>
                    <a:pt x="96" y="121"/>
                    <a:pt x="94" y="122"/>
                    <a:pt x="92" y="122"/>
                  </a:cubicBezTo>
                  <a:cubicBezTo>
                    <a:pt x="90" y="122"/>
                    <a:pt x="88" y="121"/>
                    <a:pt x="86" y="121"/>
                  </a:cubicBezTo>
                  <a:cubicBezTo>
                    <a:pt x="84" y="120"/>
                    <a:pt x="82" y="119"/>
                    <a:pt x="81" y="117"/>
                  </a:cubicBezTo>
                  <a:cubicBezTo>
                    <a:pt x="78" y="114"/>
                    <a:pt x="76" y="110"/>
                    <a:pt x="76" y="106"/>
                  </a:cubicBezTo>
                  <a:cubicBezTo>
                    <a:pt x="76" y="60"/>
                    <a:pt x="76" y="60"/>
                    <a:pt x="76" y="60"/>
                  </a:cubicBezTo>
                  <a:cubicBezTo>
                    <a:pt x="76" y="59"/>
                    <a:pt x="76" y="59"/>
                    <a:pt x="76" y="59"/>
                  </a:cubicBezTo>
                  <a:cubicBezTo>
                    <a:pt x="76" y="56"/>
                    <a:pt x="75" y="53"/>
                    <a:pt x="74" y="50"/>
                  </a:cubicBezTo>
                  <a:cubicBezTo>
                    <a:pt x="73" y="47"/>
                    <a:pt x="71" y="44"/>
                    <a:pt x="69" y="42"/>
                  </a:cubicBezTo>
                  <a:cubicBezTo>
                    <a:pt x="67" y="39"/>
                    <a:pt x="65" y="38"/>
                    <a:pt x="62" y="36"/>
                  </a:cubicBezTo>
                  <a:cubicBezTo>
                    <a:pt x="59" y="35"/>
                    <a:pt x="56" y="34"/>
                    <a:pt x="53" y="34"/>
                  </a:cubicBezTo>
                  <a:cubicBezTo>
                    <a:pt x="50" y="34"/>
                    <a:pt x="47" y="35"/>
                    <a:pt x="44" y="36"/>
                  </a:cubicBezTo>
                  <a:cubicBezTo>
                    <a:pt x="41" y="38"/>
                    <a:pt x="39" y="40"/>
                    <a:pt x="37" y="42"/>
                  </a:cubicBezTo>
                  <a:cubicBezTo>
                    <a:pt x="35" y="44"/>
                    <a:pt x="33" y="47"/>
                    <a:pt x="32" y="50"/>
                  </a:cubicBezTo>
                  <a:cubicBezTo>
                    <a:pt x="31" y="53"/>
                    <a:pt x="30" y="57"/>
                    <a:pt x="30" y="60"/>
                  </a:cubicBezTo>
                  <a:cubicBezTo>
                    <a:pt x="30" y="106"/>
                    <a:pt x="30" y="106"/>
                    <a:pt x="30" y="106"/>
                  </a:cubicBezTo>
                  <a:cubicBezTo>
                    <a:pt x="30" y="108"/>
                    <a:pt x="30" y="110"/>
                    <a:pt x="29" y="112"/>
                  </a:cubicBezTo>
                  <a:cubicBezTo>
                    <a:pt x="29" y="114"/>
                    <a:pt x="27" y="116"/>
                    <a:pt x="26" y="117"/>
                  </a:cubicBezTo>
                  <a:cubicBezTo>
                    <a:pt x="25" y="119"/>
                    <a:pt x="23" y="120"/>
                    <a:pt x="21" y="121"/>
                  </a:cubicBezTo>
                  <a:cubicBezTo>
                    <a:pt x="20" y="121"/>
                    <a:pt x="17" y="122"/>
                    <a:pt x="15" y="122"/>
                  </a:cubicBezTo>
                  <a:cubicBezTo>
                    <a:pt x="13" y="122"/>
                    <a:pt x="11" y="121"/>
                    <a:pt x="9" y="121"/>
                  </a:cubicBezTo>
                  <a:cubicBezTo>
                    <a:pt x="8" y="120"/>
                    <a:pt x="6" y="119"/>
                    <a:pt x="5" y="117"/>
                  </a:cubicBezTo>
                  <a:cubicBezTo>
                    <a:pt x="3" y="116"/>
                    <a:pt x="2" y="114"/>
                    <a:pt x="1" y="112"/>
                  </a:cubicBezTo>
                  <a:cubicBezTo>
                    <a:pt x="0" y="110"/>
                    <a:pt x="0" y="108"/>
                    <a:pt x="0" y="106"/>
                  </a:cubicBezTo>
                  <a:cubicBezTo>
                    <a:pt x="0" y="60"/>
                    <a:pt x="0" y="60"/>
                    <a:pt x="0" y="60"/>
                  </a:cubicBezTo>
                  <a:cubicBezTo>
                    <a:pt x="0" y="52"/>
                    <a:pt x="1" y="44"/>
                    <a:pt x="4" y="37"/>
                  </a:cubicBezTo>
                  <a:cubicBezTo>
                    <a:pt x="7" y="30"/>
                    <a:pt x="10" y="24"/>
                    <a:pt x="15" y="18"/>
                  </a:cubicBezTo>
                  <a:cubicBezTo>
                    <a:pt x="20" y="13"/>
                    <a:pt x="26" y="9"/>
                    <a:pt x="32" y="6"/>
                  </a:cubicBezTo>
                  <a:cubicBezTo>
                    <a:pt x="46" y="0"/>
                    <a:pt x="61" y="0"/>
                    <a:pt x="74" y="6"/>
                  </a:cubicBezTo>
                  <a:cubicBezTo>
                    <a:pt x="81" y="9"/>
                    <a:pt x="87" y="13"/>
                    <a:pt x="91" y="18"/>
                  </a:cubicBezTo>
                  <a:cubicBezTo>
                    <a:pt x="96" y="24"/>
                    <a:pt x="100" y="30"/>
                    <a:pt x="103" y="37"/>
                  </a:cubicBezTo>
                  <a:cubicBezTo>
                    <a:pt x="106" y="44"/>
                    <a:pt x="107" y="52"/>
                    <a:pt x="107" y="60"/>
                  </a:cubicBezTo>
                  <a:cubicBezTo>
                    <a:pt x="107" y="106"/>
                    <a:pt x="107" y="106"/>
                    <a:pt x="107" y="106"/>
                  </a:cubicBezTo>
                  <a:close/>
                </a:path>
              </a:pathLst>
            </a:custGeom>
            <a:solidFill>
              <a:srgbClr val="02b6c9"/>
            </a:solidFill>
            <a:ln>
              <a:noFill/>
            </a:ln>
          </p:spPr>
          <p:style>
            <a:lnRef idx="0"/>
            <a:fillRef idx="0"/>
            <a:effectRef idx="0"/>
            <a:fontRef idx="minor"/>
          </p:style>
        </p:sp>
        <p:sp>
          <p:nvSpPr>
            <p:cNvPr id="369" name="CustomShape 17"/>
            <p:cNvSpPr/>
            <p:nvPr/>
          </p:nvSpPr>
          <p:spPr>
            <a:xfrm>
              <a:off x="6275880" y="5367960"/>
              <a:ext cx="234000" cy="250200"/>
            </a:xfrm>
            <a:custGeom>
              <a:avLst/>
              <a:gdLst/>
              <a:ahLst/>
              <a:rect l="l" t="t" r="r" b="b"/>
              <a:pathLst>
                <a:path w="118" h="125">
                  <a:moveTo>
                    <a:pt x="0" y="62"/>
                  </a:moveTo>
                  <a:cubicBezTo>
                    <a:pt x="0" y="54"/>
                    <a:pt x="1" y="46"/>
                    <a:pt x="5" y="38"/>
                  </a:cubicBezTo>
                  <a:cubicBezTo>
                    <a:pt x="7" y="31"/>
                    <a:pt x="11" y="25"/>
                    <a:pt x="17" y="19"/>
                  </a:cubicBezTo>
                  <a:cubicBezTo>
                    <a:pt x="22" y="14"/>
                    <a:pt x="28" y="9"/>
                    <a:pt x="35" y="6"/>
                  </a:cubicBezTo>
                  <a:cubicBezTo>
                    <a:pt x="48" y="0"/>
                    <a:pt x="64" y="0"/>
                    <a:pt x="78" y="6"/>
                  </a:cubicBezTo>
                  <a:cubicBezTo>
                    <a:pt x="85" y="9"/>
                    <a:pt x="91" y="14"/>
                    <a:pt x="96" y="19"/>
                  </a:cubicBezTo>
                  <a:cubicBezTo>
                    <a:pt x="118" y="44"/>
                    <a:pt x="118" y="81"/>
                    <a:pt x="96" y="105"/>
                  </a:cubicBezTo>
                  <a:cubicBezTo>
                    <a:pt x="91" y="111"/>
                    <a:pt x="85" y="115"/>
                    <a:pt x="78" y="118"/>
                  </a:cubicBezTo>
                  <a:cubicBezTo>
                    <a:pt x="64" y="125"/>
                    <a:pt x="48" y="125"/>
                    <a:pt x="35" y="118"/>
                  </a:cubicBezTo>
                  <a:cubicBezTo>
                    <a:pt x="28" y="115"/>
                    <a:pt x="22" y="111"/>
                    <a:pt x="17" y="105"/>
                  </a:cubicBezTo>
                  <a:cubicBezTo>
                    <a:pt x="6" y="93"/>
                    <a:pt x="0" y="78"/>
                    <a:pt x="0" y="62"/>
                  </a:cubicBezTo>
                  <a:close/>
                  <a:moveTo>
                    <a:pt x="31" y="62"/>
                  </a:moveTo>
                  <a:cubicBezTo>
                    <a:pt x="31" y="66"/>
                    <a:pt x="31" y="70"/>
                    <a:pt x="33" y="73"/>
                  </a:cubicBezTo>
                  <a:cubicBezTo>
                    <a:pt x="34" y="76"/>
                    <a:pt x="36" y="79"/>
                    <a:pt x="38" y="82"/>
                  </a:cubicBezTo>
                  <a:cubicBezTo>
                    <a:pt x="41" y="84"/>
                    <a:pt x="43" y="86"/>
                    <a:pt x="46" y="88"/>
                  </a:cubicBezTo>
                  <a:cubicBezTo>
                    <a:pt x="50" y="89"/>
                    <a:pt x="53" y="90"/>
                    <a:pt x="56" y="90"/>
                  </a:cubicBezTo>
                  <a:cubicBezTo>
                    <a:pt x="60" y="90"/>
                    <a:pt x="63" y="89"/>
                    <a:pt x="66" y="88"/>
                  </a:cubicBezTo>
                  <a:cubicBezTo>
                    <a:pt x="69" y="86"/>
                    <a:pt x="72" y="84"/>
                    <a:pt x="74" y="82"/>
                  </a:cubicBezTo>
                  <a:cubicBezTo>
                    <a:pt x="84" y="71"/>
                    <a:pt x="84" y="54"/>
                    <a:pt x="74" y="43"/>
                  </a:cubicBezTo>
                  <a:cubicBezTo>
                    <a:pt x="72" y="40"/>
                    <a:pt x="69" y="38"/>
                    <a:pt x="66" y="37"/>
                  </a:cubicBezTo>
                  <a:cubicBezTo>
                    <a:pt x="63" y="35"/>
                    <a:pt x="60" y="34"/>
                    <a:pt x="56" y="34"/>
                  </a:cubicBezTo>
                  <a:cubicBezTo>
                    <a:pt x="53" y="34"/>
                    <a:pt x="50" y="35"/>
                    <a:pt x="46" y="37"/>
                  </a:cubicBezTo>
                  <a:cubicBezTo>
                    <a:pt x="43" y="38"/>
                    <a:pt x="41" y="40"/>
                    <a:pt x="38" y="43"/>
                  </a:cubicBezTo>
                  <a:cubicBezTo>
                    <a:pt x="36" y="45"/>
                    <a:pt x="34" y="48"/>
                    <a:pt x="33" y="51"/>
                  </a:cubicBezTo>
                  <a:cubicBezTo>
                    <a:pt x="31" y="55"/>
                    <a:pt x="31" y="58"/>
                    <a:pt x="31" y="62"/>
                  </a:cubicBezTo>
                  <a:close/>
                </a:path>
              </a:pathLst>
            </a:custGeom>
            <a:solidFill>
              <a:srgbClr val="7c4182"/>
            </a:solidFill>
            <a:ln>
              <a:noFill/>
            </a:ln>
          </p:spPr>
          <p:style>
            <a:lnRef idx="0"/>
            <a:fillRef idx="0"/>
            <a:effectRef idx="0"/>
            <a:fontRef idx="minor"/>
          </p:style>
        </p:sp>
        <p:sp>
          <p:nvSpPr>
            <p:cNvPr id="370" name="CustomShape 18"/>
            <p:cNvSpPr/>
            <p:nvPr/>
          </p:nvSpPr>
          <p:spPr>
            <a:xfrm>
              <a:off x="6534360" y="5367960"/>
              <a:ext cx="235800" cy="250200"/>
            </a:xfrm>
            <a:custGeom>
              <a:avLst/>
              <a:gdLst/>
              <a:ahLst/>
              <a:rect l="l" t="t" r="r" b="b"/>
              <a:pathLst>
                <a:path w="118" h="125">
                  <a:moveTo>
                    <a:pt x="0" y="62"/>
                  </a:moveTo>
                  <a:cubicBezTo>
                    <a:pt x="0" y="54"/>
                    <a:pt x="1" y="46"/>
                    <a:pt x="4" y="38"/>
                  </a:cubicBezTo>
                  <a:cubicBezTo>
                    <a:pt x="7" y="31"/>
                    <a:pt x="11" y="25"/>
                    <a:pt x="16" y="19"/>
                  </a:cubicBezTo>
                  <a:cubicBezTo>
                    <a:pt x="21" y="14"/>
                    <a:pt x="27" y="9"/>
                    <a:pt x="34" y="6"/>
                  </a:cubicBezTo>
                  <a:cubicBezTo>
                    <a:pt x="48" y="0"/>
                    <a:pt x="64" y="0"/>
                    <a:pt x="78" y="6"/>
                  </a:cubicBezTo>
                  <a:cubicBezTo>
                    <a:pt x="85" y="9"/>
                    <a:pt x="91" y="14"/>
                    <a:pt x="96" y="19"/>
                  </a:cubicBezTo>
                  <a:cubicBezTo>
                    <a:pt x="118" y="44"/>
                    <a:pt x="118" y="81"/>
                    <a:pt x="96" y="105"/>
                  </a:cubicBezTo>
                  <a:cubicBezTo>
                    <a:pt x="91" y="111"/>
                    <a:pt x="85" y="115"/>
                    <a:pt x="78" y="118"/>
                  </a:cubicBezTo>
                  <a:cubicBezTo>
                    <a:pt x="64" y="125"/>
                    <a:pt x="48" y="125"/>
                    <a:pt x="34" y="118"/>
                  </a:cubicBezTo>
                  <a:cubicBezTo>
                    <a:pt x="27" y="115"/>
                    <a:pt x="21" y="111"/>
                    <a:pt x="16" y="105"/>
                  </a:cubicBezTo>
                  <a:cubicBezTo>
                    <a:pt x="11" y="100"/>
                    <a:pt x="7" y="93"/>
                    <a:pt x="4" y="86"/>
                  </a:cubicBezTo>
                  <a:cubicBezTo>
                    <a:pt x="1" y="78"/>
                    <a:pt x="0" y="70"/>
                    <a:pt x="0" y="62"/>
                  </a:cubicBezTo>
                  <a:close/>
                  <a:moveTo>
                    <a:pt x="30" y="62"/>
                  </a:moveTo>
                  <a:cubicBezTo>
                    <a:pt x="30" y="66"/>
                    <a:pt x="31" y="70"/>
                    <a:pt x="32" y="73"/>
                  </a:cubicBezTo>
                  <a:cubicBezTo>
                    <a:pt x="34" y="76"/>
                    <a:pt x="36" y="79"/>
                    <a:pt x="38" y="82"/>
                  </a:cubicBezTo>
                  <a:cubicBezTo>
                    <a:pt x="40" y="84"/>
                    <a:pt x="43" y="86"/>
                    <a:pt x="46" y="88"/>
                  </a:cubicBezTo>
                  <a:cubicBezTo>
                    <a:pt x="49" y="89"/>
                    <a:pt x="53" y="90"/>
                    <a:pt x="56" y="90"/>
                  </a:cubicBezTo>
                  <a:cubicBezTo>
                    <a:pt x="59" y="90"/>
                    <a:pt x="63" y="89"/>
                    <a:pt x="66" y="88"/>
                  </a:cubicBezTo>
                  <a:cubicBezTo>
                    <a:pt x="69" y="86"/>
                    <a:pt x="72" y="84"/>
                    <a:pt x="74" y="82"/>
                  </a:cubicBezTo>
                  <a:cubicBezTo>
                    <a:pt x="76" y="79"/>
                    <a:pt x="78" y="76"/>
                    <a:pt x="79" y="73"/>
                  </a:cubicBezTo>
                  <a:cubicBezTo>
                    <a:pt x="84" y="63"/>
                    <a:pt x="81" y="51"/>
                    <a:pt x="74" y="43"/>
                  </a:cubicBezTo>
                  <a:cubicBezTo>
                    <a:pt x="72" y="40"/>
                    <a:pt x="69" y="38"/>
                    <a:pt x="66" y="37"/>
                  </a:cubicBezTo>
                  <a:cubicBezTo>
                    <a:pt x="63" y="35"/>
                    <a:pt x="59" y="34"/>
                    <a:pt x="56" y="34"/>
                  </a:cubicBezTo>
                  <a:cubicBezTo>
                    <a:pt x="53" y="34"/>
                    <a:pt x="49" y="35"/>
                    <a:pt x="46" y="37"/>
                  </a:cubicBezTo>
                  <a:cubicBezTo>
                    <a:pt x="43" y="38"/>
                    <a:pt x="40" y="40"/>
                    <a:pt x="38" y="43"/>
                  </a:cubicBezTo>
                  <a:cubicBezTo>
                    <a:pt x="36" y="45"/>
                    <a:pt x="34" y="48"/>
                    <a:pt x="32" y="51"/>
                  </a:cubicBezTo>
                  <a:cubicBezTo>
                    <a:pt x="31" y="55"/>
                    <a:pt x="30" y="58"/>
                    <a:pt x="30" y="62"/>
                  </a:cubicBezTo>
                  <a:close/>
                </a:path>
              </a:pathLst>
            </a:custGeom>
            <a:solidFill>
              <a:srgbClr val="7c4182"/>
            </a:solidFill>
            <a:ln>
              <a:noFill/>
            </a:ln>
          </p:spPr>
          <p:style>
            <a:lnRef idx="0"/>
            <a:fillRef idx="0"/>
            <a:effectRef idx="0"/>
            <a:fontRef idx="minor"/>
          </p:style>
        </p:sp>
        <p:sp>
          <p:nvSpPr>
            <p:cNvPr id="371" name="CustomShape 19"/>
            <p:cNvSpPr/>
            <p:nvPr/>
          </p:nvSpPr>
          <p:spPr>
            <a:xfrm>
              <a:off x="5159160" y="5219640"/>
              <a:ext cx="319320" cy="392760"/>
            </a:xfrm>
            <a:custGeom>
              <a:avLst/>
              <a:gdLst/>
              <a:ahLst/>
              <a:rect l="l" t="t" r="r" b="b"/>
              <a:pathLst>
                <a:path w="159" h="195">
                  <a:moveTo>
                    <a:pt x="1" y="28"/>
                  </a:moveTo>
                  <a:cubicBezTo>
                    <a:pt x="0" y="25"/>
                    <a:pt x="0" y="22"/>
                    <a:pt x="0" y="20"/>
                  </a:cubicBezTo>
                  <a:cubicBezTo>
                    <a:pt x="0" y="17"/>
                    <a:pt x="0" y="15"/>
                    <a:pt x="1" y="12"/>
                  </a:cubicBezTo>
                  <a:cubicBezTo>
                    <a:pt x="2" y="10"/>
                    <a:pt x="3" y="8"/>
                    <a:pt x="5" y="6"/>
                  </a:cubicBezTo>
                  <a:cubicBezTo>
                    <a:pt x="7" y="4"/>
                    <a:pt x="9" y="3"/>
                    <a:pt x="11" y="2"/>
                  </a:cubicBezTo>
                  <a:cubicBezTo>
                    <a:pt x="13" y="1"/>
                    <a:pt x="16" y="0"/>
                    <a:pt x="18" y="0"/>
                  </a:cubicBezTo>
                  <a:cubicBezTo>
                    <a:pt x="20" y="1"/>
                    <a:pt x="23" y="1"/>
                    <a:pt x="25" y="2"/>
                  </a:cubicBezTo>
                  <a:cubicBezTo>
                    <a:pt x="27" y="3"/>
                    <a:pt x="29" y="4"/>
                    <a:pt x="31" y="6"/>
                  </a:cubicBezTo>
                  <a:cubicBezTo>
                    <a:pt x="32" y="8"/>
                    <a:pt x="34" y="10"/>
                    <a:pt x="35" y="13"/>
                  </a:cubicBezTo>
                  <a:cubicBezTo>
                    <a:pt x="35" y="13"/>
                    <a:pt x="75" y="116"/>
                    <a:pt x="76" y="118"/>
                  </a:cubicBezTo>
                  <a:cubicBezTo>
                    <a:pt x="77" y="120"/>
                    <a:pt x="79" y="120"/>
                    <a:pt x="81" y="120"/>
                  </a:cubicBezTo>
                  <a:cubicBezTo>
                    <a:pt x="82" y="119"/>
                    <a:pt x="83" y="119"/>
                    <a:pt x="83" y="118"/>
                  </a:cubicBezTo>
                  <a:cubicBezTo>
                    <a:pt x="84" y="116"/>
                    <a:pt x="124" y="13"/>
                    <a:pt x="124" y="13"/>
                  </a:cubicBezTo>
                  <a:cubicBezTo>
                    <a:pt x="125" y="10"/>
                    <a:pt x="126" y="8"/>
                    <a:pt x="128" y="6"/>
                  </a:cubicBezTo>
                  <a:cubicBezTo>
                    <a:pt x="130" y="4"/>
                    <a:pt x="132" y="3"/>
                    <a:pt x="134" y="2"/>
                  </a:cubicBezTo>
                  <a:cubicBezTo>
                    <a:pt x="136" y="1"/>
                    <a:pt x="138" y="0"/>
                    <a:pt x="141" y="0"/>
                  </a:cubicBezTo>
                  <a:cubicBezTo>
                    <a:pt x="143" y="0"/>
                    <a:pt x="145" y="1"/>
                    <a:pt x="148" y="2"/>
                  </a:cubicBezTo>
                  <a:cubicBezTo>
                    <a:pt x="150" y="3"/>
                    <a:pt x="152" y="4"/>
                    <a:pt x="154" y="6"/>
                  </a:cubicBezTo>
                  <a:cubicBezTo>
                    <a:pt x="155" y="8"/>
                    <a:pt x="157" y="10"/>
                    <a:pt x="157" y="12"/>
                  </a:cubicBezTo>
                  <a:cubicBezTo>
                    <a:pt x="158" y="15"/>
                    <a:pt x="159" y="17"/>
                    <a:pt x="159" y="20"/>
                  </a:cubicBezTo>
                  <a:cubicBezTo>
                    <a:pt x="159" y="22"/>
                    <a:pt x="158" y="25"/>
                    <a:pt x="157" y="28"/>
                  </a:cubicBezTo>
                  <a:cubicBezTo>
                    <a:pt x="96" y="183"/>
                    <a:pt x="96" y="183"/>
                    <a:pt x="96" y="183"/>
                  </a:cubicBezTo>
                  <a:cubicBezTo>
                    <a:pt x="95" y="186"/>
                    <a:pt x="93" y="189"/>
                    <a:pt x="89" y="192"/>
                  </a:cubicBezTo>
                  <a:cubicBezTo>
                    <a:pt x="87" y="194"/>
                    <a:pt x="83" y="195"/>
                    <a:pt x="80" y="195"/>
                  </a:cubicBezTo>
                  <a:cubicBezTo>
                    <a:pt x="78" y="195"/>
                    <a:pt x="78" y="195"/>
                    <a:pt x="78" y="195"/>
                  </a:cubicBezTo>
                  <a:cubicBezTo>
                    <a:pt x="76" y="195"/>
                    <a:pt x="76" y="195"/>
                    <a:pt x="76" y="195"/>
                  </a:cubicBezTo>
                  <a:cubicBezTo>
                    <a:pt x="73" y="194"/>
                    <a:pt x="71" y="193"/>
                    <a:pt x="68" y="191"/>
                  </a:cubicBezTo>
                  <a:cubicBezTo>
                    <a:pt x="66" y="189"/>
                    <a:pt x="64" y="186"/>
                    <a:pt x="63" y="183"/>
                  </a:cubicBezTo>
                  <a:lnTo>
                    <a:pt x="1" y="28"/>
                  </a:lnTo>
                  <a:close/>
                </a:path>
              </a:pathLst>
            </a:custGeom>
            <a:solidFill>
              <a:srgbClr val="02b6c9"/>
            </a:solidFill>
            <a:ln>
              <a:noFill/>
            </a:ln>
          </p:spPr>
          <p:style>
            <a:lnRef idx="0"/>
            <a:fillRef idx="0"/>
            <a:effectRef idx="0"/>
            <a:fontRef idx="minor"/>
          </p:style>
        </p:sp>
        <p:sp>
          <p:nvSpPr>
            <p:cNvPr id="372" name="CustomShape 20"/>
            <p:cNvSpPr/>
            <p:nvPr/>
          </p:nvSpPr>
          <p:spPr>
            <a:xfrm>
              <a:off x="5991120" y="5219640"/>
              <a:ext cx="234000" cy="398520"/>
            </a:xfrm>
            <a:custGeom>
              <a:avLst/>
              <a:gdLst/>
              <a:ahLst/>
              <a:rect l="l" t="t" r="r" b="b"/>
              <a:pathLst>
                <a:path w="118" h="198">
                  <a:moveTo>
                    <a:pt x="117" y="24"/>
                  </a:moveTo>
                  <a:cubicBezTo>
                    <a:pt x="117" y="18"/>
                    <a:pt x="117" y="18"/>
                    <a:pt x="117" y="18"/>
                  </a:cubicBezTo>
                  <a:cubicBezTo>
                    <a:pt x="118" y="16"/>
                    <a:pt x="117" y="13"/>
                    <a:pt x="116" y="11"/>
                  </a:cubicBezTo>
                  <a:cubicBezTo>
                    <a:pt x="116" y="9"/>
                    <a:pt x="114" y="7"/>
                    <a:pt x="113" y="6"/>
                  </a:cubicBezTo>
                  <a:cubicBezTo>
                    <a:pt x="112" y="4"/>
                    <a:pt x="110" y="3"/>
                    <a:pt x="108" y="2"/>
                  </a:cubicBezTo>
                  <a:cubicBezTo>
                    <a:pt x="104" y="0"/>
                    <a:pt x="100" y="0"/>
                    <a:pt x="96" y="2"/>
                  </a:cubicBezTo>
                  <a:cubicBezTo>
                    <a:pt x="92" y="4"/>
                    <a:pt x="89" y="7"/>
                    <a:pt x="88" y="11"/>
                  </a:cubicBezTo>
                  <a:cubicBezTo>
                    <a:pt x="87" y="13"/>
                    <a:pt x="87" y="16"/>
                    <a:pt x="87" y="18"/>
                  </a:cubicBezTo>
                  <a:cubicBezTo>
                    <a:pt x="87" y="81"/>
                    <a:pt x="87" y="81"/>
                    <a:pt x="87" y="81"/>
                  </a:cubicBezTo>
                  <a:cubicBezTo>
                    <a:pt x="83" y="79"/>
                    <a:pt x="79" y="77"/>
                    <a:pt x="75" y="76"/>
                  </a:cubicBezTo>
                  <a:cubicBezTo>
                    <a:pt x="70" y="75"/>
                    <a:pt x="66" y="74"/>
                    <a:pt x="61" y="74"/>
                  </a:cubicBezTo>
                  <a:cubicBezTo>
                    <a:pt x="54" y="74"/>
                    <a:pt x="46" y="76"/>
                    <a:pt x="39" y="79"/>
                  </a:cubicBezTo>
                  <a:cubicBezTo>
                    <a:pt x="33" y="82"/>
                    <a:pt x="27" y="87"/>
                    <a:pt x="22" y="92"/>
                  </a:cubicBezTo>
                  <a:cubicBezTo>
                    <a:pt x="0" y="117"/>
                    <a:pt x="0" y="154"/>
                    <a:pt x="22" y="178"/>
                  </a:cubicBezTo>
                  <a:cubicBezTo>
                    <a:pt x="27" y="184"/>
                    <a:pt x="33" y="188"/>
                    <a:pt x="39" y="191"/>
                  </a:cubicBezTo>
                  <a:cubicBezTo>
                    <a:pt x="53" y="198"/>
                    <a:pt x="69" y="198"/>
                    <a:pt x="83" y="191"/>
                  </a:cubicBezTo>
                  <a:cubicBezTo>
                    <a:pt x="90" y="188"/>
                    <a:pt x="96" y="184"/>
                    <a:pt x="101" y="178"/>
                  </a:cubicBezTo>
                  <a:cubicBezTo>
                    <a:pt x="106" y="173"/>
                    <a:pt x="110" y="166"/>
                    <a:pt x="113" y="159"/>
                  </a:cubicBezTo>
                  <a:cubicBezTo>
                    <a:pt x="116" y="152"/>
                    <a:pt x="117" y="144"/>
                    <a:pt x="118" y="136"/>
                  </a:cubicBezTo>
                  <a:cubicBezTo>
                    <a:pt x="118" y="24"/>
                    <a:pt x="118" y="24"/>
                    <a:pt x="118" y="24"/>
                  </a:cubicBezTo>
                  <a:lnTo>
                    <a:pt x="117" y="24"/>
                  </a:lnTo>
                  <a:close/>
                  <a:moveTo>
                    <a:pt x="85" y="146"/>
                  </a:moveTo>
                  <a:cubicBezTo>
                    <a:pt x="83" y="149"/>
                    <a:pt x="82" y="152"/>
                    <a:pt x="79" y="155"/>
                  </a:cubicBezTo>
                  <a:cubicBezTo>
                    <a:pt x="77" y="157"/>
                    <a:pt x="74" y="159"/>
                    <a:pt x="71" y="161"/>
                  </a:cubicBezTo>
                  <a:cubicBezTo>
                    <a:pt x="68" y="162"/>
                    <a:pt x="65" y="163"/>
                    <a:pt x="61" y="163"/>
                  </a:cubicBezTo>
                  <a:cubicBezTo>
                    <a:pt x="58" y="163"/>
                    <a:pt x="54" y="162"/>
                    <a:pt x="51" y="161"/>
                  </a:cubicBezTo>
                  <a:cubicBezTo>
                    <a:pt x="48" y="159"/>
                    <a:pt x="45" y="157"/>
                    <a:pt x="43" y="155"/>
                  </a:cubicBezTo>
                  <a:cubicBezTo>
                    <a:pt x="41" y="152"/>
                    <a:pt x="39" y="149"/>
                    <a:pt x="38" y="146"/>
                  </a:cubicBezTo>
                  <a:cubicBezTo>
                    <a:pt x="34" y="136"/>
                    <a:pt x="36" y="124"/>
                    <a:pt x="43" y="116"/>
                  </a:cubicBezTo>
                  <a:cubicBezTo>
                    <a:pt x="45" y="113"/>
                    <a:pt x="48" y="111"/>
                    <a:pt x="51" y="110"/>
                  </a:cubicBezTo>
                  <a:cubicBezTo>
                    <a:pt x="54" y="108"/>
                    <a:pt x="58" y="107"/>
                    <a:pt x="61" y="107"/>
                  </a:cubicBezTo>
                  <a:cubicBezTo>
                    <a:pt x="65" y="107"/>
                    <a:pt x="68" y="108"/>
                    <a:pt x="71" y="110"/>
                  </a:cubicBezTo>
                  <a:cubicBezTo>
                    <a:pt x="74" y="111"/>
                    <a:pt x="77" y="113"/>
                    <a:pt x="79" y="116"/>
                  </a:cubicBezTo>
                  <a:cubicBezTo>
                    <a:pt x="82" y="118"/>
                    <a:pt x="83" y="121"/>
                    <a:pt x="85" y="124"/>
                  </a:cubicBezTo>
                  <a:cubicBezTo>
                    <a:pt x="88" y="131"/>
                    <a:pt x="88" y="139"/>
                    <a:pt x="85" y="146"/>
                  </a:cubicBezTo>
                  <a:close/>
                </a:path>
              </a:pathLst>
            </a:custGeom>
            <a:solidFill>
              <a:srgbClr val="7c4182"/>
            </a:solidFill>
            <a:ln>
              <a:noFill/>
            </a:ln>
          </p:spPr>
          <p:style>
            <a:lnRef idx="0"/>
            <a:fillRef idx="0"/>
            <a:effectRef idx="0"/>
            <a:fontRef idx="minor"/>
          </p:style>
        </p:sp>
      </p:grpSp>
      <p:sp>
        <p:nvSpPr>
          <p:cNvPr id="373" name="CustomShape 21"/>
          <p:cNvSpPr/>
          <p:nvPr/>
        </p:nvSpPr>
        <p:spPr>
          <a:xfrm>
            <a:off x="4970520" y="5747400"/>
            <a:ext cx="2043360" cy="163080"/>
          </a:xfrm>
          <a:prstGeom prst="rect">
            <a:avLst/>
          </a:prstGeom>
          <a:noFill/>
          <a:ln>
            <a:noFill/>
          </a:ln>
        </p:spPr>
        <p:style>
          <a:lnRef idx="0"/>
          <a:fillRef idx="0"/>
          <a:effectRef idx="0"/>
          <a:fontRef idx="minor"/>
        </p:style>
        <p:txBody>
          <a:bodyPr lIns="0" rIns="0" tIns="0" bIns="0">
            <a:noAutofit/>
          </a:bodyPr>
          <a:p>
            <a:pPr>
              <a:lnSpc>
                <a:spcPct val="100000"/>
              </a:lnSpc>
            </a:pPr>
            <a:r>
              <a:rPr b="0" lang="en-US" sz="1100" spc="-1" strike="noStrike">
                <a:solidFill>
                  <a:srgbClr val="343434"/>
                </a:solidFill>
                <a:latin typeface="Roboto"/>
                <a:ea typeface="Roboto"/>
              </a:rPr>
              <a:t>Powering Your Business Growth</a:t>
            </a:r>
            <a:endParaRPr b="0" lang="en-US" sz="1100" spc="-1" strike="noStrike">
              <a:latin typeface="Arial"/>
            </a:endParaRPr>
          </a:p>
        </p:txBody>
      </p:sp>
      <p:sp>
        <p:nvSpPr>
          <p:cNvPr id="374" name="CustomShape 22"/>
          <p:cNvSpPr/>
          <p:nvPr/>
        </p:nvSpPr>
        <p:spPr>
          <a:xfrm>
            <a:off x="9196200" y="-1670040"/>
            <a:ext cx="4563720" cy="456372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75" name="CustomShape 23"/>
          <p:cNvSpPr/>
          <p:nvPr/>
        </p:nvSpPr>
        <p:spPr>
          <a:xfrm>
            <a:off x="-977040" y="5291280"/>
            <a:ext cx="2517120" cy="251712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Tree>
  </p:cSld>
  <mc:AlternateContent>
    <mc:Choice Requires="p14">
      <p:transition spd="slow" p14:dur="2000">
        <p:random/>
      </p:transition>
    </mc:Choice>
    <mc:Fallback>
      <p:transition spd="slow">
        <p:random/>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440" y="0"/>
            <a:ext cx="12184920" cy="6854040"/>
          </a:xfrm>
          <a:prstGeom prst="rect">
            <a:avLst/>
          </a:prstGeom>
          <a:noFill/>
          <a:ln>
            <a:noFill/>
          </a:ln>
        </p:spPr>
        <p:style>
          <a:lnRef idx="0"/>
          <a:fillRef idx="0"/>
          <a:effectRef idx="0"/>
          <a:fontRef idx="minor"/>
        </p:style>
      </p:sp>
      <p:sp>
        <p:nvSpPr>
          <p:cNvPr id="120" name="CustomShape 2"/>
          <p:cNvSpPr/>
          <p:nvPr/>
        </p:nvSpPr>
        <p:spPr>
          <a:xfrm>
            <a:off x="1440" y="0"/>
            <a:ext cx="12184920" cy="6854040"/>
          </a:xfrm>
          <a:prstGeom prst="rect">
            <a:avLst/>
          </a:prstGeom>
          <a:solidFill>
            <a:srgbClr val="ffffff"/>
          </a:solidFill>
          <a:ln>
            <a:noFill/>
          </a:ln>
        </p:spPr>
        <p:style>
          <a:lnRef idx="0"/>
          <a:fillRef idx="0"/>
          <a:effectRef idx="0"/>
          <a:fontRef idx="minor"/>
        </p:style>
      </p:sp>
      <p:sp>
        <p:nvSpPr>
          <p:cNvPr id="121" name="CustomShape 3"/>
          <p:cNvSpPr/>
          <p:nvPr/>
        </p:nvSpPr>
        <p:spPr>
          <a:xfrm>
            <a:off x="1440" y="0"/>
            <a:ext cx="12184920" cy="6854040"/>
          </a:xfrm>
          <a:prstGeom prst="rect">
            <a:avLst/>
          </a:prstGeom>
          <a:noFill/>
          <a:ln>
            <a:noFill/>
          </a:ln>
        </p:spPr>
        <p:style>
          <a:lnRef idx="0"/>
          <a:fillRef idx="0"/>
          <a:effectRef idx="0"/>
          <a:fontRef idx="minor"/>
        </p:style>
      </p:sp>
      <p:sp>
        <p:nvSpPr>
          <p:cNvPr id="122" name="CustomShape 4"/>
          <p:cNvSpPr/>
          <p:nvPr/>
        </p:nvSpPr>
        <p:spPr>
          <a:xfrm>
            <a:off x="1440" y="0"/>
            <a:ext cx="12184920" cy="6854040"/>
          </a:xfrm>
          <a:prstGeom prst="rect">
            <a:avLst/>
          </a:prstGeom>
          <a:solidFill>
            <a:srgbClr val="c9c9c9"/>
          </a:solidFill>
          <a:ln>
            <a:noFill/>
          </a:ln>
        </p:spPr>
        <p:style>
          <a:lnRef idx="0"/>
          <a:fillRef idx="0"/>
          <a:effectRef idx="0"/>
          <a:fontRef idx="minor"/>
        </p:style>
      </p:sp>
      <p:sp>
        <p:nvSpPr>
          <p:cNvPr id="123" name="CustomShape 5"/>
          <p:cNvSpPr/>
          <p:nvPr/>
        </p:nvSpPr>
        <p:spPr>
          <a:xfrm>
            <a:off x="1440" y="0"/>
            <a:ext cx="12184920" cy="6854040"/>
          </a:xfrm>
          <a:prstGeom prst="rect">
            <a:avLst/>
          </a:prstGeom>
          <a:noFill/>
          <a:ln>
            <a:noFill/>
          </a:ln>
        </p:spPr>
        <p:style>
          <a:lnRef idx="0"/>
          <a:fillRef idx="0"/>
          <a:effectRef idx="0"/>
          <a:fontRef idx="minor"/>
        </p:style>
      </p:sp>
      <p:pic>
        <p:nvPicPr>
          <p:cNvPr id="124" name="Google Shape;698;p32_1" descr=""/>
          <p:cNvPicPr/>
          <p:nvPr/>
        </p:nvPicPr>
        <p:blipFill>
          <a:blip r:embed="rId1"/>
          <a:stretch/>
        </p:blipFill>
        <p:spPr>
          <a:xfrm>
            <a:off x="1440" y="3905280"/>
            <a:ext cx="12184920" cy="2948760"/>
          </a:xfrm>
          <a:prstGeom prst="rect">
            <a:avLst/>
          </a:prstGeom>
          <a:ln>
            <a:noFill/>
          </a:ln>
        </p:spPr>
      </p:pic>
      <p:sp>
        <p:nvSpPr>
          <p:cNvPr id="125" name="CustomShape 6"/>
          <p:cNvSpPr/>
          <p:nvPr/>
        </p:nvSpPr>
        <p:spPr>
          <a:xfrm>
            <a:off x="1440" y="3911760"/>
            <a:ext cx="12184920" cy="2942280"/>
          </a:xfrm>
          <a:custGeom>
            <a:avLst/>
            <a:gdLst/>
            <a:ahLst/>
            <a:rect l="l" t="t" r="r" b="b"/>
            <a:pathLst>
              <a:path w="7678" h="1856">
                <a:moveTo>
                  <a:pt x="2" y="2"/>
                </a:moveTo>
                <a:lnTo>
                  <a:pt x="2" y="4"/>
                </a:lnTo>
                <a:lnTo>
                  <a:pt x="7674" y="4"/>
                </a:lnTo>
                <a:lnTo>
                  <a:pt x="7674" y="1852"/>
                </a:lnTo>
                <a:lnTo>
                  <a:pt x="4" y="1852"/>
                </a:lnTo>
                <a:lnTo>
                  <a:pt x="4" y="2"/>
                </a:lnTo>
                <a:lnTo>
                  <a:pt x="2" y="2"/>
                </a:lnTo>
                <a:lnTo>
                  <a:pt x="2" y="4"/>
                </a:lnTo>
                <a:lnTo>
                  <a:pt x="2" y="2"/>
                </a:lnTo>
                <a:lnTo>
                  <a:pt x="0" y="2"/>
                </a:lnTo>
                <a:lnTo>
                  <a:pt x="0" y="1856"/>
                </a:lnTo>
                <a:lnTo>
                  <a:pt x="7678" y="1856"/>
                </a:lnTo>
                <a:lnTo>
                  <a:pt x="7678" y="0"/>
                </a:lnTo>
                <a:lnTo>
                  <a:pt x="0" y="0"/>
                </a:lnTo>
                <a:lnTo>
                  <a:pt x="0" y="2"/>
                </a:lnTo>
                <a:lnTo>
                  <a:pt x="2" y="2"/>
                </a:lnTo>
                <a:close/>
              </a:path>
            </a:pathLst>
          </a:custGeom>
          <a:solidFill>
            <a:srgbClr val="707070"/>
          </a:solidFill>
          <a:ln>
            <a:noFill/>
          </a:ln>
        </p:spPr>
        <p:style>
          <a:lnRef idx="0"/>
          <a:fillRef idx="0"/>
          <a:effectRef idx="0"/>
          <a:fontRef idx="minor"/>
        </p:style>
      </p:sp>
      <p:sp>
        <p:nvSpPr>
          <p:cNvPr id="126" name="CustomShape 7"/>
          <p:cNvSpPr/>
          <p:nvPr/>
        </p:nvSpPr>
        <p:spPr>
          <a:xfrm>
            <a:off x="1440" y="3911760"/>
            <a:ext cx="12184920" cy="2942280"/>
          </a:xfrm>
          <a:custGeom>
            <a:avLst/>
            <a:gdLst/>
            <a:ahLst/>
            <a:rect l="l" t="t" r="r" b="b"/>
            <a:pathLst>
              <a:path w="7678" h="1856">
                <a:moveTo>
                  <a:pt x="2" y="2"/>
                </a:moveTo>
                <a:lnTo>
                  <a:pt x="2" y="4"/>
                </a:lnTo>
                <a:lnTo>
                  <a:pt x="7674" y="4"/>
                </a:lnTo>
                <a:lnTo>
                  <a:pt x="7674" y="1852"/>
                </a:lnTo>
                <a:lnTo>
                  <a:pt x="4" y="1852"/>
                </a:lnTo>
                <a:lnTo>
                  <a:pt x="4" y="2"/>
                </a:lnTo>
                <a:lnTo>
                  <a:pt x="2" y="2"/>
                </a:lnTo>
                <a:lnTo>
                  <a:pt x="2" y="4"/>
                </a:lnTo>
                <a:lnTo>
                  <a:pt x="2" y="2"/>
                </a:lnTo>
                <a:lnTo>
                  <a:pt x="0" y="2"/>
                </a:lnTo>
                <a:lnTo>
                  <a:pt x="0" y="1856"/>
                </a:lnTo>
                <a:lnTo>
                  <a:pt x="7678" y="1856"/>
                </a:lnTo>
                <a:lnTo>
                  <a:pt x="7678" y="0"/>
                </a:lnTo>
                <a:lnTo>
                  <a:pt x="0" y="0"/>
                </a:lnTo>
                <a:lnTo>
                  <a:pt x="0" y="2"/>
                </a:lnTo>
                <a:lnTo>
                  <a:pt x="2" y="2"/>
                </a:lnTo>
              </a:path>
            </a:pathLst>
          </a:custGeom>
          <a:noFill/>
          <a:ln>
            <a:noFill/>
          </a:ln>
        </p:spPr>
        <p:style>
          <a:lnRef idx="0"/>
          <a:fillRef idx="0"/>
          <a:effectRef idx="0"/>
          <a:fontRef idx="minor"/>
        </p:style>
      </p:sp>
      <p:pic>
        <p:nvPicPr>
          <p:cNvPr id="127" name="Google Shape;701;p32_1" descr=""/>
          <p:cNvPicPr/>
          <p:nvPr/>
        </p:nvPicPr>
        <p:blipFill>
          <a:blip r:embed="rId2"/>
          <a:stretch/>
        </p:blipFill>
        <p:spPr>
          <a:xfrm>
            <a:off x="192240" y="3913200"/>
            <a:ext cx="4628520" cy="2472480"/>
          </a:xfrm>
          <a:prstGeom prst="rect">
            <a:avLst/>
          </a:prstGeom>
          <a:ln>
            <a:noFill/>
          </a:ln>
        </p:spPr>
      </p:pic>
      <p:sp>
        <p:nvSpPr>
          <p:cNvPr id="128" name="CustomShape 8"/>
          <p:cNvSpPr/>
          <p:nvPr/>
        </p:nvSpPr>
        <p:spPr>
          <a:xfrm>
            <a:off x="203040" y="3911760"/>
            <a:ext cx="4607640" cy="2520"/>
          </a:xfrm>
          <a:custGeom>
            <a:avLst/>
            <a:gdLst/>
            <a:ahLst/>
            <a:rect l="l" t="t" r="r" b="b"/>
            <a:pathLst>
              <a:path w="2906" h="4">
                <a:moveTo>
                  <a:pt x="2906" y="0"/>
                </a:moveTo>
                <a:cubicBezTo>
                  <a:pt x="0" y="0"/>
                  <a:pt x="0" y="0"/>
                  <a:pt x="0" y="0"/>
                </a:cubicBezTo>
                <a:cubicBezTo>
                  <a:pt x="0" y="1"/>
                  <a:pt x="0" y="3"/>
                  <a:pt x="0" y="4"/>
                </a:cubicBezTo>
                <a:cubicBezTo>
                  <a:pt x="2906" y="4"/>
                  <a:pt x="2906" y="4"/>
                  <a:pt x="2906" y="4"/>
                </a:cubicBezTo>
                <a:cubicBezTo>
                  <a:pt x="2906" y="3"/>
                  <a:pt x="2906" y="1"/>
                  <a:pt x="2906" y="0"/>
                </a:cubicBezTo>
              </a:path>
            </a:pathLst>
          </a:custGeom>
          <a:solidFill>
            <a:srgbClr val="b3b3b3"/>
          </a:solidFill>
          <a:ln>
            <a:noFill/>
          </a:ln>
        </p:spPr>
        <p:style>
          <a:lnRef idx="0"/>
          <a:fillRef idx="0"/>
          <a:effectRef idx="0"/>
          <a:fontRef idx="minor"/>
        </p:style>
      </p:sp>
      <p:grpSp>
        <p:nvGrpSpPr>
          <p:cNvPr id="129" name="Group 9"/>
          <p:cNvGrpSpPr/>
          <p:nvPr/>
        </p:nvGrpSpPr>
        <p:grpSpPr>
          <a:xfrm>
            <a:off x="203040" y="1758960"/>
            <a:ext cx="4607640" cy="4263120"/>
            <a:chOff x="203040" y="1758960"/>
            <a:chExt cx="4607640" cy="4263120"/>
          </a:xfrm>
        </p:grpSpPr>
        <p:sp>
          <p:nvSpPr>
            <p:cNvPr id="130" name="CustomShape 10"/>
            <p:cNvSpPr/>
            <p:nvPr/>
          </p:nvSpPr>
          <p:spPr>
            <a:xfrm>
              <a:off x="203040" y="1758960"/>
              <a:ext cx="4607640" cy="2148840"/>
            </a:xfrm>
            <a:custGeom>
              <a:avLst/>
              <a:gdLst/>
              <a:ahLst/>
              <a:rect l="l" t="t" r="r" b="b"/>
              <a:pathLst>
                <a:path w="2906" h="1356">
                  <a:moveTo>
                    <a:pt x="1453" y="0"/>
                  </a:moveTo>
                  <a:cubicBezTo>
                    <a:pt x="682" y="0"/>
                    <a:pt x="52" y="599"/>
                    <a:pt x="0" y="1356"/>
                  </a:cubicBezTo>
                  <a:cubicBezTo>
                    <a:pt x="2906" y="1356"/>
                    <a:pt x="2906" y="1356"/>
                    <a:pt x="2906" y="1356"/>
                  </a:cubicBezTo>
                  <a:cubicBezTo>
                    <a:pt x="2854" y="599"/>
                    <a:pt x="2224" y="0"/>
                    <a:pt x="1453" y="0"/>
                  </a:cubicBezTo>
                </a:path>
              </a:pathLst>
            </a:custGeom>
            <a:solidFill>
              <a:srgbClr val="e2e2e2"/>
            </a:solidFill>
            <a:ln>
              <a:noFill/>
            </a:ln>
          </p:spPr>
          <p:style>
            <a:lnRef idx="0"/>
            <a:fillRef idx="0"/>
            <a:effectRef idx="0"/>
            <a:fontRef idx="minor"/>
          </p:style>
        </p:sp>
        <p:pic>
          <p:nvPicPr>
            <p:cNvPr id="131" name="Google Shape;705;p32_1" descr=""/>
            <p:cNvPicPr/>
            <p:nvPr/>
          </p:nvPicPr>
          <p:blipFill>
            <a:blip r:embed="rId3"/>
            <a:stretch/>
          </p:blipFill>
          <p:spPr>
            <a:xfrm>
              <a:off x="566640" y="2116080"/>
              <a:ext cx="3904560" cy="3906000"/>
            </a:xfrm>
            <a:prstGeom prst="rect">
              <a:avLst/>
            </a:prstGeom>
            <a:ln>
              <a:noFill/>
            </a:ln>
          </p:spPr>
        </p:pic>
      </p:grpSp>
      <p:sp>
        <p:nvSpPr>
          <p:cNvPr id="132" name="CustomShape 11"/>
          <p:cNvSpPr/>
          <p:nvPr/>
        </p:nvSpPr>
        <p:spPr>
          <a:xfrm>
            <a:off x="5530680" y="4394160"/>
            <a:ext cx="434160" cy="427680"/>
          </a:xfrm>
          <a:prstGeom prst="ellipse">
            <a:avLst/>
          </a:prstGeom>
          <a:noFill/>
          <a:ln w="38160">
            <a:solidFill>
              <a:srgbClr val="ffffff"/>
            </a:solidFill>
            <a:miter/>
          </a:ln>
        </p:spPr>
        <p:style>
          <a:lnRef idx="0"/>
          <a:fillRef idx="0"/>
          <a:effectRef idx="0"/>
          <a:fontRef idx="minor"/>
        </p:style>
      </p:sp>
      <p:sp>
        <p:nvSpPr>
          <p:cNvPr id="133" name="CustomShape 12"/>
          <p:cNvSpPr/>
          <p:nvPr/>
        </p:nvSpPr>
        <p:spPr>
          <a:xfrm>
            <a:off x="6191280" y="4394160"/>
            <a:ext cx="427680" cy="427680"/>
          </a:xfrm>
          <a:prstGeom prst="ellipse">
            <a:avLst/>
          </a:prstGeom>
          <a:noFill/>
          <a:ln w="38160">
            <a:solidFill>
              <a:srgbClr val="ffffff"/>
            </a:solidFill>
            <a:miter/>
          </a:ln>
        </p:spPr>
        <p:style>
          <a:lnRef idx="0"/>
          <a:fillRef idx="0"/>
          <a:effectRef idx="0"/>
          <a:fontRef idx="minor"/>
        </p:style>
      </p:sp>
      <p:sp>
        <p:nvSpPr>
          <p:cNvPr id="134" name="CustomShape 13"/>
          <p:cNvSpPr/>
          <p:nvPr/>
        </p:nvSpPr>
        <p:spPr>
          <a:xfrm>
            <a:off x="6845400" y="4394160"/>
            <a:ext cx="434160" cy="427680"/>
          </a:xfrm>
          <a:prstGeom prst="ellipse">
            <a:avLst/>
          </a:prstGeom>
          <a:noFill/>
          <a:ln w="38160">
            <a:solidFill>
              <a:srgbClr val="ffffff"/>
            </a:solidFill>
            <a:miter/>
          </a:ln>
        </p:spPr>
        <p:style>
          <a:lnRef idx="0"/>
          <a:fillRef idx="0"/>
          <a:effectRef idx="0"/>
          <a:fontRef idx="minor"/>
        </p:style>
      </p:sp>
      <p:sp>
        <p:nvSpPr>
          <p:cNvPr id="135" name="CustomShape 14"/>
          <p:cNvSpPr/>
          <p:nvPr/>
        </p:nvSpPr>
        <p:spPr>
          <a:xfrm>
            <a:off x="1065240" y="3749040"/>
            <a:ext cx="2814120" cy="153504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5000" spc="-1" strike="noStrike">
                <a:solidFill>
                  <a:srgbClr val="ffffff"/>
                </a:solidFill>
                <a:latin typeface="Roboto"/>
                <a:ea typeface="Roboto"/>
              </a:rPr>
              <a:t>WHAT?</a:t>
            </a:r>
            <a:endParaRPr b="0" lang="en-US" sz="5000" spc="-1" strike="noStrike">
              <a:latin typeface="Arial"/>
            </a:endParaRPr>
          </a:p>
        </p:txBody>
      </p:sp>
      <p:sp>
        <p:nvSpPr>
          <p:cNvPr id="136" name="CustomShape 15"/>
          <p:cNvSpPr/>
          <p:nvPr/>
        </p:nvSpPr>
        <p:spPr>
          <a:xfrm>
            <a:off x="5486400" y="4754880"/>
            <a:ext cx="6031800" cy="91944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000" spc="-1" strike="noStrike" u="sng">
                <a:solidFill>
                  <a:srgbClr val="800080"/>
                </a:solidFill>
                <a:uFillTx/>
                <a:latin typeface="Roboto"/>
                <a:ea typeface="Roboto"/>
              </a:rPr>
              <a:t>Định nghĩa:</a:t>
            </a:r>
            <a:endParaRPr b="0" lang="en-US" sz="2000" spc="-1" strike="noStrike">
              <a:latin typeface="Arial"/>
            </a:endParaRPr>
          </a:p>
          <a:p>
            <a:pPr>
              <a:lnSpc>
                <a:spcPct val="150000"/>
              </a:lnSpc>
            </a:pPr>
            <a:r>
              <a:rPr b="0" lang="en-US" sz="1500" spc="-1" strike="noStrike">
                <a:solidFill>
                  <a:srgbClr val="ffffff"/>
                </a:solidFill>
                <a:latin typeface="Roboto"/>
                <a:ea typeface="Roboto"/>
              </a:rPr>
              <a:t>- Gọi tắt là OOP (object-oriented programming).</a:t>
            </a:r>
            <a:endParaRPr b="0" lang="en-US" sz="1500" spc="-1" strike="noStrike">
              <a:latin typeface="Arial"/>
            </a:endParaRPr>
          </a:p>
          <a:p>
            <a:pPr>
              <a:lnSpc>
                <a:spcPct val="150000"/>
              </a:lnSpc>
            </a:pPr>
            <a:r>
              <a:rPr b="0" lang="en-US" sz="1500" spc="-1" strike="noStrike">
                <a:solidFill>
                  <a:srgbClr val="ffffff"/>
                </a:solidFill>
                <a:latin typeface="Roboto"/>
                <a:ea typeface="Roboto"/>
              </a:rPr>
              <a:t>- Là một kỹ thuật hỗ trợ, cho phép lập trình viên trực tiếp làm việc với các đối tượng mà họ định nghĩa lên</a:t>
            </a:r>
            <a:endParaRPr b="0" lang="en-US" sz="1500" spc="-1" strike="noStrike">
              <a:latin typeface="Arial"/>
            </a:endParaRPr>
          </a:p>
        </p:txBody>
      </p:sp>
    </p:spTree>
  </p:cSld>
  <p:transition spd="slow">
    <p:random/>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440" y="0"/>
            <a:ext cx="12184920" cy="6854040"/>
          </a:xfrm>
          <a:prstGeom prst="rect">
            <a:avLst/>
          </a:prstGeom>
          <a:noFill/>
          <a:ln>
            <a:noFill/>
          </a:ln>
        </p:spPr>
        <p:style>
          <a:lnRef idx="0"/>
          <a:fillRef idx="0"/>
          <a:effectRef idx="0"/>
          <a:fontRef idx="minor"/>
        </p:style>
      </p:sp>
      <p:sp>
        <p:nvSpPr>
          <p:cNvPr id="138" name="CustomShape 2"/>
          <p:cNvSpPr/>
          <p:nvPr/>
        </p:nvSpPr>
        <p:spPr>
          <a:xfrm>
            <a:off x="1440" y="0"/>
            <a:ext cx="12184920" cy="6854040"/>
          </a:xfrm>
          <a:prstGeom prst="rect">
            <a:avLst/>
          </a:prstGeom>
          <a:solidFill>
            <a:srgbClr val="ffffff"/>
          </a:solidFill>
          <a:ln>
            <a:noFill/>
          </a:ln>
        </p:spPr>
        <p:style>
          <a:lnRef idx="0"/>
          <a:fillRef idx="0"/>
          <a:effectRef idx="0"/>
          <a:fontRef idx="minor"/>
        </p:style>
      </p:sp>
      <p:sp>
        <p:nvSpPr>
          <p:cNvPr id="139" name="CustomShape 3"/>
          <p:cNvSpPr/>
          <p:nvPr/>
        </p:nvSpPr>
        <p:spPr>
          <a:xfrm>
            <a:off x="1440" y="0"/>
            <a:ext cx="12184920" cy="6854040"/>
          </a:xfrm>
          <a:prstGeom prst="rect">
            <a:avLst/>
          </a:prstGeom>
          <a:noFill/>
          <a:ln>
            <a:noFill/>
          </a:ln>
        </p:spPr>
        <p:style>
          <a:lnRef idx="0"/>
          <a:fillRef idx="0"/>
          <a:effectRef idx="0"/>
          <a:fontRef idx="minor"/>
        </p:style>
      </p:sp>
      <p:sp>
        <p:nvSpPr>
          <p:cNvPr id="140" name="CustomShape 4"/>
          <p:cNvSpPr/>
          <p:nvPr/>
        </p:nvSpPr>
        <p:spPr>
          <a:xfrm>
            <a:off x="1440" y="0"/>
            <a:ext cx="12184920" cy="6854040"/>
          </a:xfrm>
          <a:prstGeom prst="rect">
            <a:avLst/>
          </a:prstGeom>
          <a:solidFill>
            <a:srgbClr val="c9c9c9"/>
          </a:solidFill>
          <a:ln>
            <a:noFill/>
          </a:ln>
        </p:spPr>
        <p:style>
          <a:lnRef idx="0"/>
          <a:fillRef idx="0"/>
          <a:effectRef idx="0"/>
          <a:fontRef idx="minor"/>
        </p:style>
      </p:sp>
      <p:sp>
        <p:nvSpPr>
          <p:cNvPr id="141" name="CustomShape 5"/>
          <p:cNvSpPr/>
          <p:nvPr/>
        </p:nvSpPr>
        <p:spPr>
          <a:xfrm>
            <a:off x="1440" y="0"/>
            <a:ext cx="12184920" cy="6854040"/>
          </a:xfrm>
          <a:prstGeom prst="rect">
            <a:avLst/>
          </a:prstGeom>
          <a:noFill/>
          <a:ln>
            <a:noFill/>
          </a:ln>
        </p:spPr>
        <p:style>
          <a:lnRef idx="0"/>
          <a:fillRef idx="0"/>
          <a:effectRef idx="0"/>
          <a:fontRef idx="minor"/>
        </p:style>
      </p:sp>
      <p:pic>
        <p:nvPicPr>
          <p:cNvPr id="142" name="Google Shape;698;p32_4" descr=""/>
          <p:cNvPicPr/>
          <p:nvPr/>
        </p:nvPicPr>
        <p:blipFill>
          <a:blip r:embed="rId1"/>
          <a:stretch/>
        </p:blipFill>
        <p:spPr>
          <a:xfrm>
            <a:off x="6840" y="3905280"/>
            <a:ext cx="12184920" cy="2948760"/>
          </a:xfrm>
          <a:prstGeom prst="rect">
            <a:avLst/>
          </a:prstGeom>
          <a:ln>
            <a:noFill/>
          </a:ln>
        </p:spPr>
      </p:pic>
      <p:sp>
        <p:nvSpPr>
          <p:cNvPr id="143" name="CustomShape 6"/>
          <p:cNvSpPr/>
          <p:nvPr/>
        </p:nvSpPr>
        <p:spPr>
          <a:xfrm>
            <a:off x="1440" y="3911760"/>
            <a:ext cx="12184920" cy="2942280"/>
          </a:xfrm>
          <a:custGeom>
            <a:avLst/>
            <a:gdLst/>
            <a:ahLst/>
            <a:rect l="l" t="t" r="r" b="b"/>
            <a:pathLst>
              <a:path w="7678" h="1856">
                <a:moveTo>
                  <a:pt x="2" y="2"/>
                </a:moveTo>
                <a:lnTo>
                  <a:pt x="2" y="4"/>
                </a:lnTo>
                <a:lnTo>
                  <a:pt x="7674" y="4"/>
                </a:lnTo>
                <a:lnTo>
                  <a:pt x="7674" y="1852"/>
                </a:lnTo>
                <a:lnTo>
                  <a:pt x="4" y="1852"/>
                </a:lnTo>
                <a:lnTo>
                  <a:pt x="4" y="2"/>
                </a:lnTo>
                <a:lnTo>
                  <a:pt x="2" y="2"/>
                </a:lnTo>
                <a:lnTo>
                  <a:pt x="2" y="4"/>
                </a:lnTo>
                <a:lnTo>
                  <a:pt x="2" y="2"/>
                </a:lnTo>
                <a:lnTo>
                  <a:pt x="0" y="2"/>
                </a:lnTo>
                <a:lnTo>
                  <a:pt x="0" y="1856"/>
                </a:lnTo>
                <a:lnTo>
                  <a:pt x="7678" y="1856"/>
                </a:lnTo>
                <a:lnTo>
                  <a:pt x="7678" y="0"/>
                </a:lnTo>
                <a:lnTo>
                  <a:pt x="0" y="0"/>
                </a:lnTo>
                <a:lnTo>
                  <a:pt x="0" y="2"/>
                </a:lnTo>
                <a:lnTo>
                  <a:pt x="2" y="2"/>
                </a:lnTo>
                <a:close/>
              </a:path>
            </a:pathLst>
          </a:custGeom>
          <a:solidFill>
            <a:srgbClr val="707070"/>
          </a:solidFill>
          <a:ln>
            <a:noFill/>
          </a:ln>
        </p:spPr>
        <p:style>
          <a:lnRef idx="0"/>
          <a:fillRef idx="0"/>
          <a:effectRef idx="0"/>
          <a:fontRef idx="minor"/>
        </p:style>
      </p:sp>
      <p:sp>
        <p:nvSpPr>
          <p:cNvPr id="144" name="CustomShape 7"/>
          <p:cNvSpPr/>
          <p:nvPr/>
        </p:nvSpPr>
        <p:spPr>
          <a:xfrm>
            <a:off x="1440" y="3911760"/>
            <a:ext cx="12184920" cy="2942280"/>
          </a:xfrm>
          <a:custGeom>
            <a:avLst/>
            <a:gdLst/>
            <a:ahLst/>
            <a:rect l="l" t="t" r="r" b="b"/>
            <a:pathLst>
              <a:path w="7678" h="1856">
                <a:moveTo>
                  <a:pt x="2" y="2"/>
                </a:moveTo>
                <a:lnTo>
                  <a:pt x="2" y="4"/>
                </a:lnTo>
                <a:lnTo>
                  <a:pt x="7674" y="4"/>
                </a:lnTo>
                <a:lnTo>
                  <a:pt x="7674" y="1852"/>
                </a:lnTo>
                <a:lnTo>
                  <a:pt x="4" y="1852"/>
                </a:lnTo>
                <a:lnTo>
                  <a:pt x="4" y="2"/>
                </a:lnTo>
                <a:lnTo>
                  <a:pt x="2" y="2"/>
                </a:lnTo>
                <a:lnTo>
                  <a:pt x="2" y="4"/>
                </a:lnTo>
                <a:lnTo>
                  <a:pt x="2" y="2"/>
                </a:lnTo>
                <a:lnTo>
                  <a:pt x="0" y="2"/>
                </a:lnTo>
                <a:lnTo>
                  <a:pt x="0" y="1856"/>
                </a:lnTo>
                <a:lnTo>
                  <a:pt x="7678" y="1856"/>
                </a:lnTo>
                <a:lnTo>
                  <a:pt x="7678" y="0"/>
                </a:lnTo>
                <a:lnTo>
                  <a:pt x="0" y="0"/>
                </a:lnTo>
                <a:lnTo>
                  <a:pt x="0" y="2"/>
                </a:lnTo>
                <a:lnTo>
                  <a:pt x="2" y="2"/>
                </a:lnTo>
              </a:path>
            </a:pathLst>
          </a:custGeom>
          <a:noFill/>
          <a:ln>
            <a:noFill/>
          </a:ln>
        </p:spPr>
        <p:style>
          <a:lnRef idx="0"/>
          <a:fillRef idx="0"/>
          <a:effectRef idx="0"/>
          <a:fontRef idx="minor"/>
        </p:style>
      </p:sp>
      <p:pic>
        <p:nvPicPr>
          <p:cNvPr id="145" name="Google Shape;701;p32_4" descr=""/>
          <p:cNvPicPr/>
          <p:nvPr/>
        </p:nvPicPr>
        <p:blipFill>
          <a:blip r:embed="rId2"/>
          <a:stretch/>
        </p:blipFill>
        <p:spPr>
          <a:xfrm>
            <a:off x="192240" y="3913200"/>
            <a:ext cx="4628520" cy="2472480"/>
          </a:xfrm>
          <a:prstGeom prst="rect">
            <a:avLst/>
          </a:prstGeom>
          <a:ln>
            <a:noFill/>
          </a:ln>
        </p:spPr>
      </p:pic>
      <p:sp>
        <p:nvSpPr>
          <p:cNvPr id="146" name="CustomShape 8"/>
          <p:cNvSpPr/>
          <p:nvPr/>
        </p:nvSpPr>
        <p:spPr>
          <a:xfrm>
            <a:off x="203040" y="3911760"/>
            <a:ext cx="4607640" cy="2520"/>
          </a:xfrm>
          <a:custGeom>
            <a:avLst/>
            <a:gdLst/>
            <a:ahLst/>
            <a:rect l="l" t="t" r="r" b="b"/>
            <a:pathLst>
              <a:path w="2906" h="4">
                <a:moveTo>
                  <a:pt x="2906" y="0"/>
                </a:moveTo>
                <a:cubicBezTo>
                  <a:pt x="0" y="0"/>
                  <a:pt x="0" y="0"/>
                  <a:pt x="0" y="0"/>
                </a:cubicBezTo>
                <a:cubicBezTo>
                  <a:pt x="0" y="1"/>
                  <a:pt x="0" y="3"/>
                  <a:pt x="0" y="4"/>
                </a:cubicBezTo>
                <a:cubicBezTo>
                  <a:pt x="2906" y="4"/>
                  <a:pt x="2906" y="4"/>
                  <a:pt x="2906" y="4"/>
                </a:cubicBezTo>
                <a:cubicBezTo>
                  <a:pt x="2906" y="3"/>
                  <a:pt x="2906" y="1"/>
                  <a:pt x="2906" y="0"/>
                </a:cubicBezTo>
              </a:path>
            </a:pathLst>
          </a:custGeom>
          <a:solidFill>
            <a:srgbClr val="b3b3b3"/>
          </a:solidFill>
          <a:ln>
            <a:noFill/>
          </a:ln>
        </p:spPr>
        <p:style>
          <a:lnRef idx="0"/>
          <a:fillRef idx="0"/>
          <a:effectRef idx="0"/>
          <a:fontRef idx="minor"/>
        </p:style>
      </p:sp>
      <p:grpSp>
        <p:nvGrpSpPr>
          <p:cNvPr id="147" name="Group 9"/>
          <p:cNvGrpSpPr/>
          <p:nvPr/>
        </p:nvGrpSpPr>
        <p:grpSpPr>
          <a:xfrm>
            <a:off x="203040" y="1758960"/>
            <a:ext cx="4607640" cy="4263120"/>
            <a:chOff x="203040" y="1758960"/>
            <a:chExt cx="4607640" cy="4263120"/>
          </a:xfrm>
        </p:grpSpPr>
        <p:sp>
          <p:nvSpPr>
            <p:cNvPr id="148" name="CustomShape 10"/>
            <p:cNvSpPr/>
            <p:nvPr/>
          </p:nvSpPr>
          <p:spPr>
            <a:xfrm>
              <a:off x="203040" y="1758960"/>
              <a:ext cx="4607640" cy="2148840"/>
            </a:xfrm>
            <a:custGeom>
              <a:avLst/>
              <a:gdLst/>
              <a:ahLst/>
              <a:rect l="l" t="t" r="r" b="b"/>
              <a:pathLst>
                <a:path w="2906" h="1356">
                  <a:moveTo>
                    <a:pt x="1453" y="0"/>
                  </a:moveTo>
                  <a:cubicBezTo>
                    <a:pt x="682" y="0"/>
                    <a:pt x="52" y="599"/>
                    <a:pt x="0" y="1356"/>
                  </a:cubicBezTo>
                  <a:cubicBezTo>
                    <a:pt x="2906" y="1356"/>
                    <a:pt x="2906" y="1356"/>
                    <a:pt x="2906" y="1356"/>
                  </a:cubicBezTo>
                  <a:cubicBezTo>
                    <a:pt x="2854" y="599"/>
                    <a:pt x="2224" y="0"/>
                    <a:pt x="1453" y="0"/>
                  </a:cubicBezTo>
                </a:path>
              </a:pathLst>
            </a:custGeom>
            <a:solidFill>
              <a:srgbClr val="e2e2e2"/>
            </a:solidFill>
            <a:ln>
              <a:noFill/>
            </a:ln>
          </p:spPr>
          <p:style>
            <a:lnRef idx="0"/>
            <a:fillRef idx="0"/>
            <a:effectRef idx="0"/>
            <a:fontRef idx="minor"/>
          </p:style>
        </p:sp>
        <p:pic>
          <p:nvPicPr>
            <p:cNvPr id="149" name="Google Shape;705;p32_4" descr=""/>
            <p:cNvPicPr/>
            <p:nvPr/>
          </p:nvPicPr>
          <p:blipFill>
            <a:blip r:embed="rId3"/>
            <a:stretch/>
          </p:blipFill>
          <p:spPr>
            <a:xfrm>
              <a:off x="566640" y="2116080"/>
              <a:ext cx="3904560" cy="3906000"/>
            </a:xfrm>
            <a:prstGeom prst="rect">
              <a:avLst/>
            </a:prstGeom>
            <a:ln>
              <a:noFill/>
            </a:ln>
          </p:spPr>
        </p:pic>
      </p:grpSp>
      <p:sp>
        <p:nvSpPr>
          <p:cNvPr id="150" name="CustomShape 11"/>
          <p:cNvSpPr/>
          <p:nvPr/>
        </p:nvSpPr>
        <p:spPr>
          <a:xfrm>
            <a:off x="1065240" y="3749040"/>
            <a:ext cx="2814120" cy="153504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5000" spc="-1" strike="noStrike">
                <a:solidFill>
                  <a:srgbClr val="ffffff"/>
                </a:solidFill>
                <a:latin typeface="Roboto"/>
                <a:ea typeface="Roboto"/>
              </a:rPr>
              <a:t>WHY?</a:t>
            </a:r>
            <a:endParaRPr b="0" lang="en-US" sz="5000" spc="-1" strike="noStrike">
              <a:latin typeface="Arial"/>
            </a:endParaRPr>
          </a:p>
        </p:txBody>
      </p:sp>
      <p:sp>
        <p:nvSpPr>
          <p:cNvPr id="151" name="CustomShape 12"/>
          <p:cNvSpPr/>
          <p:nvPr/>
        </p:nvSpPr>
        <p:spPr>
          <a:xfrm>
            <a:off x="4849200" y="3749040"/>
            <a:ext cx="7220520" cy="91944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000" spc="-1" strike="noStrike" u="sng">
                <a:solidFill>
                  <a:srgbClr val="800080"/>
                </a:solidFill>
                <a:uFillTx/>
                <a:latin typeface="Roboto"/>
                <a:ea typeface="Roboto"/>
              </a:rPr>
              <a:t>Lợi ích khi sử dụng OOP:</a:t>
            </a:r>
            <a:endParaRPr b="0" lang="en-US" sz="2000" spc="-1" strike="noStrike">
              <a:latin typeface="Arial"/>
            </a:endParaRPr>
          </a:p>
          <a:p>
            <a:pPr>
              <a:lnSpc>
                <a:spcPct val="150000"/>
              </a:lnSpc>
            </a:pPr>
            <a:r>
              <a:rPr b="0" lang="en-US" sz="1500" spc="-1" strike="noStrike">
                <a:solidFill>
                  <a:srgbClr val="ffffff"/>
                </a:solidFill>
                <a:latin typeface="Roboto"/>
                <a:ea typeface="Roboto"/>
              </a:rPr>
              <a:t>OOP được xem là giúp tăng năng suất, đơn giản hóa độ phức tạp khi bảo trì cũng như mở rộng phần mềm bằng cách cho phép lập trình viên tập trung vào các đối tượng phần mềm ở bậc cao hơn</a:t>
            </a:r>
            <a:endParaRPr b="0" lang="en-US" sz="1500" spc="-1" strike="noStrike">
              <a:latin typeface="Arial"/>
            </a:endParaRPr>
          </a:p>
        </p:txBody>
      </p:sp>
    </p:spTree>
  </p:cSld>
  <p:transition spd="slow">
    <p:random/>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440" y="0"/>
            <a:ext cx="12184920" cy="6854040"/>
          </a:xfrm>
          <a:prstGeom prst="rect">
            <a:avLst/>
          </a:prstGeom>
          <a:noFill/>
          <a:ln>
            <a:noFill/>
          </a:ln>
        </p:spPr>
        <p:style>
          <a:lnRef idx="0"/>
          <a:fillRef idx="0"/>
          <a:effectRef idx="0"/>
          <a:fontRef idx="minor"/>
        </p:style>
      </p:sp>
      <p:sp>
        <p:nvSpPr>
          <p:cNvPr id="153" name="CustomShape 2"/>
          <p:cNvSpPr/>
          <p:nvPr/>
        </p:nvSpPr>
        <p:spPr>
          <a:xfrm>
            <a:off x="1440" y="0"/>
            <a:ext cx="12184920" cy="6854040"/>
          </a:xfrm>
          <a:prstGeom prst="rect">
            <a:avLst/>
          </a:prstGeom>
          <a:solidFill>
            <a:srgbClr val="ffffff"/>
          </a:solidFill>
          <a:ln>
            <a:noFill/>
          </a:ln>
        </p:spPr>
        <p:style>
          <a:lnRef idx="0"/>
          <a:fillRef idx="0"/>
          <a:effectRef idx="0"/>
          <a:fontRef idx="minor"/>
        </p:style>
      </p:sp>
      <p:sp>
        <p:nvSpPr>
          <p:cNvPr id="154" name="CustomShape 3"/>
          <p:cNvSpPr/>
          <p:nvPr/>
        </p:nvSpPr>
        <p:spPr>
          <a:xfrm>
            <a:off x="1440" y="0"/>
            <a:ext cx="12184920" cy="6854040"/>
          </a:xfrm>
          <a:prstGeom prst="rect">
            <a:avLst/>
          </a:prstGeom>
          <a:noFill/>
          <a:ln>
            <a:noFill/>
          </a:ln>
        </p:spPr>
        <p:style>
          <a:lnRef idx="0"/>
          <a:fillRef idx="0"/>
          <a:effectRef idx="0"/>
          <a:fontRef idx="minor"/>
        </p:style>
      </p:sp>
      <p:sp>
        <p:nvSpPr>
          <p:cNvPr id="155" name="CustomShape 4"/>
          <p:cNvSpPr/>
          <p:nvPr/>
        </p:nvSpPr>
        <p:spPr>
          <a:xfrm>
            <a:off x="1440" y="0"/>
            <a:ext cx="12184920" cy="6854040"/>
          </a:xfrm>
          <a:prstGeom prst="rect">
            <a:avLst/>
          </a:prstGeom>
          <a:solidFill>
            <a:srgbClr val="c9c9c9"/>
          </a:solidFill>
          <a:ln>
            <a:noFill/>
          </a:ln>
        </p:spPr>
        <p:style>
          <a:lnRef idx="0"/>
          <a:fillRef idx="0"/>
          <a:effectRef idx="0"/>
          <a:fontRef idx="minor"/>
        </p:style>
      </p:sp>
      <p:sp>
        <p:nvSpPr>
          <p:cNvPr id="156" name="CustomShape 5"/>
          <p:cNvSpPr/>
          <p:nvPr/>
        </p:nvSpPr>
        <p:spPr>
          <a:xfrm>
            <a:off x="1440" y="0"/>
            <a:ext cx="12184920" cy="6854040"/>
          </a:xfrm>
          <a:prstGeom prst="rect">
            <a:avLst/>
          </a:prstGeom>
          <a:noFill/>
          <a:ln>
            <a:noFill/>
          </a:ln>
        </p:spPr>
        <p:style>
          <a:lnRef idx="0"/>
          <a:fillRef idx="0"/>
          <a:effectRef idx="0"/>
          <a:fontRef idx="minor"/>
        </p:style>
      </p:sp>
      <p:pic>
        <p:nvPicPr>
          <p:cNvPr id="157" name="Google Shape;698;p32_0" descr=""/>
          <p:cNvPicPr/>
          <p:nvPr/>
        </p:nvPicPr>
        <p:blipFill>
          <a:blip r:embed="rId1"/>
          <a:stretch/>
        </p:blipFill>
        <p:spPr>
          <a:xfrm>
            <a:off x="6840" y="3905280"/>
            <a:ext cx="12184920" cy="2948760"/>
          </a:xfrm>
          <a:prstGeom prst="rect">
            <a:avLst/>
          </a:prstGeom>
          <a:ln>
            <a:noFill/>
          </a:ln>
        </p:spPr>
      </p:pic>
      <p:sp>
        <p:nvSpPr>
          <p:cNvPr id="158" name="CustomShape 6"/>
          <p:cNvSpPr/>
          <p:nvPr/>
        </p:nvSpPr>
        <p:spPr>
          <a:xfrm>
            <a:off x="1440" y="3911760"/>
            <a:ext cx="12184920" cy="2942280"/>
          </a:xfrm>
          <a:custGeom>
            <a:avLst/>
            <a:gdLst/>
            <a:ahLst/>
            <a:rect l="l" t="t" r="r" b="b"/>
            <a:pathLst>
              <a:path w="7678" h="1856">
                <a:moveTo>
                  <a:pt x="2" y="2"/>
                </a:moveTo>
                <a:lnTo>
                  <a:pt x="2" y="4"/>
                </a:lnTo>
                <a:lnTo>
                  <a:pt x="7674" y="4"/>
                </a:lnTo>
                <a:lnTo>
                  <a:pt x="7674" y="1852"/>
                </a:lnTo>
                <a:lnTo>
                  <a:pt x="4" y="1852"/>
                </a:lnTo>
                <a:lnTo>
                  <a:pt x="4" y="2"/>
                </a:lnTo>
                <a:lnTo>
                  <a:pt x="2" y="2"/>
                </a:lnTo>
                <a:lnTo>
                  <a:pt x="2" y="4"/>
                </a:lnTo>
                <a:lnTo>
                  <a:pt x="2" y="2"/>
                </a:lnTo>
                <a:lnTo>
                  <a:pt x="0" y="2"/>
                </a:lnTo>
                <a:lnTo>
                  <a:pt x="0" y="1856"/>
                </a:lnTo>
                <a:lnTo>
                  <a:pt x="7678" y="1856"/>
                </a:lnTo>
                <a:lnTo>
                  <a:pt x="7678" y="0"/>
                </a:lnTo>
                <a:lnTo>
                  <a:pt x="0" y="0"/>
                </a:lnTo>
                <a:lnTo>
                  <a:pt x="0" y="2"/>
                </a:lnTo>
                <a:lnTo>
                  <a:pt x="2" y="2"/>
                </a:lnTo>
                <a:close/>
              </a:path>
            </a:pathLst>
          </a:custGeom>
          <a:solidFill>
            <a:srgbClr val="707070"/>
          </a:solidFill>
          <a:ln>
            <a:noFill/>
          </a:ln>
        </p:spPr>
        <p:style>
          <a:lnRef idx="0"/>
          <a:fillRef idx="0"/>
          <a:effectRef idx="0"/>
          <a:fontRef idx="minor"/>
        </p:style>
      </p:sp>
      <p:sp>
        <p:nvSpPr>
          <p:cNvPr id="159" name="CustomShape 7"/>
          <p:cNvSpPr/>
          <p:nvPr/>
        </p:nvSpPr>
        <p:spPr>
          <a:xfrm>
            <a:off x="1440" y="3911760"/>
            <a:ext cx="12184920" cy="2942280"/>
          </a:xfrm>
          <a:custGeom>
            <a:avLst/>
            <a:gdLst/>
            <a:ahLst/>
            <a:rect l="l" t="t" r="r" b="b"/>
            <a:pathLst>
              <a:path w="7678" h="1856">
                <a:moveTo>
                  <a:pt x="2" y="2"/>
                </a:moveTo>
                <a:lnTo>
                  <a:pt x="2" y="4"/>
                </a:lnTo>
                <a:lnTo>
                  <a:pt x="7674" y="4"/>
                </a:lnTo>
                <a:lnTo>
                  <a:pt x="7674" y="1852"/>
                </a:lnTo>
                <a:lnTo>
                  <a:pt x="4" y="1852"/>
                </a:lnTo>
                <a:lnTo>
                  <a:pt x="4" y="2"/>
                </a:lnTo>
                <a:lnTo>
                  <a:pt x="2" y="2"/>
                </a:lnTo>
                <a:lnTo>
                  <a:pt x="2" y="4"/>
                </a:lnTo>
                <a:lnTo>
                  <a:pt x="2" y="2"/>
                </a:lnTo>
                <a:lnTo>
                  <a:pt x="0" y="2"/>
                </a:lnTo>
                <a:lnTo>
                  <a:pt x="0" y="1856"/>
                </a:lnTo>
                <a:lnTo>
                  <a:pt x="7678" y="1856"/>
                </a:lnTo>
                <a:lnTo>
                  <a:pt x="7678" y="0"/>
                </a:lnTo>
                <a:lnTo>
                  <a:pt x="0" y="0"/>
                </a:lnTo>
                <a:lnTo>
                  <a:pt x="0" y="2"/>
                </a:lnTo>
                <a:lnTo>
                  <a:pt x="2" y="2"/>
                </a:lnTo>
              </a:path>
            </a:pathLst>
          </a:custGeom>
          <a:noFill/>
          <a:ln>
            <a:noFill/>
          </a:ln>
        </p:spPr>
        <p:style>
          <a:lnRef idx="0"/>
          <a:fillRef idx="0"/>
          <a:effectRef idx="0"/>
          <a:fontRef idx="minor"/>
        </p:style>
      </p:sp>
      <p:pic>
        <p:nvPicPr>
          <p:cNvPr id="160" name="Google Shape;701;p32_0" descr=""/>
          <p:cNvPicPr/>
          <p:nvPr/>
        </p:nvPicPr>
        <p:blipFill>
          <a:blip r:embed="rId2"/>
          <a:stretch/>
        </p:blipFill>
        <p:spPr>
          <a:xfrm>
            <a:off x="192240" y="3913200"/>
            <a:ext cx="4628520" cy="2472480"/>
          </a:xfrm>
          <a:prstGeom prst="rect">
            <a:avLst/>
          </a:prstGeom>
          <a:ln>
            <a:noFill/>
          </a:ln>
        </p:spPr>
      </p:pic>
      <p:sp>
        <p:nvSpPr>
          <p:cNvPr id="161" name="CustomShape 8"/>
          <p:cNvSpPr/>
          <p:nvPr/>
        </p:nvSpPr>
        <p:spPr>
          <a:xfrm>
            <a:off x="203040" y="3911760"/>
            <a:ext cx="4607640" cy="2520"/>
          </a:xfrm>
          <a:custGeom>
            <a:avLst/>
            <a:gdLst/>
            <a:ahLst/>
            <a:rect l="l" t="t" r="r" b="b"/>
            <a:pathLst>
              <a:path w="2906" h="4">
                <a:moveTo>
                  <a:pt x="2906" y="0"/>
                </a:moveTo>
                <a:cubicBezTo>
                  <a:pt x="0" y="0"/>
                  <a:pt x="0" y="0"/>
                  <a:pt x="0" y="0"/>
                </a:cubicBezTo>
                <a:cubicBezTo>
                  <a:pt x="0" y="1"/>
                  <a:pt x="0" y="3"/>
                  <a:pt x="0" y="4"/>
                </a:cubicBezTo>
                <a:cubicBezTo>
                  <a:pt x="2906" y="4"/>
                  <a:pt x="2906" y="4"/>
                  <a:pt x="2906" y="4"/>
                </a:cubicBezTo>
                <a:cubicBezTo>
                  <a:pt x="2906" y="3"/>
                  <a:pt x="2906" y="1"/>
                  <a:pt x="2906" y="0"/>
                </a:cubicBezTo>
              </a:path>
            </a:pathLst>
          </a:custGeom>
          <a:solidFill>
            <a:srgbClr val="b3b3b3"/>
          </a:solidFill>
          <a:ln>
            <a:noFill/>
          </a:ln>
        </p:spPr>
        <p:style>
          <a:lnRef idx="0"/>
          <a:fillRef idx="0"/>
          <a:effectRef idx="0"/>
          <a:fontRef idx="minor"/>
        </p:style>
      </p:sp>
      <p:grpSp>
        <p:nvGrpSpPr>
          <p:cNvPr id="162" name="Group 9"/>
          <p:cNvGrpSpPr/>
          <p:nvPr/>
        </p:nvGrpSpPr>
        <p:grpSpPr>
          <a:xfrm>
            <a:off x="203040" y="1758960"/>
            <a:ext cx="4607640" cy="4263120"/>
            <a:chOff x="203040" y="1758960"/>
            <a:chExt cx="4607640" cy="4263120"/>
          </a:xfrm>
        </p:grpSpPr>
        <p:sp>
          <p:nvSpPr>
            <p:cNvPr id="163" name="CustomShape 10"/>
            <p:cNvSpPr/>
            <p:nvPr/>
          </p:nvSpPr>
          <p:spPr>
            <a:xfrm>
              <a:off x="203040" y="1758960"/>
              <a:ext cx="4607640" cy="2148840"/>
            </a:xfrm>
            <a:custGeom>
              <a:avLst/>
              <a:gdLst/>
              <a:ahLst/>
              <a:rect l="l" t="t" r="r" b="b"/>
              <a:pathLst>
                <a:path w="2906" h="1356">
                  <a:moveTo>
                    <a:pt x="1453" y="0"/>
                  </a:moveTo>
                  <a:cubicBezTo>
                    <a:pt x="682" y="0"/>
                    <a:pt x="52" y="599"/>
                    <a:pt x="0" y="1356"/>
                  </a:cubicBezTo>
                  <a:cubicBezTo>
                    <a:pt x="2906" y="1356"/>
                    <a:pt x="2906" y="1356"/>
                    <a:pt x="2906" y="1356"/>
                  </a:cubicBezTo>
                  <a:cubicBezTo>
                    <a:pt x="2854" y="599"/>
                    <a:pt x="2224" y="0"/>
                    <a:pt x="1453" y="0"/>
                  </a:cubicBezTo>
                </a:path>
              </a:pathLst>
            </a:custGeom>
            <a:solidFill>
              <a:srgbClr val="e2e2e2"/>
            </a:solidFill>
            <a:ln>
              <a:noFill/>
            </a:ln>
          </p:spPr>
          <p:style>
            <a:lnRef idx="0"/>
            <a:fillRef idx="0"/>
            <a:effectRef idx="0"/>
            <a:fontRef idx="minor"/>
          </p:style>
        </p:sp>
        <p:pic>
          <p:nvPicPr>
            <p:cNvPr id="164" name="Google Shape;705;p32_0" descr=""/>
            <p:cNvPicPr/>
            <p:nvPr/>
          </p:nvPicPr>
          <p:blipFill>
            <a:blip r:embed="rId3"/>
            <a:stretch/>
          </p:blipFill>
          <p:spPr>
            <a:xfrm>
              <a:off x="566640" y="2116080"/>
              <a:ext cx="3904560" cy="3906000"/>
            </a:xfrm>
            <a:prstGeom prst="rect">
              <a:avLst/>
            </a:prstGeom>
            <a:ln>
              <a:noFill/>
            </a:ln>
          </p:spPr>
        </p:pic>
      </p:grpSp>
      <p:sp>
        <p:nvSpPr>
          <p:cNvPr id="165" name="CustomShape 11"/>
          <p:cNvSpPr/>
          <p:nvPr/>
        </p:nvSpPr>
        <p:spPr>
          <a:xfrm>
            <a:off x="934560" y="3219480"/>
            <a:ext cx="3088440" cy="153504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5000" spc="-1" strike="noStrike">
                <a:solidFill>
                  <a:srgbClr val="ffffff"/>
                </a:solidFill>
                <a:latin typeface="Roboto"/>
                <a:ea typeface="Roboto"/>
              </a:rPr>
              <a:t>WHEN?</a:t>
            </a:r>
            <a:endParaRPr b="0" lang="en-US" sz="5000" spc="-1" strike="noStrike">
              <a:latin typeface="Arial"/>
            </a:endParaRPr>
          </a:p>
          <a:p>
            <a:pPr algn="ctr">
              <a:lnSpc>
                <a:spcPct val="100000"/>
              </a:lnSpc>
            </a:pPr>
            <a:r>
              <a:rPr b="1" lang="en-US" sz="5000" spc="-1" strike="noStrike">
                <a:solidFill>
                  <a:srgbClr val="ffffff"/>
                </a:solidFill>
                <a:latin typeface="Roboto"/>
                <a:ea typeface="Roboto"/>
              </a:rPr>
              <a:t>WHERE?</a:t>
            </a:r>
            <a:endParaRPr b="0" lang="en-US" sz="5000" spc="-1" strike="noStrike">
              <a:latin typeface="Arial"/>
            </a:endParaRPr>
          </a:p>
        </p:txBody>
      </p:sp>
      <p:sp>
        <p:nvSpPr>
          <p:cNvPr id="166" name="CustomShape 12"/>
          <p:cNvSpPr/>
          <p:nvPr/>
        </p:nvSpPr>
        <p:spPr>
          <a:xfrm>
            <a:off x="4821120" y="3840480"/>
            <a:ext cx="7403400" cy="201672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600" spc="-1" strike="noStrike" u="sng">
                <a:solidFill>
                  <a:srgbClr val="800080"/>
                </a:solidFill>
                <a:uFillTx/>
                <a:latin typeface="Roboto"/>
                <a:ea typeface="Roboto"/>
              </a:rPr>
              <a:t>Khi nào sử dụng OOP:</a:t>
            </a:r>
            <a:endParaRPr b="0" lang="en-US" sz="1600" spc="-1" strike="noStrike">
              <a:latin typeface="Arial"/>
            </a:endParaRPr>
          </a:p>
          <a:p>
            <a:pPr>
              <a:lnSpc>
                <a:spcPct val="150000"/>
              </a:lnSpc>
            </a:pPr>
            <a:r>
              <a:rPr b="0" lang="en-US" sz="1600" spc="-1" strike="noStrike">
                <a:solidFill>
                  <a:srgbClr val="ffffff"/>
                </a:solidFill>
                <a:latin typeface="Roboto"/>
                <a:ea typeface="Roboto"/>
              </a:rPr>
              <a:t>Mẫu hình của OOP chủ yếu không phải là kiểu lập trình mà là kiểu thiết kế</a:t>
            </a:r>
            <a:endParaRPr b="0" lang="en-US" sz="1600" spc="-1" strike="noStrike">
              <a:latin typeface="Arial"/>
            </a:endParaRPr>
          </a:p>
          <a:p>
            <a:pPr>
              <a:lnSpc>
                <a:spcPct val="150000"/>
              </a:lnSpc>
            </a:pPr>
            <a:r>
              <a:rPr b="1" lang="en-US" sz="1600" spc="-1" strike="noStrike" u="sng">
                <a:solidFill>
                  <a:srgbClr val="800080"/>
                </a:solidFill>
                <a:uFillTx/>
                <a:latin typeface="Roboto"/>
                <a:ea typeface="Roboto"/>
              </a:rPr>
              <a:t>Một số ngôn ngữ sử dụng OOP:</a:t>
            </a:r>
            <a:endParaRPr b="0" lang="en-US" sz="1600" spc="-1" strike="noStrike">
              <a:latin typeface="Arial"/>
            </a:endParaRPr>
          </a:p>
          <a:p>
            <a:pPr>
              <a:lnSpc>
                <a:spcPct val="150000"/>
              </a:lnSpc>
            </a:pPr>
            <a:r>
              <a:rPr b="0" lang="en-US" sz="1600" spc="-1" strike="noStrike">
                <a:solidFill>
                  <a:srgbClr val="ffffff"/>
                </a:solidFill>
                <a:latin typeface="Roboto"/>
                <a:ea typeface="Roboto"/>
              </a:rPr>
              <a:t>Đa phần các ngôn ngữ lập trình thông dụng nhất hiện nay hỗ trợ lập trình hướng đối tượng ở nhiều mức độ khác nhau.Các ngôn ngữ lập trình hướng đối tượng đáng chú ý gồm có Java, C++, C#, Python, PHP, Ruby, Perl, Object Pascal, Objective-C</a:t>
            </a:r>
            <a:endParaRPr b="0" lang="en-US" sz="1600" spc="-1" strike="noStrike">
              <a:latin typeface="Arial"/>
            </a:endParaRPr>
          </a:p>
        </p:txBody>
      </p:sp>
    </p:spTree>
  </p:cSld>
  <p:transition spd="slow">
    <p:random/>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0"/>
            <a:ext cx="5664240" cy="6851880"/>
          </a:xfrm>
          <a:prstGeom prst="rect">
            <a:avLst/>
          </a:prstGeom>
          <a:solidFill>
            <a:srgbClr val="b1b1b1"/>
          </a:solidFill>
          <a:ln>
            <a:noFill/>
          </a:ln>
        </p:spPr>
        <p:style>
          <a:lnRef idx="0"/>
          <a:fillRef idx="0"/>
          <a:effectRef idx="0"/>
          <a:fontRef idx="minor"/>
        </p:style>
      </p:sp>
      <p:sp>
        <p:nvSpPr>
          <p:cNvPr id="168" name="CustomShape 2"/>
          <p:cNvSpPr/>
          <p:nvPr/>
        </p:nvSpPr>
        <p:spPr>
          <a:xfrm>
            <a:off x="0" y="0"/>
            <a:ext cx="12182760" cy="6851880"/>
          </a:xfrm>
          <a:prstGeom prst="rect">
            <a:avLst/>
          </a:prstGeom>
          <a:noFill/>
          <a:ln>
            <a:noFill/>
          </a:ln>
        </p:spPr>
        <p:style>
          <a:lnRef idx="0"/>
          <a:fillRef idx="0"/>
          <a:effectRef idx="0"/>
          <a:fontRef idx="minor"/>
        </p:style>
      </p:sp>
      <p:sp>
        <p:nvSpPr>
          <p:cNvPr id="169" name="CustomShape 3"/>
          <p:cNvSpPr/>
          <p:nvPr/>
        </p:nvSpPr>
        <p:spPr>
          <a:xfrm>
            <a:off x="0" y="0"/>
            <a:ext cx="12182760" cy="6851880"/>
          </a:xfrm>
          <a:prstGeom prst="rect">
            <a:avLst/>
          </a:prstGeom>
          <a:noFill/>
          <a:ln>
            <a:noFill/>
          </a:ln>
        </p:spPr>
        <p:style>
          <a:lnRef idx="0"/>
          <a:fillRef idx="0"/>
          <a:effectRef idx="0"/>
          <a:fontRef idx="minor"/>
        </p:style>
      </p:sp>
      <p:sp>
        <p:nvSpPr>
          <p:cNvPr id="170" name="CustomShape 4"/>
          <p:cNvSpPr/>
          <p:nvPr/>
        </p:nvSpPr>
        <p:spPr>
          <a:xfrm>
            <a:off x="0" y="0"/>
            <a:ext cx="7732800" cy="6851880"/>
          </a:xfrm>
          <a:prstGeom prst="rect">
            <a:avLst/>
          </a:prstGeom>
          <a:noFill/>
          <a:ln>
            <a:noFill/>
          </a:ln>
        </p:spPr>
        <p:style>
          <a:lnRef idx="0"/>
          <a:fillRef idx="0"/>
          <a:effectRef idx="0"/>
          <a:fontRef idx="minor"/>
        </p:style>
      </p:sp>
      <p:sp>
        <p:nvSpPr>
          <p:cNvPr id="171" name="CustomShape 5"/>
          <p:cNvSpPr/>
          <p:nvPr/>
        </p:nvSpPr>
        <p:spPr>
          <a:xfrm>
            <a:off x="7738920" y="711360"/>
            <a:ext cx="520920" cy="1022760"/>
          </a:xfrm>
          <a:custGeom>
            <a:avLst/>
            <a:gdLst/>
            <a:ahLst/>
            <a:rect l="l" t="t" r="r" b="b"/>
            <a:pathLst>
              <a:path w="332" h="648">
                <a:moveTo>
                  <a:pt x="8" y="0"/>
                </a:moveTo>
                <a:cubicBezTo>
                  <a:pt x="5" y="0"/>
                  <a:pt x="3" y="0"/>
                  <a:pt x="0" y="0"/>
                </a:cubicBezTo>
                <a:cubicBezTo>
                  <a:pt x="0" y="648"/>
                  <a:pt x="0" y="648"/>
                  <a:pt x="0" y="648"/>
                </a:cubicBezTo>
                <a:cubicBezTo>
                  <a:pt x="3" y="648"/>
                  <a:pt x="5" y="648"/>
                  <a:pt x="8" y="648"/>
                </a:cubicBezTo>
                <a:cubicBezTo>
                  <a:pt x="187" y="648"/>
                  <a:pt x="332" y="503"/>
                  <a:pt x="332" y="324"/>
                </a:cubicBezTo>
                <a:cubicBezTo>
                  <a:pt x="332" y="145"/>
                  <a:pt x="187" y="0"/>
                  <a:pt x="8" y="0"/>
                </a:cubicBezTo>
              </a:path>
            </a:pathLst>
          </a:custGeom>
          <a:solidFill>
            <a:srgbClr val="ffffff"/>
          </a:solidFill>
          <a:ln>
            <a:noFill/>
          </a:ln>
        </p:spPr>
        <p:style>
          <a:lnRef idx="0"/>
          <a:fillRef idx="0"/>
          <a:effectRef idx="0"/>
          <a:fontRef idx="minor"/>
        </p:style>
      </p:sp>
      <p:sp>
        <p:nvSpPr>
          <p:cNvPr id="172" name="CustomShape 6"/>
          <p:cNvSpPr/>
          <p:nvPr/>
        </p:nvSpPr>
        <p:spPr>
          <a:xfrm>
            <a:off x="7732800" y="711360"/>
            <a:ext cx="360" cy="1022760"/>
          </a:xfrm>
          <a:custGeom>
            <a:avLst/>
            <a:gdLst/>
            <a:ahLst/>
            <a:rect l="l" t="t" r="r" b="b"/>
            <a:pathLst>
              <a:path w="4" h="648">
                <a:moveTo>
                  <a:pt x="4" y="0"/>
                </a:moveTo>
                <a:cubicBezTo>
                  <a:pt x="3" y="0"/>
                  <a:pt x="1" y="0"/>
                  <a:pt x="0" y="0"/>
                </a:cubicBezTo>
                <a:cubicBezTo>
                  <a:pt x="0" y="648"/>
                  <a:pt x="0" y="648"/>
                  <a:pt x="0" y="648"/>
                </a:cubicBezTo>
                <a:cubicBezTo>
                  <a:pt x="1" y="648"/>
                  <a:pt x="3" y="648"/>
                  <a:pt x="4" y="648"/>
                </a:cubicBezTo>
                <a:cubicBezTo>
                  <a:pt x="4" y="0"/>
                  <a:pt x="4" y="0"/>
                  <a:pt x="4" y="0"/>
                </a:cubicBezTo>
              </a:path>
            </a:pathLst>
          </a:custGeom>
          <a:solidFill>
            <a:srgbClr val="b8b8b8"/>
          </a:solidFill>
          <a:ln>
            <a:noFill/>
          </a:ln>
        </p:spPr>
        <p:style>
          <a:lnRef idx="0"/>
          <a:fillRef idx="0"/>
          <a:effectRef idx="0"/>
          <a:fontRef idx="minor"/>
        </p:style>
      </p:sp>
      <p:sp>
        <p:nvSpPr>
          <p:cNvPr id="173" name="CustomShape 7"/>
          <p:cNvSpPr/>
          <p:nvPr/>
        </p:nvSpPr>
        <p:spPr>
          <a:xfrm>
            <a:off x="7738920" y="2266920"/>
            <a:ext cx="520920" cy="1022760"/>
          </a:xfrm>
          <a:custGeom>
            <a:avLst/>
            <a:gdLst/>
            <a:ahLst/>
            <a:rect l="l" t="t" r="r" b="b"/>
            <a:pathLst>
              <a:path w="332" h="648">
                <a:moveTo>
                  <a:pt x="8" y="0"/>
                </a:moveTo>
                <a:cubicBezTo>
                  <a:pt x="5" y="0"/>
                  <a:pt x="3" y="0"/>
                  <a:pt x="0" y="0"/>
                </a:cubicBezTo>
                <a:cubicBezTo>
                  <a:pt x="0" y="648"/>
                  <a:pt x="0" y="648"/>
                  <a:pt x="0" y="648"/>
                </a:cubicBezTo>
                <a:cubicBezTo>
                  <a:pt x="3" y="648"/>
                  <a:pt x="5" y="648"/>
                  <a:pt x="8" y="648"/>
                </a:cubicBezTo>
                <a:cubicBezTo>
                  <a:pt x="187" y="648"/>
                  <a:pt x="332" y="503"/>
                  <a:pt x="332" y="324"/>
                </a:cubicBezTo>
                <a:cubicBezTo>
                  <a:pt x="332" y="145"/>
                  <a:pt x="187" y="0"/>
                  <a:pt x="8" y="0"/>
                </a:cubicBezTo>
              </a:path>
            </a:pathLst>
          </a:custGeom>
          <a:solidFill>
            <a:srgbClr val="ffffff"/>
          </a:solidFill>
          <a:ln>
            <a:noFill/>
          </a:ln>
        </p:spPr>
        <p:style>
          <a:lnRef idx="0"/>
          <a:fillRef idx="0"/>
          <a:effectRef idx="0"/>
          <a:fontRef idx="minor"/>
        </p:style>
      </p:sp>
      <p:sp>
        <p:nvSpPr>
          <p:cNvPr id="174" name="CustomShape 8"/>
          <p:cNvSpPr/>
          <p:nvPr/>
        </p:nvSpPr>
        <p:spPr>
          <a:xfrm>
            <a:off x="7732800" y="2266920"/>
            <a:ext cx="360" cy="1022760"/>
          </a:xfrm>
          <a:custGeom>
            <a:avLst/>
            <a:gdLst/>
            <a:ahLst/>
            <a:rect l="l" t="t" r="r" b="b"/>
            <a:pathLst>
              <a:path w="4" h="648">
                <a:moveTo>
                  <a:pt x="4" y="0"/>
                </a:moveTo>
                <a:cubicBezTo>
                  <a:pt x="3" y="0"/>
                  <a:pt x="1" y="0"/>
                  <a:pt x="0" y="0"/>
                </a:cubicBezTo>
                <a:cubicBezTo>
                  <a:pt x="0" y="648"/>
                  <a:pt x="0" y="648"/>
                  <a:pt x="0" y="648"/>
                </a:cubicBezTo>
                <a:cubicBezTo>
                  <a:pt x="1" y="648"/>
                  <a:pt x="3" y="648"/>
                  <a:pt x="4" y="648"/>
                </a:cubicBezTo>
                <a:cubicBezTo>
                  <a:pt x="4" y="0"/>
                  <a:pt x="4" y="0"/>
                  <a:pt x="4" y="0"/>
                </a:cubicBezTo>
              </a:path>
            </a:pathLst>
          </a:custGeom>
          <a:solidFill>
            <a:srgbClr val="c7c7c7"/>
          </a:solidFill>
          <a:ln>
            <a:noFill/>
          </a:ln>
        </p:spPr>
        <p:style>
          <a:lnRef idx="0"/>
          <a:fillRef idx="0"/>
          <a:effectRef idx="0"/>
          <a:fontRef idx="minor"/>
        </p:style>
      </p:sp>
      <p:sp>
        <p:nvSpPr>
          <p:cNvPr id="175" name="CustomShape 9"/>
          <p:cNvSpPr/>
          <p:nvPr/>
        </p:nvSpPr>
        <p:spPr>
          <a:xfrm>
            <a:off x="7738920" y="3822840"/>
            <a:ext cx="520920" cy="1022760"/>
          </a:xfrm>
          <a:custGeom>
            <a:avLst/>
            <a:gdLst/>
            <a:ahLst/>
            <a:rect l="l" t="t" r="r" b="b"/>
            <a:pathLst>
              <a:path w="332" h="648">
                <a:moveTo>
                  <a:pt x="8" y="0"/>
                </a:moveTo>
                <a:cubicBezTo>
                  <a:pt x="5" y="0"/>
                  <a:pt x="3" y="0"/>
                  <a:pt x="0" y="0"/>
                </a:cubicBezTo>
                <a:cubicBezTo>
                  <a:pt x="0" y="648"/>
                  <a:pt x="0" y="648"/>
                  <a:pt x="0" y="648"/>
                </a:cubicBezTo>
                <a:cubicBezTo>
                  <a:pt x="3" y="648"/>
                  <a:pt x="5" y="648"/>
                  <a:pt x="8" y="648"/>
                </a:cubicBezTo>
                <a:cubicBezTo>
                  <a:pt x="187" y="648"/>
                  <a:pt x="332" y="503"/>
                  <a:pt x="332" y="324"/>
                </a:cubicBezTo>
                <a:cubicBezTo>
                  <a:pt x="332" y="145"/>
                  <a:pt x="187" y="0"/>
                  <a:pt x="8" y="0"/>
                </a:cubicBezTo>
              </a:path>
            </a:pathLst>
          </a:custGeom>
          <a:solidFill>
            <a:srgbClr val="ffffff"/>
          </a:solidFill>
          <a:ln>
            <a:noFill/>
          </a:ln>
        </p:spPr>
        <p:style>
          <a:lnRef idx="0"/>
          <a:fillRef idx="0"/>
          <a:effectRef idx="0"/>
          <a:fontRef idx="minor"/>
        </p:style>
      </p:sp>
      <p:sp>
        <p:nvSpPr>
          <p:cNvPr id="176" name="CustomShape 10"/>
          <p:cNvSpPr/>
          <p:nvPr/>
        </p:nvSpPr>
        <p:spPr>
          <a:xfrm>
            <a:off x="7732800" y="3822840"/>
            <a:ext cx="360" cy="1022760"/>
          </a:xfrm>
          <a:custGeom>
            <a:avLst/>
            <a:gdLst/>
            <a:ahLst/>
            <a:rect l="l" t="t" r="r" b="b"/>
            <a:pathLst>
              <a:path w="4" h="648">
                <a:moveTo>
                  <a:pt x="4" y="0"/>
                </a:moveTo>
                <a:cubicBezTo>
                  <a:pt x="3" y="0"/>
                  <a:pt x="1" y="0"/>
                  <a:pt x="0" y="0"/>
                </a:cubicBezTo>
                <a:cubicBezTo>
                  <a:pt x="0" y="648"/>
                  <a:pt x="0" y="648"/>
                  <a:pt x="0" y="648"/>
                </a:cubicBezTo>
                <a:cubicBezTo>
                  <a:pt x="1" y="648"/>
                  <a:pt x="3" y="648"/>
                  <a:pt x="4" y="648"/>
                </a:cubicBezTo>
                <a:cubicBezTo>
                  <a:pt x="4" y="0"/>
                  <a:pt x="4" y="0"/>
                  <a:pt x="4" y="0"/>
                </a:cubicBezTo>
              </a:path>
            </a:pathLst>
          </a:custGeom>
          <a:solidFill>
            <a:srgbClr val="c6c6c6"/>
          </a:solidFill>
          <a:ln>
            <a:noFill/>
          </a:ln>
        </p:spPr>
        <p:style>
          <a:lnRef idx="0"/>
          <a:fillRef idx="0"/>
          <a:effectRef idx="0"/>
          <a:fontRef idx="minor"/>
        </p:style>
      </p:sp>
      <p:sp>
        <p:nvSpPr>
          <p:cNvPr id="177" name="CustomShape 11"/>
          <p:cNvSpPr/>
          <p:nvPr/>
        </p:nvSpPr>
        <p:spPr>
          <a:xfrm>
            <a:off x="6972120" y="5373000"/>
            <a:ext cx="520920" cy="1022760"/>
          </a:xfrm>
          <a:custGeom>
            <a:avLst/>
            <a:gdLst/>
            <a:ahLst/>
            <a:rect l="l" t="t" r="r" b="b"/>
            <a:pathLst>
              <a:path w="332" h="648">
                <a:moveTo>
                  <a:pt x="8" y="0"/>
                </a:moveTo>
                <a:cubicBezTo>
                  <a:pt x="5" y="0"/>
                  <a:pt x="3" y="0"/>
                  <a:pt x="0" y="0"/>
                </a:cubicBezTo>
                <a:cubicBezTo>
                  <a:pt x="0" y="648"/>
                  <a:pt x="0" y="648"/>
                  <a:pt x="0" y="648"/>
                </a:cubicBezTo>
                <a:cubicBezTo>
                  <a:pt x="3" y="648"/>
                  <a:pt x="5" y="648"/>
                  <a:pt x="8" y="648"/>
                </a:cubicBezTo>
                <a:cubicBezTo>
                  <a:pt x="187" y="648"/>
                  <a:pt x="332" y="503"/>
                  <a:pt x="332" y="324"/>
                </a:cubicBezTo>
                <a:cubicBezTo>
                  <a:pt x="332" y="145"/>
                  <a:pt x="187" y="0"/>
                  <a:pt x="8" y="0"/>
                </a:cubicBezTo>
              </a:path>
            </a:pathLst>
          </a:custGeom>
          <a:solidFill>
            <a:srgbClr val="ffffff"/>
          </a:solidFill>
          <a:ln>
            <a:noFill/>
          </a:ln>
        </p:spPr>
        <p:style>
          <a:lnRef idx="0"/>
          <a:fillRef idx="0"/>
          <a:effectRef idx="0"/>
          <a:fontRef idx="minor"/>
        </p:style>
      </p:sp>
      <p:sp>
        <p:nvSpPr>
          <p:cNvPr id="178" name="CustomShape 12"/>
          <p:cNvSpPr/>
          <p:nvPr/>
        </p:nvSpPr>
        <p:spPr>
          <a:xfrm>
            <a:off x="6966000" y="5373000"/>
            <a:ext cx="360" cy="1022760"/>
          </a:xfrm>
          <a:custGeom>
            <a:avLst/>
            <a:gdLst/>
            <a:ahLst/>
            <a:rect l="l" t="t" r="r" b="b"/>
            <a:pathLst>
              <a:path w="4" h="648">
                <a:moveTo>
                  <a:pt x="4" y="0"/>
                </a:moveTo>
                <a:cubicBezTo>
                  <a:pt x="3" y="0"/>
                  <a:pt x="1" y="0"/>
                  <a:pt x="0" y="0"/>
                </a:cubicBezTo>
                <a:cubicBezTo>
                  <a:pt x="0" y="648"/>
                  <a:pt x="0" y="648"/>
                  <a:pt x="0" y="648"/>
                </a:cubicBezTo>
                <a:cubicBezTo>
                  <a:pt x="1" y="648"/>
                  <a:pt x="3" y="648"/>
                  <a:pt x="4" y="648"/>
                </a:cubicBezTo>
                <a:cubicBezTo>
                  <a:pt x="4" y="0"/>
                  <a:pt x="4" y="0"/>
                  <a:pt x="4" y="0"/>
                </a:cubicBezTo>
              </a:path>
            </a:pathLst>
          </a:custGeom>
          <a:solidFill>
            <a:srgbClr val="c6c6c6"/>
          </a:solidFill>
          <a:ln>
            <a:noFill/>
          </a:ln>
        </p:spPr>
        <p:style>
          <a:lnRef idx="0"/>
          <a:fillRef idx="0"/>
          <a:effectRef idx="0"/>
          <a:fontRef idx="minor"/>
        </p:style>
      </p:sp>
      <p:sp>
        <p:nvSpPr>
          <p:cNvPr id="179" name="CustomShape 13"/>
          <p:cNvSpPr/>
          <p:nvPr/>
        </p:nvSpPr>
        <p:spPr>
          <a:xfrm>
            <a:off x="280440" y="1019880"/>
            <a:ext cx="6201360" cy="1809720"/>
          </a:xfrm>
          <a:prstGeom prst="rect">
            <a:avLst/>
          </a:prstGeom>
          <a:noFill/>
          <a:ln>
            <a:noFill/>
          </a:ln>
        </p:spPr>
        <p:style>
          <a:lnRef idx="0"/>
          <a:fillRef idx="0"/>
          <a:effectRef idx="0"/>
          <a:fontRef idx="minor"/>
        </p:style>
        <p:txBody>
          <a:bodyPr lIns="0" rIns="0" tIns="0" bIns="0">
            <a:noAutofit/>
          </a:bodyPr>
          <a:p>
            <a:pPr>
              <a:lnSpc>
                <a:spcPct val="100000"/>
              </a:lnSpc>
            </a:pPr>
            <a:r>
              <a:rPr b="1" lang="en-US" sz="4400" spc="-1" strike="noStrike">
                <a:solidFill>
                  <a:srgbClr val="ffffff"/>
                </a:solidFill>
                <a:latin typeface="Roboto"/>
                <a:ea typeface="Roboto"/>
              </a:rPr>
              <a:t>Các thuật ngữ</a:t>
            </a:r>
            <a:endParaRPr b="0" lang="en-US" sz="4400" spc="-1" strike="noStrike">
              <a:latin typeface="Arial"/>
            </a:endParaRPr>
          </a:p>
        </p:txBody>
      </p:sp>
      <p:grpSp>
        <p:nvGrpSpPr>
          <p:cNvPr id="180" name="Group 14"/>
          <p:cNvGrpSpPr/>
          <p:nvPr/>
        </p:nvGrpSpPr>
        <p:grpSpPr>
          <a:xfrm>
            <a:off x="404640" y="447840"/>
            <a:ext cx="1056240" cy="262080"/>
            <a:chOff x="404640" y="447840"/>
            <a:chExt cx="1056240" cy="262080"/>
          </a:xfrm>
        </p:grpSpPr>
        <p:sp>
          <p:nvSpPr>
            <p:cNvPr id="181" name="CustomShape 15"/>
            <p:cNvSpPr/>
            <p:nvPr/>
          </p:nvSpPr>
          <p:spPr>
            <a:xfrm>
              <a:off x="636480" y="487440"/>
              <a:ext cx="38160" cy="41400"/>
            </a:xfrm>
            <a:custGeom>
              <a:avLst/>
              <a:gdLst/>
              <a:ahLst/>
              <a:rect l="l" t="t" r="r" b="b"/>
              <a:pathLst>
                <a:path w="28" h="30">
                  <a:moveTo>
                    <a:pt x="0" y="15"/>
                  </a:moveTo>
                  <a:cubicBezTo>
                    <a:pt x="0" y="13"/>
                    <a:pt x="0" y="11"/>
                    <a:pt x="1" y="9"/>
                  </a:cubicBezTo>
                  <a:cubicBezTo>
                    <a:pt x="2" y="8"/>
                    <a:pt x="3" y="6"/>
                    <a:pt x="4" y="5"/>
                  </a:cubicBezTo>
                  <a:cubicBezTo>
                    <a:pt x="5" y="3"/>
                    <a:pt x="7" y="2"/>
                    <a:pt x="8" y="1"/>
                  </a:cubicBezTo>
                  <a:cubicBezTo>
                    <a:pt x="10" y="1"/>
                    <a:pt x="12" y="0"/>
                    <a:pt x="14" y="0"/>
                  </a:cubicBezTo>
                  <a:cubicBezTo>
                    <a:pt x="16" y="0"/>
                    <a:pt x="17" y="1"/>
                    <a:pt x="19" y="1"/>
                  </a:cubicBezTo>
                  <a:cubicBezTo>
                    <a:pt x="21" y="2"/>
                    <a:pt x="22" y="3"/>
                    <a:pt x="24" y="5"/>
                  </a:cubicBezTo>
                  <a:cubicBezTo>
                    <a:pt x="25" y="6"/>
                    <a:pt x="26" y="8"/>
                    <a:pt x="27" y="9"/>
                  </a:cubicBezTo>
                  <a:cubicBezTo>
                    <a:pt x="27" y="11"/>
                    <a:pt x="28" y="13"/>
                    <a:pt x="28" y="15"/>
                  </a:cubicBezTo>
                  <a:cubicBezTo>
                    <a:pt x="28" y="19"/>
                    <a:pt x="26" y="23"/>
                    <a:pt x="24" y="26"/>
                  </a:cubicBezTo>
                  <a:cubicBezTo>
                    <a:pt x="22" y="27"/>
                    <a:pt x="21" y="28"/>
                    <a:pt x="19" y="29"/>
                  </a:cubicBezTo>
                  <a:cubicBezTo>
                    <a:pt x="17" y="30"/>
                    <a:pt x="16" y="30"/>
                    <a:pt x="14" y="30"/>
                  </a:cubicBezTo>
                  <a:cubicBezTo>
                    <a:pt x="12" y="30"/>
                    <a:pt x="10" y="30"/>
                    <a:pt x="8" y="29"/>
                  </a:cubicBezTo>
                  <a:cubicBezTo>
                    <a:pt x="7" y="28"/>
                    <a:pt x="5" y="27"/>
                    <a:pt x="4" y="26"/>
                  </a:cubicBezTo>
                  <a:cubicBezTo>
                    <a:pt x="1" y="23"/>
                    <a:pt x="0" y="19"/>
                    <a:pt x="0" y="15"/>
                  </a:cubicBezTo>
                  <a:close/>
                </a:path>
              </a:pathLst>
            </a:custGeom>
            <a:solidFill>
              <a:srgbClr val="ffffff"/>
            </a:solidFill>
            <a:ln>
              <a:noFill/>
            </a:ln>
          </p:spPr>
          <p:style>
            <a:lnRef idx="0"/>
            <a:fillRef idx="0"/>
            <a:effectRef idx="0"/>
            <a:fontRef idx="minor"/>
          </p:style>
        </p:sp>
        <p:sp>
          <p:nvSpPr>
            <p:cNvPr id="182" name="CustomShape 16"/>
            <p:cNvSpPr/>
            <p:nvPr/>
          </p:nvSpPr>
          <p:spPr>
            <a:xfrm>
              <a:off x="638280" y="550800"/>
              <a:ext cx="35280" cy="154080"/>
            </a:xfrm>
            <a:custGeom>
              <a:avLst/>
              <a:gdLst/>
              <a:ahLst/>
              <a:rect l="l" t="t" r="r" b="b"/>
              <a:pathLst>
                <a:path w="26" h="101">
                  <a:moveTo>
                    <a:pt x="26" y="87"/>
                  </a:moveTo>
                  <a:cubicBezTo>
                    <a:pt x="26" y="89"/>
                    <a:pt x="26" y="91"/>
                    <a:pt x="25" y="92"/>
                  </a:cubicBezTo>
                  <a:cubicBezTo>
                    <a:pt x="24" y="94"/>
                    <a:pt x="23" y="96"/>
                    <a:pt x="22" y="97"/>
                  </a:cubicBezTo>
                  <a:cubicBezTo>
                    <a:pt x="21" y="98"/>
                    <a:pt x="20" y="99"/>
                    <a:pt x="18" y="100"/>
                  </a:cubicBezTo>
                  <a:cubicBezTo>
                    <a:pt x="15" y="101"/>
                    <a:pt x="11" y="101"/>
                    <a:pt x="8" y="100"/>
                  </a:cubicBezTo>
                  <a:cubicBezTo>
                    <a:pt x="6" y="99"/>
                    <a:pt x="5" y="98"/>
                    <a:pt x="4" y="97"/>
                  </a:cubicBezTo>
                  <a:cubicBezTo>
                    <a:pt x="1" y="94"/>
                    <a:pt x="0" y="91"/>
                    <a:pt x="0" y="87"/>
                  </a:cubicBezTo>
                  <a:cubicBezTo>
                    <a:pt x="0" y="14"/>
                    <a:pt x="0" y="14"/>
                    <a:pt x="0" y="14"/>
                  </a:cubicBezTo>
                  <a:cubicBezTo>
                    <a:pt x="0" y="10"/>
                    <a:pt x="1" y="7"/>
                    <a:pt x="4" y="4"/>
                  </a:cubicBezTo>
                  <a:cubicBezTo>
                    <a:pt x="5" y="3"/>
                    <a:pt x="6" y="2"/>
                    <a:pt x="8" y="1"/>
                  </a:cubicBezTo>
                  <a:cubicBezTo>
                    <a:pt x="10" y="0"/>
                    <a:pt x="11" y="0"/>
                    <a:pt x="13" y="0"/>
                  </a:cubicBezTo>
                  <a:cubicBezTo>
                    <a:pt x="15" y="0"/>
                    <a:pt x="17" y="0"/>
                    <a:pt x="18" y="1"/>
                  </a:cubicBezTo>
                  <a:cubicBezTo>
                    <a:pt x="20" y="2"/>
                    <a:pt x="21" y="3"/>
                    <a:pt x="22" y="4"/>
                  </a:cubicBezTo>
                  <a:cubicBezTo>
                    <a:pt x="23" y="5"/>
                    <a:pt x="24" y="7"/>
                    <a:pt x="25" y="8"/>
                  </a:cubicBezTo>
                  <a:cubicBezTo>
                    <a:pt x="26" y="10"/>
                    <a:pt x="26" y="12"/>
                    <a:pt x="26" y="14"/>
                  </a:cubicBezTo>
                  <a:lnTo>
                    <a:pt x="26" y="87"/>
                  </a:lnTo>
                  <a:close/>
                </a:path>
              </a:pathLst>
            </a:custGeom>
            <a:solidFill>
              <a:srgbClr val="ffffff"/>
            </a:solidFill>
            <a:ln>
              <a:noFill/>
            </a:ln>
          </p:spPr>
          <p:style>
            <a:lnRef idx="0"/>
            <a:fillRef idx="0"/>
            <a:effectRef idx="0"/>
            <a:fontRef idx="minor"/>
          </p:style>
        </p:sp>
        <p:sp>
          <p:nvSpPr>
            <p:cNvPr id="183" name="CustomShape 17"/>
            <p:cNvSpPr/>
            <p:nvPr/>
          </p:nvSpPr>
          <p:spPr>
            <a:xfrm>
              <a:off x="716040" y="487440"/>
              <a:ext cx="38160" cy="41400"/>
            </a:xfrm>
            <a:custGeom>
              <a:avLst/>
              <a:gdLst/>
              <a:ahLst/>
              <a:rect l="l" t="t" r="r" b="b"/>
              <a:pathLst>
                <a:path w="28" h="30">
                  <a:moveTo>
                    <a:pt x="0" y="15"/>
                  </a:moveTo>
                  <a:cubicBezTo>
                    <a:pt x="0" y="13"/>
                    <a:pt x="0" y="11"/>
                    <a:pt x="1" y="9"/>
                  </a:cubicBezTo>
                  <a:cubicBezTo>
                    <a:pt x="1" y="8"/>
                    <a:pt x="2" y="6"/>
                    <a:pt x="4" y="5"/>
                  </a:cubicBezTo>
                  <a:cubicBezTo>
                    <a:pt x="5" y="3"/>
                    <a:pt x="6" y="2"/>
                    <a:pt x="8" y="1"/>
                  </a:cubicBezTo>
                  <a:cubicBezTo>
                    <a:pt x="10" y="1"/>
                    <a:pt x="12" y="0"/>
                    <a:pt x="14" y="0"/>
                  </a:cubicBezTo>
                  <a:cubicBezTo>
                    <a:pt x="15" y="0"/>
                    <a:pt x="17" y="1"/>
                    <a:pt x="19" y="1"/>
                  </a:cubicBezTo>
                  <a:cubicBezTo>
                    <a:pt x="21" y="2"/>
                    <a:pt x="22" y="3"/>
                    <a:pt x="23" y="5"/>
                  </a:cubicBezTo>
                  <a:cubicBezTo>
                    <a:pt x="25" y="6"/>
                    <a:pt x="26" y="8"/>
                    <a:pt x="26" y="9"/>
                  </a:cubicBezTo>
                  <a:cubicBezTo>
                    <a:pt x="27" y="11"/>
                    <a:pt x="28" y="13"/>
                    <a:pt x="28" y="15"/>
                  </a:cubicBezTo>
                  <a:cubicBezTo>
                    <a:pt x="28" y="17"/>
                    <a:pt x="27" y="19"/>
                    <a:pt x="26" y="21"/>
                  </a:cubicBezTo>
                  <a:cubicBezTo>
                    <a:pt x="26" y="23"/>
                    <a:pt x="25" y="25"/>
                    <a:pt x="23" y="26"/>
                  </a:cubicBezTo>
                  <a:cubicBezTo>
                    <a:pt x="22" y="27"/>
                    <a:pt x="21" y="28"/>
                    <a:pt x="19" y="29"/>
                  </a:cubicBezTo>
                  <a:cubicBezTo>
                    <a:pt x="17" y="30"/>
                    <a:pt x="15" y="30"/>
                    <a:pt x="14" y="30"/>
                  </a:cubicBezTo>
                  <a:cubicBezTo>
                    <a:pt x="12" y="30"/>
                    <a:pt x="10" y="30"/>
                    <a:pt x="8" y="29"/>
                  </a:cubicBezTo>
                  <a:cubicBezTo>
                    <a:pt x="6" y="28"/>
                    <a:pt x="5" y="27"/>
                    <a:pt x="4" y="26"/>
                  </a:cubicBezTo>
                  <a:cubicBezTo>
                    <a:pt x="2" y="25"/>
                    <a:pt x="1" y="23"/>
                    <a:pt x="1" y="21"/>
                  </a:cubicBezTo>
                  <a:cubicBezTo>
                    <a:pt x="0" y="19"/>
                    <a:pt x="0" y="17"/>
                    <a:pt x="0" y="15"/>
                  </a:cubicBezTo>
                  <a:close/>
                </a:path>
              </a:pathLst>
            </a:custGeom>
            <a:solidFill>
              <a:srgbClr val="ffffff"/>
            </a:solidFill>
            <a:ln>
              <a:noFill/>
            </a:ln>
          </p:spPr>
          <p:style>
            <a:lnRef idx="0"/>
            <a:fillRef idx="0"/>
            <a:effectRef idx="0"/>
            <a:fontRef idx="minor"/>
          </p:style>
        </p:sp>
        <p:sp>
          <p:nvSpPr>
            <p:cNvPr id="184" name="CustomShape 18"/>
            <p:cNvSpPr/>
            <p:nvPr/>
          </p:nvSpPr>
          <p:spPr>
            <a:xfrm>
              <a:off x="717480" y="550800"/>
              <a:ext cx="35280" cy="154080"/>
            </a:xfrm>
            <a:custGeom>
              <a:avLst/>
              <a:gdLst/>
              <a:ahLst/>
              <a:rect l="l" t="t" r="r" b="b"/>
              <a:pathLst>
                <a:path w="26" h="101">
                  <a:moveTo>
                    <a:pt x="26" y="87"/>
                  </a:moveTo>
                  <a:cubicBezTo>
                    <a:pt x="26" y="89"/>
                    <a:pt x="25" y="91"/>
                    <a:pt x="25" y="92"/>
                  </a:cubicBezTo>
                  <a:cubicBezTo>
                    <a:pt x="24" y="94"/>
                    <a:pt x="23" y="95"/>
                    <a:pt x="22" y="97"/>
                  </a:cubicBezTo>
                  <a:cubicBezTo>
                    <a:pt x="21" y="98"/>
                    <a:pt x="19" y="99"/>
                    <a:pt x="18" y="100"/>
                  </a:cubicBezTo>
                  <a:cubicBezTo>
                    <a:pt x="15" y="101"/>
                    <a:pt x="11" y="101"/>
                    <a:pt x="8" y="100"/>
                  </a:cubicBezTo>
                  <a:cubicBezTo>
                    <a:pt x="6" y="99"/>
                    <a:pt x="5" y="98"/>
                    <a:pt x="4" y="97"/>
                  </a:cubicBezTo>
                  <a:cubicBezTo>
                    <a:pt x="1" y="94"/>
                    <a:pt x="0" y="91"/>
                    <a:pt x="0" y="87"/>
                  </a:cubicBezTo>
                  <a:cubicBezTo>
                    <a:pt x="0" y="14"/>
                    <a:pt x="0" y="14"/>
                    <a:pt x="0" y="14"/>
                  </a:cubicBezTo>
                  <a:cubicBezTo>
                    <a:pt x="0" y="10"/>
                    <a:pt x="1" y="7"/>
                    <a:pt x="4" y="4"/>
                  </a:cubicBezTo>
                  <a:cubicBezTo>
                    <a:pt x="5" y="3"/>
                    <a:pt x="6" y="2"/>
                    <a:pt x="8" y="1"/>
                  </a:cubicBezTo>
                  <a:cubicBezTo>
                    <a:pt x="9" y="0"/>
                    <a:pt x="11" y="0"/>
                    <a:pt x="13" y="0"/>
                  </a:cubicBezTo>
                  <a:cubicBezTo>
                    <a:pt x="15" y="0"/>
                    <a:pt x="16" y="0"/>
                    <a:pt x="18" y="1"/>
                  </a:cubicBezTo>
                  <a:cubicBezTo>
                    <a:pt x="21" y="2"/>
                    <a:pt x="24" y="5"/>
                    <a:pt x="25" y="8"/>
                  </a:cubicBezTo>
                  <a:cubicBezTo>
                    <a:pt x="25" y="10"/>
                    <a:pt x="26" y="12"/>
                    <a:pt x="26" y="14"/>
                  </a:cubicBezTo>
                  <a:lnTo>
                    <a:pt x="26" y="87"/>
                  </a:lnTo>
                  <a:close/>
                </a:path>
              </a:pathLst>
            </a:custGeom>
            <a:solidFill>
              <a:srgbClr val="ffffff"/>
            </a:solidFill>
            <a:ln>
              <a:noFill/>
            </a:ln>
          </p:spPr>
          <p:style>
            <a:lnRef idx="0"/>
            <a:fillRef idx="0"/>
            <a:effectRef idx="0"/>
            <a:fontRef idx="minor"/>
          </p:style>
        </p:sp>
        <p:sp>
          <p:nvSpPr>
            <p:cNvPr id="185" name="CustomShape 19"/>
            <p:cNvSpPr/>
            <p:nvPr/>
          </p:nvSpPr>
          <p:spPr>
            <a:xfrm>
              <a:off x="793800" y="546120"/>
              <a:ext cx="138240" cy="159120"/>
            </a:xfrm>
            <a:custGeom>
              <a:avLst/>
              <a:gdLst/>
              <a:ahLst/>
              <a:rect l="l" t="t" r="r" b="b"/>
              <a:pathLst>
                <a:path w="91" h="104">
                  <a:moveTo>
                    <a:pt x="91" y="90"/>
                  </a:moveTo>
                  <a:cubicBezTo>
                    <a:pt x="91" y="94"/>
                    <a:pt x="89" y="97"/>
                    <a:pt x="87" y="100"/>
                  </a:cubicBezTo>
                  <a:cubicBezTo>
                    <a:pt x="85" y="103"/>
                    <a:pt x="81" y="104"/>
                    <a:pt x="78" y="104"/>
                  </a:cubicBezTo>
                  <a:cubicBezTo>
                    <a:pt x="76" y="104"/>
                    <a:pt x="74" y="104"/>
                    <a:pt x="73" y="103"/>
                  </a:cubicBezTo>
                  <a:cubicBezTo>
                    <a:pt x="71" y="102"/>
                    <a:pt x="70" y="101"/>
                    <a:pt x="69" y="100"/>
                  </a:cubicBezTo>
                  <a:cubicBezTo>
                    <a:pt x="67" y="99"/>
                    <a:pt x="66" y="97"/>
                    <a:pt x="66" y="96"/>
                  </a:cubicBezTo>
                  <a:cubicBezTo>
                    <a:pt x="65" y="94"/>
                    <a:pt x="65" y="92"/>
                    <a:pt x="65" y="90"/>
                  </a:cubicBezTo>
                  <a:cubicBezTo>
                    <a:pt x="65" y="52"/>
                    <a:pt x="65" y="52"/>
                    <a:pt x="65" y="52"/>
                  </a:cubicBezTo>
                  <a:cubicBezTo>
                    <a:pt x="65" y="51"/>
                    <a:pt x="65" y="51"/>
                    <a:pt x="65" y="51"/>
                  </a:cubicBezTo>
                  <a:cubicBezTo>
                    <a:pt x="65" y="48"/>
                    <a:pt x="64" y="45"/>
                    <a:pt x="63" y="43"/>
                  </a:cubicBezTo>
                  <a:cubicBezTo>
                    <a:pt x="62" y="40"/>
                    <a:pt x="61" y="38"/>
                    <a:pt x="59" y="36"/>
                  </a:cubicBezTo>
                  <a:cubicBezTo>
                    <a:pt x="57" y="34"/>
                    <a:pt x="55" y="32"/>
                    <a:pt x="53" y="31"/>
                  </a:cubicBezTo>
                  <a:cubicBezTo>
                    <a:pt x="50" y="30"/>
                    <a:pt x="48" y="30"/>
                    <a:pt x="45" y="30"/>
                  </a:cubicBezTo>
                  <a:cubicBezTo>
                    <a:pt x="42" y="30"/>
                    <a:pt x="40" y="30"/>
                    <a:pt x="37" y="31"/>
                  </a:cubicBezTo>
                  <a:cubicBezTo>
                    <a:pt x="35" y="33"/>
                    <a:pt x="33" y="34"/>
                    <a:pt x="31" y="36"/>
                  </a:cubicBezTo>
                  <a:cubicBezTo>
                    <a:pt x="29" y="38"/>
                    <a:pt x="28" y="40"/>
                    <a:pt x="27" y="43"/>
                  </a:cubicBezTo>
                  <a:cubicBezTo>
                    <a:pt x="26" y="46"/>
                    <a:pt x="26" y="49"/>
                    <a:pt x="26" y="52"/>
                  </a:cubicBezTo>
                  <a:cubicBezTo>
                    <a:pt x="26" y="90"/>
                    <a:pt x="26" y="90"/>
                    <a:pt x="26" y="90"/>
                  </a:cubicBezTo>
                  <a:cubicBezTo>
                    <a:pt x="26" y="92"/>
                    <a:pt x="25" y="94"/>
                    <a:pt x="25" y="96"/>
                  </a:cubicBezTo>
                  <a:cubicBezTo>
                    <a:pt x="24" y="97"/>
                    <a:pt x="23" y="99"/>
                    <a:pt x="22" y="100"/>
                  </a:cubicBezTo>
                  <a:cubicBezTo>
                    <a:pt x="21" y="101"/>
                    <a:pt x="19" y="102"/>
                    <a:pt x="18" y="103"/>
                  </a:cubicBezTo>
                  <a:cubicBezTo>
                    <a:pt x="16" y="104"/>
                    <a:pt x="15" y="104"/>
                    <a:pt x="13" y="104"/>
                  </a:cubicBezTo>
                  <a:cubicBezTo>
                    <a:pt x="9" y="104"/>
                    <a:pt x="6" y="103"/>
                    <a:pt x="4" y="100"/>
                  </a:cubicBezTo>
                  <a:cubicBezTo>
                    <a:pt x="2" y="99"/>
                    <a:pt x="1" y="97"/>
                    <a:pt x="1" y="96"/>
                  </a:cubicBezTo>
                  <a:cubicBezTo>
                    <a:pt x="0" y="94"/>
                    <a:pt x="0" y="92"/>
                    <a:pt x="0" y="90"/>
                  </a:cubicBezTo>
                  <a:cubicBezTo>
                    <a:pt x="0" y="52"/>
                    <a:pt x="0" y="52"/>
                    <a:pt x="0" y="52"/>
                  </a:cubicBezTo>
                  <a:cubicBezTo>
                    <a:pt x="0" y="45"/>
                    <a:pt x="1" y="38"/>
                    <a:pt x="3" y="32"/>
                  </a:cubicBezTo>
                  <a:cubicBezTo>
                    <a:pt x="5" y="26"/>
                    <a:pt x="9" y="21"/>
                    <a:pt x="13" y="16"/>
                  </a:cubicBezTo>
                  <a:cubicBezTo>
                    <a:pt x="17" y="12"/>
                    <a:pt x="22" y="8"/>
                    <a:pt x="27" y="5"/>
                  </a:cubicBezTo>
                  <a:cubicBezTo>
                    <a:pt x="38" y="0"/>
                    <a:pt x="52" y="0"/>
                    <a:pt x="63" y="5"/>
                  </a:cubicBezTo>
                  <a:cubicBezTo>
                    <a:pt x="68" y="8"/>
                    <a:pt x="73" y="12"/>
                    <a:pt x="77" y="16"/>
                  </a:cubicBezTo>
                  <a:cubicBezTo>
                    <a:pt x="82" y="21"/>
                    <a:pt x="85" y="26"/>
                    <a:pt x="87" y="32"/>
                  </a:cubicBezTo>
                  <a:cubicBezTo>
                    <a:pt x="90" y="38"/>
                    <a:pt x="91" y="45"/>
                    <a:pt x="91" y="52"/>
                  </a:cubicBezTo>
                  <a:cubicBezTo>
                    <a:pt x="91" y="90"/>
                    <a:pt x="91" y="90"/>
                    <a:pt x="91" y="90"/>
                  </a:cubicBezTo>
                  <a:close/>
                </a:path>
              </a:pathLst>
            </a:custGeom>
            <a:solidFill>
              <a:srgbClr val="ffffff"/>
            </a:solidFill>
            <a:ln>
              <a:noFill/>
            </a:ln>
          </p:spPr>
          <p:style>
            <a:lnRef idx="0"/>
            <a:fillRef idx="0"/>
            <a:effectRef idx="0"/>
            <a:fontRef idx="minor"/>
          </p:style>
        </p:sp>
        <p:sp>
          <p:nvSpPr>
            <p:cNvPr id="186" name="CustomShape 20"/>
            <p:cNvSpPr/>
            <p:nvPr/>
          </p:nvSpPr>
          <p:spPr>
            <a:xfrm>
              <a:off x="1144440" y="546120"/>
              <a:ext cx="152640" cy="163800"/>
            </a:xfrm>
            <a:custGeom>
              <a:avLst/>
              <a:gdLst/>
              <a:ahLst/>
              <a:rect l="l" t="t" r="r" b="b"/>
              <a:pathLst>
                <a:path w="100" h="107">
                  <a:moveTo>
                    <a:pt x="0" y="53"/>
                  </a:moveTo>
                  <a:cubicBezTo>
                    <a:pt x="0" y="40"/>
                    <a:pt x="5" y="27"/>
                    <a:pt x="14" y="17"/>
                  </a:cubicBezTo>
                  <a:cubicBezTo>
                    <a:pt x="18" y="12"/>
                    <a:pt x="24" y="8"/>
                    <a:pt x="29" y="6"/>
                  </a:cubicBezTo>
                  <a:cubicBezTo>
                    <a:pt x="41" y="0"/>
                    <a:pt x="55" y="0"/>
                    <a:pt x="66" y="6"/>
                  </a:cubicBezTo>
                  <a:cubicBezTo>
                    <a:pt x="72" y="8"/>
                    <a:pt x="77" y="12"/>
                    <a:pt x="82" y="17"/>
                  </a:cubicBezTo>
                  <a:cubicBezTo>
                    <a:pt x="100" y="38"/>
                    <a:pt x="100" y="69"/>
                    <a:pt x="82" y="90"/>
                  </a:cubicBezTo>
                  <a:cubicBezTo>
                    <a:pt x="77" y="95"/>
                    <a:pt x="72" y="98"/>
                    <a:pt x="66" y="101"/>
                  </a:cubicBezTo>
                  <a:cubicBezTo>
                    <a:pt x="55" y="107"/>
                    <a:pt x="41" y="107"/>
                    <a:pt x="29" y="101"/>
                  </a:cubicBezTo>
                  <a:cubicBezTo>
                    <a:pt x="24" y="98"/>
                    <a:pt x="18" y="95"/>
                    <a:pt x="14" y="90"/>
                  </a:cubicBezTo>
                  <a:cubicBezTo>
                    <a:pt x="5" y="80"/>
                    <a:pt x="0" y="67"/>
                    <a:pt x="0" y="53"/>
                  </a:cubicBezTo>
                  <a:close/>
                  <a:moveTo>
                    <a:pt x="26" y="53"/>
                  </a:moveTo>
                  <a:cubicBezTo>
                    <a:pt x="26" y="56"/>
                    <a:pt x="27" y="60"/>
                    <a:pt x="28" y="63"/>
                  </a:cubicBezTo>
                  <a:cubicBezTo>
                    <a:pt x="29" y="65"/>
                    <a:pt x="31" y="68"/>
                    <a:pt x="33" y="70"/>
                  </a:cubicBezTo>
                  <a:cubicBezTo>
                    <a:pt x="34" y="72"/>
                    <a:pt x="37" y="74"/>
                    <a:pt x="39" y="75"/>
                  </a:cubicBezTo>
                  <a:cubicBezTo>
                    <a:pt x="42" y="76"/>
                    <a:pt x="45" y="77"/>
                    <a:pt x="48" y="77"/>
                  </a:cubicBezTo>
                  <a:cubicBezTo>
                    <a:pt x="51" y="77"/>
                    <a:pt x="54" y="76"/>
                    <a:pt x="56" y="75"/>
                  </a:cubicBezTo>
                  <a:cubicBezTo>
                    <a:pt x="59" y="74"/>
                    <a:pt x="61" y="72"/>
                    <a:pt x="63" y="70"/>
                  </a:cubicBezTo>
                  <a:cubicBezTo>
                    <a:pt x="67" y="65"/>
                    <a:pt x="70" y="59"/>
                    <a:pt x="69" y="53"/>
                  </a:cubicBezTo>
                  <a:cubicBezTo>
                    <a:pt x="70" y="47"/>
                    <a:pt x="67" y="41"/>
                    <a:pt x="63" y="37"/>
                  </a:cubicBezTo>
                  <a:cubicBezTo>
                    <a:pt x="61" y="35"/>
                    <a:pt x="59" y="33"/>
                    <a:pt x="56" y="32"/>
                  </a:cubicBezTo>
                  <a:cubicBezTo>
                    <a:pt x="54" y="30"/>
                    <a:pt x="51" y="30"/>
                    <a:pt x="48" y="30"/>
                  </a:cubicBezTo>
                  <a:cubicBezTo>
                    <a:pt x="45" y="30"/>
                    <a:pt x="42" y="30"/>
                    <a:pt x="39" y="32"/>
                  </a:cubicBezTo>
                  <a:cubicBezTo>
                    <a:pt x="37" y="33"/>
                    <a:pt x="34" y="35"/>
                    <a:pt x="33" y="37"/>
                  </a:cubicBezTo>
                  <a:cubicBezTo>
                    <a:pt x="31" y="39"/>
                    <a:pt x="29" y="41"/>
                    <a:pt x="28" y="44"/>
                  </a:cubicBezTo>
                  <a:cubicBezTo>
                    <a:pt x="27" y="47"/>
                    <a:pt x="26" y="50"/>
                    <a:pt x="26" y="53"/>
                  </a:cubicBezTo>
                  <a:close/>
                </a:path>
              </a:pathLst>
            </a:custGeom>
            <a:solidFill>
              <a:srgbClr val="ffffff"/>
            </a:solidFill>
            <a:ln>
              <a:noFill/>
            </a:ln>
          </p:spPr>
          <p:style>
            <a:lnRef idx="0"/>
            <a:fillRef idx="0"/>
            <a:effectRef idx="0"/>
            <a:fontRef idx="minor"/>
          </p:style>
        </p:sp>
        <p:sp>
          <p:nvSpPr>
            <p:cNvPr id="187" name="CustomShape 21"/>
            <p:cNvSpPr/>
            <p:nvPr/>
          </p:nvSpPr>
          <p:spPr>
            <a:xfrm>
              <a:off x="1316160" y="546120"/>
              <a:ext cx="144720" cy="163800"/>
            </a:xfrm>
            <a:custGeom>
              <a:avLst/>
              <a:gdLst/>
              <a:ahLst/>
              <a:rect l="l" t="t" r="r" b="b"/>
              <a:pathLst>
                <a:path w="95" h="107">
                  <a:moveTo>
                    <a:pt x="0" y="53"/>
                  </a:moveTo>
                  <a:cubicBezTo>
                    <a:pt x="0" y="46"/>
                    <a:pt x="1" y="40"/>
                    <a:pt x="4" y="33"/>
                  </a:cubicBezTo>
                  <a:cubicBezTo>
                    <a:pt x="6" y="27"/>
                    <a:pt x="10" y="22"/>
                    <a:pt x="14" y="17"/>
                  </a:cubicBezTo>
                  <a:cubicBezTo>
                    <a:pt x="18" y="12"/>
                    <a:pt x="23" y="8"/>
                    <a:pt x="29" y="6"/>
                  </a:cubicBezTo>
                  <a:cubicBezTo>
                    <a:pt x="41" y="0"/>
                    <a:pt x="54" y="0"/>
                    <a:pt x="66" y="6"/>
                  </a:cubicBezTo>
                  <a:cubicBezTo>
                    <a:pt x="72" y="8"/>
                    <a:pt x="77" y="12"/>
                    <a:pt x="81" y="17"/>
                  </a:cubicBezTo>
                  <a:cubicBezTo>
                    <a:pt x="90" y="27"/>
                    <a:pt x="95" y="40"/>
                    <a:pt x="95" y="53"/>
                  </a:cubicBezTo>
                  <a:cubicBezTo>
                    <a:pt x="95" y="60"/>
                    <a:pt x="94" y="67"/>
                    <a:pt x="92" y="73"/>
                  </a:cubicBezTo>
                  <a:cubicBezTo>
                    <a:pt x="89" y="80"/>
                    <a:pt x="86" y="85"/>
                    <a:pt x="81" y="90"/>
                  </a:cubicBezTo>
                  <a:cubicBezTo>
                    <a:pt x="77" y="95"/>
                    <a:pt x="72" y="98"/>
                    <a:pt x="66" y="101"/>
                  </a:cubicBezTo>
                  <a:cubicBezTo>
                    <a:pt x="54" y="107"/>
                    <a:pt x="41" y="107"/>
                    <a:pt x="29" y="101"/>
                  </a:cubicBezTo>
                  <a:cubicBezTo>
                    <a:pt x="23" y="98"/>
                    <a:pt x="18" y="95"/>
                    <a:pt x="14" y="90"/>
                  </a:cubicBezTo>
                  <a:cubicBezTo>
                    <a:pt x="10" y="85"/>
                    <a:pt x="6" y="80"/>
                    <a:pt x="4" y="73"/>
                  </a:cubicBezTo>
                  <a:cubicBezTo>
                    <a:pt x="1" y="67"/>
                    <a:pt x="0" y="60"/>
                    <a:pt x="0" y="53"/>
                  </a:cubicBezTo>
                  <a:close/>
                  <a:moveTo>
                    <a:pt x="26" y="53"/>
                  </a:moveTo>
                  <a:cubicBezTo>
                    <a:pt x="26" y="56"/>
                    <a:pt x="26" y="60"/>
                    <a:pt x="28" y="63"/>
                  </a:cubicBezTo>
                  <a:cubicBezTo>
                    <a:pt x="29" y="65"/>
                    <a:pt x="30" y="68"/>
                    <a:pt x="32" y="70"/>
                  </a:cubicBezTo>
                  <a:cubicBezTo>
                    <a:pt x="34" y="72"/>
                    <a:pt x="37" y="74"/>
                    <a:pt x="39" y="75"/>
                  </a:cubicBezTo>
                  <a:cubicBezTo>
                    <a:pt x="42" y="76"/>
                    <a:pt x="45" y="77"/>
                    <a:pt x="48" y="77"/>
                  </a:cubicBezTo>
                  <a:cubicBezTo>
                    <a:pt x="51" y="77"/>
                    <a:pt x="53" y="76"/>
                    <a:pt x="56" y="75"/>
                  </a:cubicBezTo>
                  <a:cubicBezTo>
                    <a:pt x="59" y="74"/>
                    <a:pt x="61" y="72"/>
                    <a:pt x="63" y="70"/>
                  </a:cubicBezTo>
                  <a:cubicBezTo>
                    <a:pt x="69" y="63"/>
                    <a:pt x="71" y="53"/>
                    <a:pt x="68" y="44"/>
                  </a:cubicBezTo>
                  <a:cubicBezTo>
                    <a:pt x="67" y="41"/>
                    <a:pt x="65" y="39"/>
                    <a:pt x="63" y="37"/>
                  </a:cubicBezTo>
                  <a:cubicBezTo>
                    <a:pt x="61" y="35"/>
                    <a:pt x="59" y="33"/>
                    <a:pt x="56" y="32"/>
                  </a:cubicBezTo>
                  <a:cubicBezTo>
                    <a:pt x="53" y="30"/>
                    <a:pt x="51" y="30"/>
                    <a:pt x="48" y="30"/>
                  </a:cubicBezTo>
                  <a:cubicBezTo>
                    <a:pt x="45" y="30"/>
                    <a:pt x="42" y="30"/>
                    <a:pt x="39" y="32"/>
                  </a:cubicBezTo>
                  <a:cubicBezTo>
                    <a:pt x="37" y="33"/>
                    <a:pt x="34" y="35"/>
                    <a:pt x="32" y="37"/>
                  </a:cubicBezTo>
                  <a:cubicBezTo>
                    <a:pt x="30" y="39"/>
                    <a:pt x="29" y="41"/>
                    <a:pt x="28" y="44"/>
                  </a:cubicBezTo>
                  <a:cubicBezTo>
                    <a:pt x="26" y="47"/>
                    <a:pt x="26" y="50"/>
                    <a:pt x="26" y="53"/>
                  </a:cubicBezTo>
                  <a:close/>
                </a:path>
              </a:pathLst>
            </a:custGeom>
            <a:solidFill>
              <a:srgbClr val="ffffff"/>
            </a:solidFill>
            <a:ln>
              <a:noFill/>
            </a:ln>
          </p:spPr>
          <p:style>
            <a:lnRef idx="0"/>
            <a:fillRef idx="0"/>
            <a:effectRef idx="0"/>
            <a:fontRef idx="minor"/>
          </p:style>
        </p:sp>
        <p:sp>
          <p:nvSpPr>
            <p:cNvPr id="188" name="CustomShape 22"/>
            <p:cNvSpPr/>
            <p:nvPr/>
          </p:nvSpPr>
          <p:spPr>
            <a:xfrm>
              <a:off x="404640" y="449280"/>
              <a:ext cx="209880" cy="255960"/>
            </a:xfrm>
            <a:custGeom>
              <a:avLst/>
              <a:gdLst/>
              <a:ahLst/>
              <a:rect l="l" t="t" r="r" b="b"/>
              <a:pathLst>
                <a:path w="136" h="165">
                  <a:moveTo>
                    <a:pt x="2" y="23"/>
                  </a:moveTo>
                  <a:cubicBezTo>
                    <a:pt x="1" y="21"/>
                    <a:pt x="0" y="18"/>
                    <a:pt x="0" y="16"/>
                  </a:cubicBezTo>
                  <a:cubicBezTo>
                    <a:pt x="0" y="14"/>
                    <a:pt x="1" y="12"/>
                    <a:pt x="2" y="10"/>
                  </a:cubicBezTo>
                  <a:cubicBezTo>
                    <a:pt x="2" y="8"/>
                    <a:pt x="3" y="6"/>
                    <a:pt x="5" y="5"/>
                  </a:cubicBezTo>
                  <a:cubicBezTo>
                    <a:pt x="6" y="3"/>
                    <a:pt x="8" y="2"/>
                    <a:pt x="10" y="1"/>
                  </a:cubicBezTo>
                  <a:cubicBezTo>
                    <a:pt x="12" y="0"/>
                    <a:pt x="14" y="0"/>
                    <a:pt x="16" y="0"/>
                  </a:cubicBezTo>
                  <a:cubicBezTo>
                    <a:pt x="18" y="0"/>
                    <a:pt x="20" y="0"/>
                    <a:pt x="22" y="1"/>
                  </a:cubicBezTo>
                  <a:cubicBezTo>
                    <a:pt x="24" y="2"/>
                    <a:pt x="25" y="3"/>
                    <a:pt x="27" y="4"/>
                  </a:cubicBezTo>
                  <a:cubicBezTo>
                    <a:pt x="28" y="6"/>
                    <a:pt x="29" y="8"/>
                    <a:pt x="30" y="10"/>
                  </a:cubicBezTo>
                  <a:cubicBezTo>
                    <a:pt x="30" y="10"/>
                    <a:pt x="65" y="98"/>
                    <a:pt x="65" y="99"/>
                  </a:cubicBezTo>
                  <a:cubicBezTo>
                    <a:pt x="66" y="101"/>
                    <a:pt x="68" y="102"/>
                    <a:pt x="70" y="101"/>
                  </a:cubicBezTo>
                  <a:cubicBezTo>
                    <a:pt x="70" y="101"/>
                    <a:pt x="71" y="100"/>
                    <a:pt x="71" y="99"/>
                  </a:cubicBezTo>
                  <a:cubicBezTo>
                    <a:pt x="72" y="98"/>
                    <a:pt x="106" y="10"/>
                    <a:pt x="106" y="10"/>
                  </a:cubicBezTo>
                  <a:cubicBezTo>
                    <a:pt x="107" y="8"/>
                    <a:pt x="108" y="6"/>
                    <a:pt x="110" y="5"/>
                  </a:cubicBezTo>
                  <a:cubicBezTo>
                    <a:pt x="111" y="3"/>
                    <a:pt x="113" y="2"/>
                    <a:pt x="114" y="1"/>
                  </a:cubicBezTo>
                  <a:cubicBezTo>
                    <a:pt x="116" y="0"/>
                    <a:pt x="118" y="0"/>
                    <a:pt x="120" y="0"/>
                  </a:cubicBezTo>
                  <a:cubicBezTo>
                    <a:pt x="122" y="0"/>
                    <a:pt x="124" y="0"/>
                    <a:pt x="126" y="1"/>
                  </a:cubicBezTo>
                  <a:cubicBezTo>
                    <a:pt x="128" y="2"/>
                    <a:pt x="130" y="3"/>
                    <a:pt x="131" y="5"/>
                  </a:cubicBezTo>
                  <a:cubicBezTo>
                    <a:pt x="133" y="6"/>
                    <a:pt x="134" y="8"/>
                    <a:pt x="135" y="10"/>
                  </a:cubicBezTo>
                  <a:cubicBezTo>
                    <a:pt x="135" y="12"/>
                    <a:pt x="136" y="14"/>
                    <a:pt x="136" y="16"/>
                  </a:cubicBezTo>
                  <a:cubicBezTo>
                    <a:pt x="136" y="18"/>
                    <a:pt x="135" y="21"/>
                    <a:pt x="134" y="23"/>
                  </a:cubicBezTo>
                  <a:cubicBezTo>
                    <a:pt x="82" y="155"/>
                    <a:pt x="82" y="155"/>
                    <a:pt x="82" y="155"/>
                  </a:cubicBezTo>
                  <a:cubicBezTo>
                    <a:pt x="81" y="158"/>
                    <a:pt x="79" y="161"/>
                    <a:pt x="77" y="162"/>
                  </a:cubicBezTo>
                  <a:cubicBezTo>
                    <a:pt x="74" y="164"/>
                    <a:pt x="71" y="165"/>
                    <a:pt x="68" y="165"/>
                  </a:cubicBezTo>
                  <a:cubicBezTo>
                    <a:pt x="67" y="165"/>
                    <a:pt x="67" y="165"/>
                    <a:pt x="67" y="165"/>
                  </a:cubicBezTo>
                  <a:cubicBezTo>
                    <a:pt x="66" y="165"/>
                    <a:pt x="66" y="165"/>
                    <a:pt x="66" y="165"/>
                  </a:cubicBezTo>
                  <a:cubicBezTo>
                    <a:pt x="63" y="165"/>
                    <a:pt x="61" y="163"/>
                    <a:pt x="59" y="162"/>
                  </a:cubicBezTo>
                  <a:cubicBezTo>
                    <a:pt x="56" y="160"/>
                    <a:pt x="55" y="158"/>
                    <a:pt x="54" y="155"/>
                  </a:cubicBezTo>
                  <a:lnTo>
                    <a:pt x="2" y="23"/>
                  </a:lnTo>
                  <a:close/>
                </a:path>
              </a:pathLst>
            </a:custGeom>
            <a:solidFill>
              <a:srgbClr val="ffffff"/>
            </a:solidFill>
            <a:ln>
              <a:noFill/>
            </a:ln>
          </p:spPr>
          <p:style>
            <a:lnRef idx="0"/>
            <a:fillRef idx="0"/>
            <a:effectRef idx="0"/>
            <a:fontRef idx="minor"/>
          </p:style>
        </p:sp>
        <p:sp>
          <p:nvSpPr>
            <p:cNvPr id="189" name="CustomShape 23"/>
            <p:cNvSpPr/>
            <p:nvPr/>
          </p:nvSpPr>
          <p:spPr>
            <a:xfrm>
              <a:off x="954000" y="447840"/>
              <a:ext cx="154080" cy="262080"/>
            </a:xfrm>
            <a:custGeom>
              <a:avLst/>
              <a:gdLst/>
              <a:ahLst/>
              <a:rect l="l" t="t" r="r" b="b"/>
              <a:pathLst>
                <a:path w="101" h="169">
                  <a:moveTo>
                    <a:pt x="101" y="21"/>
                  </a:moveTo>
                  <a:cubicBezTo>
                    <a:pt x="101" y="16"/>
                    <a:pt x="101" y="16"/>
                    <a:pt x="101" y="16"/>
                  </a:cubicBezTo>
                  <a:cubicBezTo>
                    <a:pt x="101" y="14"/>
                    <a:pt x="100" y="12"/>
                    <a:pt x="100" y="10"/>
                  </a:cubicBezTo>
                  <a:cubicBezTo>
                    <a:pt x="99" y="8"/>
                    <a:pt x="98" y="6"/>
                    <a:pt x="97" y="5"/>
                  </a:cubicBezTo>
                  <a:cubicBezTo>
                    <a:pt x="96" y="4"/>
                    <a:pt x="94" y="3"/>
                    <a:pt x="93" y="2"/>
                  </a:cubicBezTo>
                  <a:cubicBezTo>
                    <a:pt x="90" y="0"/>
                    <a:pt x="86" y="0"/>
                    <a:pt x="83" y="2"/>
                  </a:cubicBezTo>
                  <a:cubicBezTo>
                    <a:pt x="79" y="4"/>
                    <a:pt x="77" y="6"/>
                    <a:pt x="76" y="10"/>
                  </a:cubicBezTo>
                  <a:cubicBezTo>
                    <a:pt x="75" y="12"/>
                    <a:pt x="75" y="14"/>
                    <a:pt x="75" y="16"/>
                  </a:cubicBezTo>
                  <a:cubicBezTo>
                    <a:pt x="75" y="69"/>
                    <a:pt x="75" y="69"/>
                    <a:pt x="75" y="69"/>
                  </a:cubicBezTo>
                  <a:cubicBezTo>
                    <a:pt x="71" y="67"/>
                    <a:pt x="68" y="66"/>
                    <a:pt x="64" y="65"/>
                  </a:cubicBezTo>
                  <a:cubicBezTo>
                    <a:pt x="61" y="64"/>
                    <a:pt x="57" y="63"/>
                    <a:pt x="53" y="63"/>
                  </a:cubicBezTo>
                  <a:cubicBezTo>
                    <a:pt x="47" y="63"/>
                    <a:pt x="40" y="65"/>
                    <a:pt x="34" y="68"/>
                  </a:cubicBezTo>
                  <a:cubicBezTo>
                    <a:pt x="29" y="70"/>
                    <a:pt x="23" y="74"/>
                    <a:pt x="19" y="79"/>
                  </a:cubicBezTo>
                  <a:cubicBezTo>
                    <a:pt x="0" y="100"/>
                    <a:pt x="0" y="131"/>
                    <a:pt x="19" y="152"/>
                  </a:cubicBezTo>
                  <a:cubicBezTo>
                    <a:pt x="23" y="157"/>
                    <a:pt x="29" y="160"/>
                    <a:pt x="34" y="163"/>
                  </a:cubicBezTo>
                  <a:cubicBezTo>
                    <a:pt x="46" y="169"/>
                    <a:pt x="60" y="169"/>
                    <a:pt x="71" y="163"/>
                  </a:cubicBezTo>
                  <a:cubicBezTo>
                    <a:pt x="77" y="160"/>
                    <a:pt x="82" y="157"/>
                    <a:pt x="87" y="152"/>
                  </a:cubicBezTo>
                  <a:cubicBezTo>
                    <a:pt x="91" y="147"/>
                    <a:pt x="94" y="142"/>
                    <a:pt x="97" y="136"/>
                  </a:cubicBezTo>
                  <a:cubicBezTo>
                    <a:pt x="99" y="130"/>
                    <a:pt x="101" y="123"/>
                    <a:pt x="101" y="116"/>
                  </a:cubicBezTo>
                  <a:cubicBezTo>
                    <a:pt x="101" y="21"/>
                    <a:pt x="101" y="21"/>
                    <a:pt x="101" y="21"/>
                  </a:cubicBezTo>
                  <a:close/>
                  <a:moveTo>
                    <a:pt x="73" y="125"/>
                  </a:moveTo>
                  <a:cubicBezTo>
                    <a:pt x="72" y="127"/>
                    <a:pt x="70" y="130"/>
                    <a:pt x="68" y="132"/>
                  </a:cubicBezTo>
                  <a:cubicBezTo>
                    <a:pt x="66" y="134"/>
                    <a:pt x="64" y="136"/>
                    <a:pt x="61" y="137"/>
                  </a:cubicBezTo>
                  <a:cubicBezTo>
                    <a:pt x="59" y="138"/>
                    <a:pt x="56" y="139"/>
                    <a:pt x="53" y="139"/>
                  </a:cubicBezTo>
                  <a:cubicBezTo>
                    <a:pt x="50" y="139"/>
                    <a:pt x="47" y="138"/>
                    <a:pt x="44" y="137"/>
                  </a:cubicBezTo>
                  <a:cubicBezTo>
                    <a:pt x="42" y="136"/>
                    <a:pt x="40" y="134"/>
                    <a:pt x="38" y="132"/>
                  </a:cubicBezTo>
                  <a:cubicBezTo>
                    <a:pt x="36" y="130"/>
                    <a:pt x="34" y="127"/>
                    <a:pt x="33" y="125"/>
                  </a:cubicBezTo>
                  <a:cubicBezTo>
                    <a:pt x="30" y="116"/>
                    <a:pt x="31" y="106"/>
                    <a:pt x="38" y="99"/>
                  </a:cubicBezTo>
                  <a:cubicBezTo>
                    <a:pt x="40" y="97"/>
                    <a:pt x="42" y="95"/>
                    <a:pt x="44" y="94"/>
                  </a:cubicBezTo>
                  <a:cubicBezTo>
                    <a:pt x="47" y="92"/>
                    <a:pt x="50" y="92"/>
                    <a:pt x="53" y="92"/>
                  </a:cubicBezTo>
                  <a:cubicBezTo>
                    <a:pt x="56" y="92"/>
                    <a:pt x="59" y="92"/>
                    <a:pt x="61" y="94"/>
                  </a:cubicBezTo>
                  <a:cubicBezTo>
                    <a:pt x="64" y="95"/>
                    <a:pt x="66" y="97"/>
                    <a:pt x="68" y="99"/>
                  </a:cubicBezTo>
                  <a:cubicBezTo>
                    <a:pt x="70" y="101"/>
                    <a:pt x="72" y="103"/>
                    <a:pt x="73" y="106"/>
                  </a:cubicBezTo>
                  <a:cubicBezTo>
                    <a:pt x="75" y="112"/>
                    <a:pt x="75" y="119"/>
                    <a:pt x="73" y="125"/>
                  </a:cubicBezTo>
                  <a:close/>
                </a:path>
              </a:pathLst>
            </a:custGeom>
            <a:solidFill>
              <a:srgbClr val="ffffff"/>
            </a:solidFill>
            <a:ln>
              <a:noFill/>
            </a:ln>
          </p:spPr>
          <p:style>
            <a:lnRef idx="0"/>
            <a:fillRef idx="0"/>
            <a:effectRef idx="0"/>
            <a:fontRef idx="minor"/>
          </p:style>
        </p:sp>
      </p:grpSp>
      <p:sp>
        <p:nvSpPr>
          <p:cNvPr id="190" name="CustomShape 24"/>
          <p:cNvSpPr/>
          <p:nvPr/>
        </p:nvSpPr>
        <p:spPr>
          <a:xfrm>
            <a:off x="5664960" y="1080"/>
            <a:ext cx="5755680" cy="6851880"/>
          </a:xfrm>
          <a:prstGeom prst="rect">
            <a:avLst/>
          </a:prstGeom>
          <a:gradFill rotWithShape="0">
            <a:gsLst>
              <a:gs pos="0">
                <a:srgbClr val="1f7c84"/>
              </a:gs>
              <a:gs pos="100000">
                <a:srgbClr val="02b6c8"/>
              </a:gs>
            </a:gsLst>
            <a:lin ang="19194000"/>
          </a:gradFill>
          <a:ln>
            <a:noFill/>
          </a:ln>
          <a:effectLst>
            <a:outerShdw dir="10800000" dist="46800">
              <a:srgbClr val="000000">
                <a:alpha val="20000"/>
              </a:srgbClr>
            </a:outerShdw>
          </a:effectLst>
        </p:spPr>
        <p:style>
          <a:lnRef idx="0"/>
          <a:fillRef idx="0"/>
          <a:effectRef idx="0"/>
          <a:fontRef idx="minor"/>
        </p:style>
      </p:sp>
      <p:grpSp>
        <p:nvGrpSpPr>
          <p:cNvPr id="191" name="Group 25"/>
          <p:cNvGrpSpPr/>
          <p:nvPr/>
        </p:nvGrpSpPr>
        <p:grpSpPr>
          <a:xfrm>
            <a:off x="5115240" y="2264040"/>
            <a:ext cx="914760" cy="1022760"/>
            <a:chOff x="5115240" y="2264040"/>
            <a:chExt cx="914760" cy="1022760"/>
          </a:xfrm>
        </p:grpSpPr>
        <p:sp>
          <p:nvSpPr>
            <p:cNvPr id="192" name="CustomShape 26"/>
            <p:cNvSpPr/>
            <p:nvPr/>
          </p:nvSpPr>
          <p:spPr>
            <a:xfrm>
              <a:off x="5115240" y="2264040"/>
              <a:ext cx="495360" cy="1022760"/>
            </a:xfrm>
            <a:custGeom>
              <a:avLst/>
              <a:gdLst/>
              <a:ahLst/>
              <a:rect l="l" t="t" r="r" b="b"/>
              <a:pathLst>
                <a:path w="316" h="648">
                  <a:moveTo>
                    <a:pt x="312" y="0"/>
                  </a:moveTo>
                  <a:cubicBezTo>
                    <a:pt x="139" y="7"/>
                    <a:pt x="0" y="149"/>
                    <a:pt x="0" y="324"/>
                  </a:cubicBezTo>
                  <a:cubicBezTo>
                    <a:pt x="0" y="499"/>
                    <a:pt x="139" y="641"/>
                    <a:pt x="312" y="648"/>
                  </a:cubicBezTo>
                  <a:cubicBezTo>
                    <a:pt x="312" y="0"/>
                    <a:pt x="312" y="0"/>
                    <a:pt x="312" y="0"/>
                  </a:cubicBezTo>
                  <a:moveTo>
                    <a:pt x="316" y="0"/>
                  </a:moveTo>
                  <a:cubicBezTo>
                    <a:pt x="316" y="0"/>
                    <a:pt x="316" y="0"/>
                    <a:pt x="316" y="0"/>
                  </a:cubicBezTo>
                  <a:cubicBezTo>
                    <a:pt x="316" y="648"/>
                    <a:pt x="316" y="648"/>
                    <a:pt x="316" y="648"/>
                  </a:cubicBezTo>
                  <a:cubicBezTo>
                    <a:pt x="316" y="648"/>
                    <a:pt x="316" y="648"/>
                    <a:pt x="316" y="648"/>
                  </a:cubicBezTo>
                  <a:cubicBezTo>
                    <a:pt x="316" y="0"/>
                    <a:pt x="316" y="0"/>
                    <a:pt x="316" y="0"/>
                  </a:cubicBezTo>
                </a:path>
              </a:pathLst>
            </a:custGeom>
            <a:solidFill>
              <a:srgbClr val="e1e1e1"/>
            </a:solidFill>
            <a:ln>
              <a:noFill/>
            </a:ln>
          </p:spPr>
          <p:style>
            <a:lnRef idx="0"/>
            <a:fillRef idx="0"/>
            <a:effectRef idx="0"/>
            <a:fontRef idx="minor"/>
          </p:style>
        </p:sp>
        <p:sp>
          <p:nvSpPr>
            <p:cNvPr id="193" name="CustomShape 27"/>
            <p:cNvSpPr/>
            <p:nvPr/>
          </p:nvSpPr>
          <p:spPr>
            <a:xfrm>
              <a:off x="5223240" y="2372040"/>
              <a:ext cx="806760" cy="806760"/>
            </a:xfrm>
            <a:prstGeom prst="ellipse">
              <a:avLst/>
            </a:prstGeom>
            <a:solidFill>
              <a:srgbClr val="79eeaf"/>
            </a:solidFill>
            <a:ln>
              <a:noFill/>
            </a:ln>
          </p:spPr>
          <p:style>
            <a:lnRef idx="0"/>
            <a:fillRef idx="0"/>
            <a:effectRef idx="0"/>
            <a:fontRef idx="minor"/>
          </p:style>
        </p:sp>
      </p:grpSp>
      <p:grpSp>
        <p:nvGrpSpPr>
          <p:cNvPr id="194" name="Group 28"/>
          <p:cNvGrpSpPr/>
          <p:nvPr/>
        </p:nvGrpSpPr>
        <p:grpSpPr>
          <a:xfrm>
            <a:off x="5115240" y="3818520"/>
            <a:ext cx="914760" cy="1022760"/>
            <a:chOff x="5115240" y="3818520"/>
            <a:chExt cx="914760" cy="1022760"/>
          </a:xfrm>
        </p:grpSpPr>
        <p:sp>
          <p:nvSpPr>
            <p:cNvPr id="195" name="CustomShape 29"/>
            <p:cNvSpPr/>
            <p:nvPr/>
          </p:nvSpPr>
          <p:spPr>
            <a:xfrm>
              <a:off x="5115240" y="3818520"/>
              <a:ext cx="495360" cy="1022760"/>
            </a:xfrm>
            <a:custGeom>
              <a:avLst/>
              <a:gdLst/>
              <a:ahLst/>
              <a:rect l="l" t="t" r="r" b="b"/>
              <a:pathLst>
                <a:path w="316" h="648">
                  <a:moveTo>
                    <a:pt x="312" y="0"/>
                  </a:moveTo>
                  <a:cubicBezTo>
                    <a:pt x="139" y="7"/>
                    <a:pt x="0" y="149"/>
                    <a:pt x="0" y="324"/>
                  </a:cubicBezTo>
                  <a:cubicBezTo>
                    <a:pt x="0" y="499"/>
                    <a:pt x="139" y="641"/>
                    <a:pt x="312" y="648"/>
                  </a:cubicBezTo>
                  <a:cubicBezTo>
                    <a:pt x="312" y="0"/>
                    <a:pt x="312" y="0"/>
                    <a:pt x="312" y="0"/>
                  </a:cubicBezTo>
                  <a:moveTo>
                    <a:pt x="316" y="0"/>
                  </a:moveTo>
                  <a:cubicBezTo>
                    <a:pt x="316" y="0"/>
                    <a:pt x="316" y="0"/>
                    <a:pt x="316" y="0"/>
                  </a:cubicBezTo>
                  <a:cubicBezTo>
                    <a:pt x="316" y="648"/>
                    <a:pt x="316" y="648"/>
                    <a:pt x="316" y="648"/>
                  </a:cubicBezTo>
                  <a:cubicBezTo>
                    <a:pt x="316" y="648"/>
                    <a:pt x="316" y="648"/>
                    <a:pt x="316" y="648"/>
                  </a:cubicBezTo>
                  <a:cubicBezTo>
                    <a:pt x="316" y="0"/>
                    <a:pt x="316" y="0"/>
                    <a:pt x="316" y="0"/>
                  </a:cubicBezTo>
                </a:path>
              </a:pathLst>
            </a:custGeom>
            <a:solidFill>
              <a:srgbClr val="e0e0e0"/>
            </a:solidFill>
            <a:ln>
              <a:noFill/>
            </a:ln>
          </p:spPr>
          <p:style>
            <a:lnRef idx="0"/>
            <a:fillRef idx="0"/>
            <a:effectRef idx="0"/>
            <a:fontRef idx="minor"/>
          </p:style>
        </p:sp>
        <p:sp>
          <p:nvSpPr>
            <p:cNvPr id="196" name="CustomShape 30"/>
            <p:cNvSpPr/>
            <p:nvPr/>
          </p:nvSpPr>
          <p:spPr>
            <a:xfrm>
              <a:off x="5223240" y="3926160"/>
              <a:ext cx="806760" cy="806760"/>
            </a:xfrm>
            <a:prstGeom prst="ellipse">
              <a:avLst/>
            </a:prstGeom>
            <a:solidFill>
              <a:srgbClr val="b187f0"/>
            </a:solidFill>
            <a:ln>
              <a:noFill/>
            </a:ln>
          </p:spPr>
          <p:style>
            <a:lnRef idx="0"/>
            <a:fillRef idx="0"/>
            <a:effectRef idx="0"/>
            <a:fontRef idx="minor"/>
          </p:style>
        </p:sp>
      </p:grpSp>
      <p:sp>
        <p:nvSpPr>
          <p:cNvPr id="197" name="CustomShape 31"/>
          <p:cNvSpPr/>
          <p:nvPr/>
        </p:nvSpPr>
        <p:spPr>
          <a:xfrm>
            <a:off x="5120640" y="5394960"/>
            <a:ext cx="495360" cy="1022760"/>
          </a:xfrm>
          <a:custGeom>
            <a:avLst/>
            <a:gdLst/>
            <a:ahLst/>
            <a:rect l="l" t="t" r="r" b="b"/>
            <a:pathLst>
              <a:path w="316" h="648">
                <a:moveTo>
                  <a:pt x="312" y="0"/>
                </a:moveTo>
                <a:cubicBezTo>
                  <a:pt x="139" y="7"/>
                  <a:pt x="0" y="149"/>
                  <a:pt x="0" y="324"/>
                </a:cubicBezTo>
                <a:cubicBezTo>
                  <a:pt x="0" y="499"/>
                  <a:pt x="139" y="641"/>
                  <a:pt x="312" y="648"/>
                </a:cubicBezTo>
                <a:cubicBezTo>
                  <a:pt x="312" y="0"/>
                  <a:pt x="312" y="0"/>
                  <a:pt x="312" y="0"/>
                </a:cubicBezTo>
                <a:moveTo>
                  <a:pt x="316" y="0"/>
                </a:moveTo>
                <a:cubicBezTo>
                  <a:pt x="316" y="0"/>
                  <a:pt x="316" y="0"/>
                  <a:pt x="316" y="0"/>
                </a:cubicBezTo>
                <a:cubicBezTo>
                  <a:pt x="316" y="648"/>
                  <a:pt x="316" y="648"/>
                  <a:pt x="316" y="648"/>
                </a:cubicBezTo>
                <a:cubicBezTo>
                  <a:pt x="316" y="648"/>
                  <a:pt x="316" y="648"/>
                  <a:pt x="316" y="648"/>
                </a:cubicBezTo>
                <a:cubicBezTo>
                  <a:pt x="316" y="0"/>
                  <a:pt x="316" y="0"/>
                  <a:pt x="316" y="0"/>
                </a:cubicBezTo>
              </a:path>
            </a:pathLst>
          </a:custGeom>
          <a:solidFill>
            <a:srgbClr val="e0e0e0"/>
          </a:solidFill>
          <a:ln>
            <a:noFill/>
          </a:ln>
        </p:spPr>
        <p:style>
          <a:lnRef idx="0"/>
          <a:fillRef idx="0"/>
          <a:effectRef idx="0"/>
          <a:fontRef idx="minor"/>
        </p:style>
      </p:sp>
      <p:sp>
        <p:nvSpPr>
          <p:cNvPr id="198" name="CustomShape 32"/>
          <p:cNvSpPr/>
          <p:nvPr/>
        </p:nvSpPr>
        <p:spPr>
          <a:xfrm>
            <a:off x="5212080" y="5497560"/>
            <a:ext cx="806760" cy="806760"/>
          </a:xfrm>
          <a:prstGeom prst="ellipse">
            <a:avLst/>
          </a:prstGeom>
          <a:solidFill>
            <a:srgbClr val="e8c973"/>
          </a:solidFill>
          <a:ln>
            <a:noFill/>
          </a:ln>
        </p:spPr>
        <p:style>
          <a:lnRef idx="0"/>
          <a:fillRef idx="0"/>
          <a:effectRef idx="0"/>
          <a:fontRef idx="minor"/>
        </p:style>
      </p:sp>
      <p:grpSp>
        <p:nvGrpSpPr>
          <p:cNvPr id="199" name="Group 33"/>
          <p:cNvGrpSpPr/>
          <p:nvPr/>
        </p:nvGrpSpPr>
        <p:grpSpPr>
          <a:xfrm>
            <a:off x="5115240" y="709560"/>
            <a:ext cx="914760" cy="1022760"/>
            <a:chOff x="5115240" y="709560"/>
            <a:chExt cx="914760" cy="1022760"/>
          </a:xfrm>
        </p:grpSpPr>
        <p:sp>
          <p:nvSpPr>
            <p:cNvPr id="200" name="CustomShape 34"/>
            <p:cNvSpPr/>
            <p:nvPr/>
          </p:nvSpPr>
          <p:spPr>
            <a:xfrm>
              <a:off x="5115240" y="709560"/>
              <a:ext cx="495360" cy="1022760"/>
            </a:xfrm>
            <a:custGeom>
              <a:avLst/>
              <a:gdLst/>
              <a:ahLst/>
              <a:rect l="l" t="t" r="r" b="b"/>
              <a:pathLst>
                <a:path w="316" h="648">
                  <a:moveTo>
                    <a:pt x="312" y="0"/>
                  </a:moveTo>
                  <a:cubicBezTo>
                    <a:pt x="139" y="7"/>
                    <a:pt x="0" y="149"/>
                    <a:pt x="0" y="324"/>
                  </a:cubicBezTo>
                  <a:cubicBezTo>
                    <a:pt x="0" y="499"/>
                    <a:pt x="139" y="641"/>
                    <a:pt x="312" y="648"/>
                  </a:cubicBezTo>
                  <a:cubicBezTo>
                    <a:pt x="312" y="0"/>
                    <a:pt x="312" y="0"/>
                    <a:pt x="312" y="0"/>
                  </a:cubicBezTo>
                  <a:moveTo>
                    <a:pt x="316" y="0"/>
                  </a:moveTo>
                  <a:cubicBezTo>
                    <a:pt x="316" y="0"/>
                    <a:pt x="316" y="0"/>
                    <a:pt x="316" y="0"/>
                  </a:cubicBezTo>
                  <a:cubicBezTo>
                    <a:pt x="316" y="648"/>
                    <a:pt x="316" y="648"/>
                    <a:pt x="316" y="648"/>
                  </a:cubicBezTo>
                  <a:cubicBezTo>
                    <a:pt x="316" y="648"/>
                    <a:pt x="316" y="648"/>
                    <a:pt x="316" y="648"/>
                  </a:cubicBezTo>
                  <a:cubicBezTo>
                    <a:pt x="316" y="0"/>
                    <a:pt x="316" y="0"/>
                    <a:pt x="316" y="0"/>
                  </a:cubicBezTo>
                </a:path>
              </a:pathLst>
            </a:custGeom>
            <a:solidFill>
              <a:srgbClr val="d8d8d8"/>
            </a:solidFill>
            <a:ln>
              <a:noFill/>
            </a:ln>
          </p:spPr>
          <p:style>
            <a:lnRef idx="0"/>
            <a:fillRef idx="0"/>
            <a:effectRef idx="0"/>
            <a:fontRef idx="minor"/>
          </p:style>
        </p:sp>
        <p:sp>
          <p:nvSpPr>
            <p:cNvPr id="201" name="CustomShape 35"/>
            <p:cNvSpPr/>
            <p:nvPr/>
          </p:nvSpPr>
          <p:spPr>
            <a:xfrm>
              <a:off x="5223240" y="817200"/>
              <a:ext cx="806760" cy="806760"/>
            </a:xfrm>
            <a:prstGeom prst="ellipse">
              <a:avLst/>
            </a:prstGeom>
            <a:solidFill>
              <a:srgbClr val="73dde8"/>
            </a:solidFill>
            <a:ln>
              <a:noFill/>
            </a:ln>
          </p:spPr>
          <p:style>
            <a:lnRef idx="0"/>
            <a:fillRef idx="0"/>
            <a:effectRef idx="0"/>
            <a:fontRef idx="minor"/>
          </p:style>
        </p:sp>
      </p:grpSp>
      <p:sp>
        <p:nvSpPr>
          <p:cNvPr id="202" name="CustomShape 36"/>
          <p:cNvSpPr/>
          <p:nvPr/>
        </p:nvSpPr>
        <p:spPr>
          <a:xfrm>
            <a:off x="6217920" y="760680"/>
            <a:ext cx="2276640" cy="240120"/>
          </a:xfrm>
          <a:prstGeom prst="rect">
            <a:avLst/>
          </a:prstGeom>
          <a:noFill/>
          <a:ln>
            <a:noFill/>
          </a:ln>
        </p:spPr>
        <p:style>
          <a:lnRef idx="0"/>
          <a:fillRef idx="0"/>
          <a:effectRef idx="0"/>
          <a:fontRef idx="minor"/>
        </p:style>
      </p:sp>
      <p:sp>
        <p:nvSpPr>
          <p:cNvPr id="203" name="CustomShape 37"/>
          <p:cNvSpPr/>
          <p:nvPr/>
        </p:nvSpPr>
        <p:spPr>
          <a:xfrm>
            <a:off x="6120000" y="1162080"/>
            <a:ext cx="3731400" cy="44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ffffff"/>
                </a:solidFill>
                <a:latin typeface="Roboto"/>
                <a:ea typeface="Roboto"/>
              </a:rPr>
              <a:t>Dùng để chỉ một thực thể cụ thể của một lớp mà trong đó đối tượng có thể là sự kết hợp của biến, hàm và cấu trúc dữ liệu.</a:t>
            </a:r>
            <a:endParaRPr b="0" lang="en-US" sz="1400" spc="-1" strike="noStrike">
              <a:latin typeface="Arial"/>
            </a:endParaRPr>
          </a:p>
        </p:txBody>
      </p:sp>
      <p:sp>
        <p:nvSpPr>
          <p:cNvPr id="204" name="CustomShape 38"/>
          <p:cNvSpPr/>
          <p:nvPr/>
        </p:nvSpPr>
        <p:spPr>
          <a:xfrm>
            <a:off x="6217920" y="2286000"/>
            <a:ext cx="2555280" cy="24012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3d3d3d"/>
                </a:solidFill>
                <a:latin typeface="Roboto"/>
                <a:ea typeface="Roboto"/>
              </a:rPr>
              <a:t>Lớp (Class)</a:t>
            </a:r>
            <a:endParaRPr b="0" lang="en-US" sz="1800" spc="-1" strike="noStrike">
              <a:latin typeface="Arial"/>
            </a:endParaRPr>
          </a:p>
        </p:txBody>
      </p:sp>
      <p:sp>
        <p:nvSpPr>
          <p:cNvPr id="205" name="CustomShape 39"/>
          <p:cNvSpPr/>
          <p:nvPr/>
        </p:nvSpPr>
        <p:spPr>
          <a:xfrm>
            <a:off x="6126480" y="2651760"/>
            <a:ext cx="3926880" cy="623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300" spc="-1" strike="noStrike">
                <a:solidFill>
                  <a:srgbClr val="ffffff"/>
                </a:solidFill>
                <a:latin typeface="Roboto"/>
                <a:ea typeface="Roboto"/>
              </a:rPr>
              <a:t>Lớp có thể được hiểu là khuôn mẫu để tạo ra các đối tượng. Trong một lớp, người ta thường dùng các biến để mô tả các thuộc tính và các hàm để mô tả các phương thức của đối tượng (Wiki)</a:t>
            </a:r>
            <a:endParaRPr b="0" lang="en-US" sz="1300" spc="-1" strike="noStrike">
              <a:latin typeface="Arial"/>
            </a:endParaRPr>
          </a:p>
        </p:txBody>
      </p:sp>
      <p:sp>
        <p:nvSpPr>
          <p:cNvPr id="206" name="CustomShape 40"/>
          <p:cNvSpPr/>
          <p:nvPr/>
        </p:nvSpPr>
        <p:spPr>
          <a:xfrm>
            <a:off x="6126480" y="4218120"/>
            <a:ext cx="3548520" cy="44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ffffff"/>
                </a:solidFill>
                <a:latin typeface="Roboto"/>
                <a:ea typeface="Roboto"/>
              </a:rPr>
              <a:t>Là những thông tin, đặc điểm của đối tượng</a:t>
            </a:r>
            <a:endParaRPr b="0" lang="en-US" sz="1400" spc="-1" strike="noStrike">
              <a:latin typeface="Arial"/>
            </a:endParaRPr>
          </a:p>
        </p:txBody>
      </p:sp>
      <p:sp>
        <p:nvSpPr>
          <p:cNvPr id="207" name="CustomShape 41"/>
          <p:cNvSpPr/>
          <p:nvPr/>
        </p:nvSpPr>
        <p:spPr>
          <a:xfrm>
            <a:off x="6217920" y="5486400"/>
            <a:ext cx="3744000" cy="24012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3d3d3d"/>
                </a:solidFill>
                <a:latin typeface="Roboto"/>
                <a:ea typeface="Roboto"/>
              </a:rPr>
              <a:t>Phương thức (Method)</a:t>
            </a:r>
            <a:endParaRPr b="0" lang="en-US" sz="1800" spc="-1" strike="noStrike">
              <a:latin typeface="Arial"/>
            </a:endParaRPr>
          </a:p>
        </p:txBody>
      </p:sp>
      <p:sp>
        <p:nvSpPr>
          <p:cNvPr id="208" name="CustomShape 42"/>
          <p:cNvSpPr/>
          <p:nvPr/>
        </p:nvSpPr>
        <p:spPr>
          <a:xfrm>
            <a:off x="6139080" y="5772600"/>
            <a:ext cx="3548520" cy="44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ffffff"/>
                </a:solidFill>
                <a:latin typeface="Roboto"/>
                <a:ea typeface="Roboto"/>
              </a:rPr>
              <a:t>Là những hành động mà đối tượng có thể thực hiện</a:t>
            </a:r>
            <a:endParaRPr b="0" lang="en-US" sz="1400" spc="-1" strike="noStrike">
              <a:latin typeface="Arial"/>
            </a:endParaRPr>
          </a:p>
        </p:txBody>
      </p:sp>
      <p:sp>
        <p:nvSpPr>
          <p:cNvPr id="209" name="CustomShape 43"/>
          <p:cNvSpPr/>
          <p:nvPr/>
        </p:nvSpPr>
        <p:spPr>
          <a:xfrm>
            <a:off x="6217920" y="760680"/>
            <a:ext cx="2276640" cy="240120"/>
          </a:xfrm>
          <a:prstGeom prst="rect">
            <a:avLst/>
          </a:prstGeom>
          <a:noFill/>
          <a:ln>
            <a:noFill/>
          </a:ln>
        </p:spPr>
        <p:style>
          <a:lnRef idx="0"/>
          <a:fillRef idx="0"/>
          <a:effectRef idx="0"/>
          <a:fontRef idx="minor"/>
        </p:style>
        <p:txBody>
          <a:bodyPr lIns="0" rIns="0" tIns="0" bIns="0">
            <a:noAutofit/>
          </a:bodyPr>
          <a:p>
            <a:pPr>
              <a:lnSpc>
                <a:spcPct val="100000"/>
              </a:lnSpc>
            </a:pPr>
            <a:r>
              <a:rPr b="1" lang="en-US" sz="1600" spc="-1" strike="noStrike">
                <a:solidFill>
                  <a:srgbClr val="3d3d3d"/>
                </a:solidFill>
                <a:latin typeface="Roboto"/>
                <a:ea typeface="Roboto"/>
              </a:rPr>
              <a:t>Đối tượng(Object)</a:t>
            </a:r>
            <a:endParaRPr b="0" lang="en-US" sz="1600" spc="-1" strike="noStrike">
              <a:latin typeface="Arial"/>
            </a:endParaRPr>
          </a:p>
        </p:txBody>
      </p:sp>
      <p:sp>
        <p:nvSpPr>
          <p:cNvPr id="210" name="CustomShape 44"/>
          <p:cNvSpPr/>
          <p:nvPr/>
        </p:nvSpPr>
        <p:spPr>
          <a:xfrm>
            <a:off x="6217920" y="3840480"/>
            <a:ext cx="3378240" cy="240120"/>
          </a:xfrm>
          <a:prstGeom prst="rect">
            <a:avLst/>
          </a:prstGeom>
          <a:noFill/>
          <a:ln>
            <a:noFill/>
          </a:ln>
        </p:spPr>
        <p:style>
          <a:lnRef idx="0"/>
          <a:fillRef idx="0"/>
          <a:effectRef idx="0"/>
          <a:fontRef idx="minor"/>
        </p:style>
        <p:txBody>
          <a:bodyPr lIns="0" rIns="0" tIns="0" bIns="0">
            <a:noAutofit/>
          </a:bodyPr>
          <a:p>
            <a:pPr>
              <a:lnSpc>
                <a:spcPct val="100000"/>
              </a:lnSpc>
            </a:pPr>
            <a:r>
              <a:rPr b="1" lang="en-US" sz="1800" spc="-1" strike="noStrike">
                <a:solidFill>
                  <a:srgbClr val="3d3d3d"/>
                </a:solidFill>
                <a:latin typeface="Roboto"/>
                <a:ea typeface="Roboto"/>
              </a:rPr>
              <a:t>Thuộc tính (Attribute)</a:t>
            </a:r>
            <a:endParaRPr b="0" lang="en-US" sz="1800" spc="-1" strike="noStrike">
              <a:latin typeface="Arial"/>
            </a:endParaRPr>
          </a:p>
        </p:txBody>
      </p:sp>
      <p:pic>
        <p:nvPicPr>
          <p:cNvPr id="211" name="" descr=""/>
          <p:cNvPicPr/>
          <p:nvPr/>
        </p:nvPicPr>
        <p:blipFill>
          <a:blip r:embed="rId1"/>
          <a:stretch/>
        </p:blipFill>
        <p:spPr>
          <a:xfrm>
            <a:off x="182880" y="2011680"/>
            <a:ext cx="4966560" cy="2098080"/>
          </a:xfrm>
          <a:prstGeom prst="rect">
            <a:avLst/>
          </a:prstGeom>
          <a:ln>
            <a:noFill/>
          </a:ln>
        </p:spPr>
      </p:pic>
      <p:pic>
        <p:nvPicPr>
          <p:cNvPr id="212" name="" descr=""/>
          <p:cNvPicPr/>
          <p:nvPr/>
        </p:nvPicPr>
        <p:blipFill>
          <a:blip r:embed="rId2"/>
          <a:stretch/>
        </p:blipFill>
        <p:spPr>
          <a:xfrm>
            <a:off x="1188720" y="4313160"/>
            <a:ext cx="2852280" cy="2082600"/>
          </a:xfrm>
          <a:prstGeom prst="rect">
            <a:avLst/>
          </a:prstGeom>
          <a:ln>
            <a:noFill/>
          </a:ln>
        </p:spPr>
      </p:pic>
    </p:spTree>
  </p:cSld>
  <p:transition spd="slow">
    <p:random/>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82760" y="-1079640"/>
            <a:ext cx="13912920" cy="9606240"/>
          </a:xfrm>
          <a:prstGeom prst="rect">
            <a:avLst/>
          </a:prstGeom>
          <a:noFill/>
          <a:ln>
            <a:noFill/>
          </a:ln>
        </p:spPr>
        <p:style>
          <a:lnRef idx="0"/>
          <a:fillRef idx="0"/>
          <a:effectRef idx="0"/>
          <a:fontRef idx="minor"/>
        </p:style>
      </p:sp>
      <p:sp>
        <p:nvSpPr>
          <p:cNvPr id="214" name="CustomShape 2"/>
          <p:cNvSpPr/>
          <p:nvPr/>
        </p:nvSpPr>
        <p:spPr>
          <a:xfrm>
            <a:off x="548640" y="10630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Cú pháp khai báo class</a:t>
            </a:r>
            <a:endParaRPr b="0" lang="en-US" sz="2400" spc="-1" strike="noStrike">
              <a:latin typeface="Arial"/>
            </a:endParaRPr>
          </a:p>
        </p:txBody>
      </p:sp>
      <p:grpSp>
        <p:nvGrpSpPr>
          <p:cNvPr id="215" name="Group 3"/>
          <p:cNvGrpSpPr/>
          <p:nvPr/>
        </p:nvGrpSpPr>
        <p:grpSpPr>
          <a:xfrm>
            <a:off x="5310720" y="-1053720"/>
            <a:ext cx="9604440" cy="9606240"/>
            <a:chOff x="5310720" y="-1053720"/>
            <a:chExt cx="9604440" cy="9606240"/>
          </a:xfrm>
        </p:grpSpPr>
        <p:sp>
          <p:nvSpPr>
            <p:cNvPr id="216"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17"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18"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19" name="CustomShape 7"/>
          <p:cNvSpPr/>
          <p:nvPr/>
        </p:nvSpPr>
        <p:spPr>
          <a:xfrm>
            <a:off x="437760" y="1645920"/>
            <a:ext cx="458712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Giống như khai báo các hàm bắt đầu bằng một từ khóa là </a:t>
            </a:r>
            <a:r>
              <a:rPr b="1" lang="en-US" sz="1800" spc="-1" strike="noStrike">
                <a:solidFill>
                  <a:srgbClr val="000000"/>
                </a:solidFill>
                <a:latin typeface="Arial"/>
                <a:ea typeface="DejaVu Sans"/>
              </a:rPr>
              <a:t>def</a:t>
            </a:r>
            <a:r>
              <a:rPr b="0" lang="en-US" sz="1800" spc="-1" strike="noStrike">
                <a:solidFill>
                  <a:srgbClr val="000000"/>
                </a:solidFill>
                <a:latin typeface="Arial"/>
                <a:ea typeface="DejaVu Sans"/>
              </a:rPr>
              <a:t> thì khai báo lớp trong Python sử dụng từ khóa </a:t>
            </a:r>
            <a:r>
              <a:rPr b="1" lang="en-US" sz="1800" spc="-1" strike="noStrike">
                <a:solidFill>
                  <a:srgbClr val="000000"/>
                </a:solidFill>
                <a:latin typeface="Arial"/>
                <a:ea typeface="DejaVu Sans"/>
              </a:rPr>
              <a:t>class</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Dòng kí tự đầu tiên được gọi là docstring một mô tả ngắn gọn về lớp. Docstring này không bắt buộc nhưng khuyến khích sử dụng.</a:t>
            </a:r>
            <a:endParaRPr b="0" lang="en-US" sz="1800" spc="-1" strike="noStrike">
              <a:latin typeface="Arial"/>
            </a:endParaRPr>
          </a:p>
        </p:txBody>
      </p:sp>
      <p:pic>
        <p:nvPicPr>
          <p:cNvPr id="220" name="Google Shape;574;p27_4"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pic>
        <p:nvPicPr>
          <p:cNvPr id="221" name="" descr=""/>
          <p:cNvPicPr/>
          <p:nvPr/>
        </p:nvPicPr>
        <p:blipFill>
          <a:blip r:embed="rId2"/>
          <a:stretch/>
        </p:blipFill>
        <p:spPr>
          <a:xfrm>
            <a:off x="6727680" y="1532520"/>
            <a:ext cx="6389280" cy="3859560"/>
          </a:xfrm>
          <a:prstGeom prst="rect">
            <a:avLst/>
          </a:prstGeom>
          <a:ln>
            <a:noFill/>
          </a:ln>
        </p:spPr>
      </p:pic>
    </p:spTree>
  </p:cSld>
  <p:transition spd="slow">
    <p:random/>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82760" y="-1079640"/>
            <a:ext cx="13912920" cy="9606240"/>
          </a:xfrm>
          <a:prstGeom prst="rect">
            <a:avLst/>
          </a:prstGeom>
          <a:noFill/>
          <a:ln>
            <a:noFill/>
          </a:ln>
        </p:spPr>
        <p:style>
          <a:lnRef idx="0"/>
          <a:fillRef idx="0"/>
          <a:effectRef idx="0"/>
          <a:fontRef idx="minor"/>
        </p:style>
      </p:sp>
      <p:sp>
        <p:nvSpPr>
          <p:cNvPr id="223" name="CustomShape 2"/>
          <p:cNvSpPr/>
          <p:nvPr/>
        </p:nvSpPr>
        <p:spPr>
          <a:xfrm>
            <a:off x="577440" y="60732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Ví dụ:</a:t>
            </a:r>
            <a:endParaRPr b="0" lang="en-US" sz="2400" spc="-1" strike="noStrike">
              <a:latin typeface="Arial"/>
            </a:endParaRPr>
          </a:p>
        </p:txBody>
      </p:sp>
      <p:grpSp>
        <p:nvGrpSpPr>
          <p:cNvPr id="224" name="Group 3"/>
          <p:cNvGrpSpPr/>
          <p:nvPr/>
        </p:nvGrpSpPr>
        <p:grpSpPr>
          <a:xfrm>
            <a:off x="5310720" y="-1053720"/>
            <a:ext cx="9604440" cy="9606240"/>
            <a:chOff x="5310720" y="-1053720"/>
            <a:chExt cx="9604440" cy="9606240"/>
          </a:xfrm>
        </p:grpSpPr>
        <p:sp>
          <p:nvSpPr>
            <p:cNvPr id="225"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26"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27"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28" name="CustomShape 7"/>
          <p:cNvSpPr/>
          <p:nvPr/>
        </p:nvSpPr>
        <p:spPr>
          <a:xfrm>
            <a:off x="482760" y="1099800"/>
            <a:ext cx="4587120" cy="447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Biến svCount là một biến class có giá trị được chia sẻ trong tất cả </a:t>
            </a:r>
            <a:r>
              <a:rPr b="1" lang="en-US" sz="1800" spc="-1" strike="noStrike">
                <a:solidFill>
                  <a:srgbClr val="000000"/>
                </a:solidFill>
                <a:latin typeface="Arial"/>
                <a:ea typeface="DejaVu Sans"/>
              </a:rPr>
              <a:t>Instance</a:t>
            </a:r>
            <a:r>
              <a:rPr b="0" lang="en-US" sz="1800" spc="-1" strike="noStrike">
                <a:solidFill>
                  <a:srgbClr val="000000"/>
                </a:solidFill>
                <a:latin typeface="Arial"/>
                <a:ea typeface="DejaVu Sans"/>
              </a:rPr>
              <a:t> của lớp Sinhvien này. Biến này có thể được truy cập dưới dạng Sinhvien.svCount từ bên trong lớp hoặc bên ngoài lớp.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-Thuộc tính là một thành viên thành viên của lớp. Chẳng hạn sinh vien có hai thuộc tính ten và họcphi</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Phương thức đầu tiên </a:t>
            </a:r>
            <a:r>
              <a:rPr b="1" lang="en-US" sz="1800" spc="-1" strike="noStrike">
                <a:solidFill>
                  <a:srgbClr val="000000"/>
                </a:solidFill>
                <a:latin typeface="Arial"/>
                <a:ea typeface="DejaVu Sans"/>
              </a:rPr>
              <a:t>__init__()</a:t>
            </a:r>
            <a:r>
              <a:rPr b="0" lang="en-US" sz="1800" spc="-1" strike="noStrike">
                <a:solidFill>
                  <a:srgbClr val="000000"/>
                </a:solidFill>
                <a:latin typeface="Arial"/>
                <a:ea typeface="DejaVu Sans"/>
              </a:rPr>
              <a:t> là một phương thức đặc biệt, là </a:t>
            </a:r>
            <a:r>
              <a:rPr b="1" lang="en-US" sz="1800" spc="-1" strike="noStrike">
                <a:solidFill>
                  <a:srgbClr val="000000"/>
                </a:solidFill>
                <a:latin typeface="Arial"/>
                <a:ea typeface="DejaVu Sans"/>
              </a:rPr>
              <a:t>Constructor</a:t>
            </a:r>
            <a:r>
              <a:rPr b="0" lang="en-US" sz="1800" spc="-1" strike="noStrike">
                <a:solidFill>
                  <a:srgbClr val="000000"/>
                </a:solidFill>
                <a:latin typeface="Arial"/>
                <a:ea typeface="DejaVu Sans"/>
              </a:rPr>
              <a:t> (phương thức khởi tạo)  mà Python gọi khi bạn tạo một instance mới của lớp này.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Các phương thức khác như các hàm thông thường.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Tham số đầu tiên của phương thức luôn là </a:t>
            </a:r>
            <a:r>
              <a:rPr b="1" lang="en-US" sz="1800" spc="-1" strike="noStrike">
                <a:solidFill>
                  <a:srgbClr val="000000"/>
                </a:solidFill>
                <a:latin typeface="Arial"/>
                <a:ea typeface="DejaVu Sans"/>
              </a:rPr>
              <a:t>self</a:t>
            </a:r>
            <a:r>
              <a:rPr b="0" lang="en-US" sz="1800" spc="-1" strike="noStrike">
                <a:solidFill>
                  <a:srgbClr val="000000"/>
                </a:solidFill>
                <a:latin typeface="Arial"/>
                <a:ea typeface="DejaVu Sans"/>
              </a:rPr>
              <a:t> (Một từ khóa ám chỉ chính class đó).</a:t>
            </a:r>
            <a:endParaRPr b="0" lang="en-US" sz="1800" spc="-1" strike="noStrike">
              <a:latin typeface="Arial"/>
            </a:endParaRPr>
          </a:p>
        </p:txBody>
      </p:sp>
      <p:pic>
        <p:nvPicPr>
          <p:cNvPr id="229" name="Google Shape;574;p27_2"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pic>
        <p:nvPicPr>
          <p:cNvPr id="230" name="" descr=""/>
          <p:cNvPicPr/>
          <p:nvPr/>
        </p:nvPicPr>
        <p:blipFill>
          <a:blip r:embed="rId2"/>
          <a:stretch/>
        </p:blipFill>
        <p:spPr>
          <a:xfrm>
            <a:off x="6677280" y="1463040"/>
            <a:ext cx="6306480" cy="3929040"/>
          </a:xfrm>
          <a:prstGeom prst="rect">
            <a:avLst/>
          </a:prstGeom>
          <a:ln>
            <a:noFill/>
          </a:ln>
        </p:spPr>
      </p:pic>
    </p:spTree>
  </p:cSld>
  <p:transition spd="slow">
    <p:random/>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82760" y="-1079640"/>
            <a:ext cx="13912920" cy="9606240"/>
          </a:xfrm>
          <a:prstGeom prst="rect">
            <a:avLst/>
          </a:prstGeom>
          <a:noFill/>
          <a:ln>
            <a:noFill/>
          </a:ln>
        </p:spPr>
        <p:style>
          <a:lnRef idx="0"/>
          <a:fillRef idx="0"/>
          <a:effectRef idx="0"/>
          <a:fontRef idx="minor"/>
        </p:style>
      </p:sp>
      <p:sp>
        <p:nvSpPr>
          <p:cNvPr id="232" name="CustomShape 2"/>
          <p:cNvSpPr/>
          <p:nvPr/>
        </p:nvSpPr>
        <p:spPr>
          <a:xfrm>
            <a:off x="548640" y="1063080"/>
            <a:ext cx="4907160" cy="6710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Tạo Instance</a:t>
            </a:r>
            <a:endParaRPr b="0" lang="en-US" sz="2400" spc="-1" strike="noStrike">
              <a:latin typeface="Arial"/>
            </a:endParaRPr>
          </a:p>
        </p:txBody>
      </p:sp>
      <p:grpSp>
        <p:nvGrpSpPr>
          <p:cNvPr id="233" name="Group 3"/>
          <p:cNvGrpSpPr/>
          <p:nvPr/>
        </p:nvGrpSpPr>
        <p:grpSpPr>
          <a:xfrm>
            <a:off x="5310720" y="-1053720"/>
            <a:ext cx="9604440" cy="9606240"/>
            <a:chOff x="5310720" y="-1053720"/>
            <a:chExt cx="9604440" cy="9606240"/>
          </a:xfrm>
        </p:grpSpPr>
        <p:sp>
          <p:nvSpPr>
            <p:cNvPr id="234" name="CustomShape 4"/>
            <p:cNvSpPr/>
            <p:nvPr/>
          </p:nvSpPr>
          <p:spPr>
            <a:xfrm>
              <a:off x="5310720" y="-1053720"/>
              <a:ext cx="9604440" cy="960624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35" name="CustomShape 5"/>
            <p:cNvSpPr/>
            <p:nvPr/>
          </p:nvSpPr>
          <p:spPr>
            <a:xfrm>
              <a:off x="5843880" y="-190440"/>
              <a:ext cx="7976880" cy="797688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36" name="CustomShape 6"/>
            <p:cNvSpPr/>
            <p:nvPr/>
          </p:nvSpPr>
          <p:spPr>
            <a:xfrm>
              <a:off x="6814440" y="713160"/>
              <a:ext cx="6169320" cy="616932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37" name="CustomShape 7"/>
          <p:cNvSpPr/>
          <p:nvPr/>
        </p:nvSpPr>
        <p:spPr>
          <a:xfrm>
            <a:off x="437760" y="1645920"/>
            <a:ext cx="4587120" cy="447624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3f3f3f"/>
                </a:solidFill>
                <a:latin typeface="Arial"/>
                <a:ea typeface="Roboto"/>
              </a:rPr>
              <a:t>- Instance</a:t>
            </a:r>
            <a:r>
              <a:rPr b="0" lang="en-US" sz="1800" spc="-1" strike="noStrike">
                <a:solidFill>
                  <a:srgbClr val="3f3f3f"/>
                </a:solidFill>
                <a:latin typeface="Arial"/>
                <a:ea typeface="Roboto"/>
              </a:rPr>
              <a:t>: Là một đối tượng riêng thể hiện các thuộc tính của một lớp nào đó</a:t>
            </a:r>
            <a:endParaRPr b="0" lang="en-US" sz="1800" spc="-1" strike="noStrike">
              <a:latin typeface="Arial"/>
            </a:endParaRPr>
          </a:p>
          <a:p>
            <a:pPr>
              <a:lnSpc>
                <a:spcPct val="150000"/>
              </a:lnSpc>
            </a:pPr>
            <a:r>
              <a:rPr b="0" lang="en-US" sz="1800" spc="-1" strike="noStrike">
                <a:solidFill>
                  <a:srgbClr val="3f3f3f"/>
                </a:solidFill>
                <a:latin typeface="Arial"/>
                <a:ea typeface="Roboto"/>
              </a:rPr>
              <a:t>- Để tạo các </a:t>
            </a:r>
            <a:r>
              <a:rPr b="1" lang="en-US" sz="1800" spc="-1" strike="noStrike">
                <a:solidFill>
                  <a:srgbClr val="3f3f3f"/>
                </a:solidFill>
                <a:latin typeface="Arial"/>
                <a:ea typeface="Roboto"/>
              </a:rPr>
              <a:t>Instance</a:t>
            </a:r>
            <a:r>
              <a:rPr b="0" lang="en-US" sz="1800" spc="-1" strike="noStrike">
                <a:solidFill>
                  <a:srgbClr val="3f3f3f"/>
                </a:solidFill>
                <a:latin typeface="Arial"/>
                <a:ea typeface="Roboto"/>
              </a:rPr>
              <a:t> của một lớp, bạn gọi lớp này bởi sử dụng tên lớp và truyền vào bất kỳ tham số nào mà phương thức </a:t>
            </a:r>
            <a:r>
              <a:rPr b="1" lang="en-US" sz="1800" spc="-1" strike="noStrike">
                <a:solidFill>
                  <a:srgbClr val="3f3f3f"/>
                </a:solidFill>
                <a:latin typeface="Arial"/>
                <a:ea typeface="Roboto"/>
              </a:rPr>
              <a:t>__init__</a:t>
            </a:r>
            <a:r>
              <a:rPr b="0" lang="en-US" sz="1800" spc="-1" strike="noStrike">
                <a:solidFill>
                  <a:srgbClr val="3f3f3f"/>
                </a:solidFill>
                <a:latin typeface="Arial"/>
                <a:ea typeface="Roboto"/>
              </a:rPr>
              <a:t> của nó chấp nhận.</a:t>
            </a:r>
            <a:endParaRPr b="0" lang="en-US" sz="1800" spc="-1" strike="noStrike">
              <a:latin typeface="Arial"/>
            </a:endParaRPr>
          </a:p>
          <a:p>
            <a:pPr>
              <a:lnSpc>
                <a:spcPct val="150000"/>
              </a:lnSpc>
            </a:pPr>
            <a:r>
              <a:rPr b="0" lang="en-US" sz="1800" spc="-1" strike="noStrike">
                <a:solidFill>
                  <a:srgbClr val="3f3f3f"/>
                </a:solidFill>
                <a:latin typeface="Arial"/>
                <a:ea typeface="Roboto"/>
              </a:rPr>
              <a:t>- Tham số </a:t>
            </a:r>
            <a:r>
              <a:rPr b="1" lang="en-US" sz="1800" spc="-1" strike="noStrike">
                <a:solidFill>
                  <a:srgbClr val="3f3f3f"/>
                </a:solidFill>
                <a:latin typeface="Arial"/>
                <a:ea typeface="Roboto"/>
              </a:rPr>
              <a:t>self</a:t>
            </a:r>
            <a:r>
              <a:rPr b="0" lang="en-US" sz="1800" spc="-1" strike="noStrike">
                <a:solidFill>
                  <a:srgbClr val="3f3f3f"/>
                </a:solidFill>
                <a:latin typeface="Arial"/>
                <a:ea typeface="Roboto"/>
              </a:rPr>
              <a:t> Python sẽ tự truyền vào nên chúng ta không cần truyền vào khi tạo instance</a:t>
            </a:r>
            <a:endParaRPr b="0" lang="en-US" sz="1800" spc="-1" strike="noStrike">
              <a:latin typeface="Arial"/>
            </a:endParaRPr>
          </a:p>
        </p:txBody>
      </p:sp>
      <p:pic>
        <p:nvPicPr>
          <p:cNvPr id="238" name="Google Shape;574;p27" descr=""/>
          <p:cNvPicPr/>
          <p:nvPr/>
        </p:nvPicPr>
        <p:blipFill>
          <a:blip r:embed="rId1"/>
          <a:stretch/>
        </p:blipFill>
        <p:spPr>
          <a:xfrm>
            <a:off x="5310720" y="1280160"/>
            <a:ext cx="8802720" cy="4983120"/>
          </a:xfrm>
          <a:prstGeom prst="rect">
            <a:avLst/>
          </a:prstGeom>
          <a:ln>
            <a:noFill/>
          </a:ln>
          <a:effectLst>
            <a:outerShdw dir="1427690" dist="49967">
              <a:srgbClr val="000000">
                <a:alpha val="47000"/>
              </a:srgbClr>
            </a:outerShdw>
          </a:effectLst>
        </p:spPr>
      </p:pic>
      <p:pic>
        <p:nvPicPr>
          <p:cNvPr id="239" name="" descr=""/>
          <p:cNvPicPr/>
          <p:nvPr/>
        </p:nvPicPr>
        <p:blipFill>
          <a:blip r:embed="rId2"/>
          <a:stretch/>
        </p:blipFill>
        <p:spPr>
          <a:xfrm>
            <a:off x="6675120" y="1463040"/>
            <a:ext cx="5863320" cy="3929040"/>
          </a:xfrm>
          <a:prstGeom prst="rect">
            <a:avLst/>
          </a:prstGeom>
          <a:ln>
            <a:noFill/>
          </a:ln>
        </p:spPr>
      </p:pic>
    </p:spTree>
  </p:cSld>
  <p:transition spd="slow">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1287</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2020-07-30T15:55:26Z</dcterms:modified>
  <cp:revision>363</cp:revision>
  <dc:subject/>
  <dc:title/>
</cp:coreProperties>
</file>