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6.png" ContentType="image/png"/>
  <Override PartName="/ppt/media/image23.png" ContentType="image/png"/>
  <Override PartName="/ppt/media/image22.png" ContentType="image/png"/>
  <Override PartName="/ppt/media/image27.png" ContentType="image/png"/>
  <Override PartName="/ppt/media/image4.png" ContentType="image/png"/>
  <Override PartName="/ppt/media/image28.png" ContentType="image/png"/>
  <Override PartName="/ppt/media/image5.png" ContentType="image/png"/>
  <Override PartName="/ppt/media/image10.png" ContentType="image/png"/>
  <Override PartName="/ppt/media/image29.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2.png" ContentType="image/png"/>
  <Override PartName="/ppt/media/image2.png" ContentType="image/png"/>
  <Override PartName="/ppt/media/image19.jpeg" ContentType="image/jpeg"/>
  <Override PartName="/ppt/media/image25.png" ContentType="image/png"/>
  <Override PartName="/ppt/media/image30.png" ContentType="image/png"/>
  <Override PartName="/ppt/media/image3.jpeg" ContentType="image/jpeg"/>
  <Override PartName="/ppt/media/image15.png" ContentType="image/png"/>
  <Override PartName="/ppt/media/image31.png" ContentType="image/png"/>
  <Override PartName="/ppt/media/image1.png" ContentType="image/png"/>
  <Override PartName="/ppt/media/image24.png" ContentType="image/png"/>
  <Override PartName="/ppt/media/image14.png" ContentType="image/png"/>
  <Override PartName="/ppt/media/image16.png" ContentType="image/png"/>
  <Override PartName="/ppt/media/image17.png" ContentType="image/png"/>
  <Override PartName="/ppt/media/image18.png" ContentType="image/png"/>
  <Override PartName="/ppt/media/image20.png" ContentType="image/png"/>
  <Override PartName="/ppt/media/image21.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a:t>
            </a:r>
            <a:r>
              <a:rPr b="0" lang="en-US" sz="4400" spc="-1" strike="noStrike">
                <a:latin typeface="Arial"/>
              </a:rPr>
              <a:t>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a:t>
            </a:r>
            <a:r>
              <a:rPr b="0" lang="en-US" sz="4400" spc="-1" strike="noStrike">
                <a:latin typeface="Arial"/>
              </a:rPr>
              <a:t>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jpeg"/><Relationship Id="rId3" Type="http://schemas.openxmlformats.org/officeDocument/2006/relationships/image" Target="../media/image20.png"/><Relationship Id="rId4"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838080" y="365040"/>
            <a:ext cx="10510560" cy="13204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a:ea typeface="Calibri"/>
              </a:rPr>
              <a:t>t</a:t>
            </a:r>
            <a:endParaRPr b="0" lang="en-US" sz="4400" spc="-1" strike="noStrike">
              <a:latin typeface="Arial"/>
            </a:endParaRPr>
          </a:p>
        </p:txBody>
      </p:sp>
      <p:sp>
        <p:nvSpPr>
          <p:cNvPr id="77" name="CustomShape 2"/>
          <p:cNvSpPr/>
          <p:nvPr/>
        </p:nvSpPr>
        <p:spPr>
          <a:xfrm>
            <a:off x="0" y="0"/>
            <a:ext cx="12187080" cy="6833880"/>
          </a:xfrm>
          <a:prstGeom prst="rect">
            <a:avLst/>
          </a:prstGeom>
          <a:noFill/>
          <a:ln>
            <a:noFill/>
          </a:ln>
        </p:spPr>
        <p:style>
          <a:lnRef idx="0"/>
          <a:fillRef idx="0"/>
          <a:effectRef idx="0"/>
          <a:fontRef idx="minor"/>
        </p:style>
      </p:sp>
      <p:sp>
        <p:nvSpPr>
          <p:cNvPr id="78" name="CustomShape 3"/>
          <p:cNvSpPr/>
          <p:nvPr/>
        </p:nvSpPr>
        <p:spPr>
          <a:xfrm>
            <a:off x="0" y="0"/>
            <a:ext cx="12148920" cy="6833880"/>
          </a:xfrm>
          <a:prstGeom prst="rect">
            <a:avLst/>
          </a:prstGeom>
          <a:solidFill>
            <a:srgbClr val="ffffff"/>
          </a:solidFill>
          <a:ln>
            <a:noFill/>
          </a:ln>
        </p:spPr>
        <p:style>
          <a:lnRef idx="0"/>
          <a:fillRef idx="0"/>
          <a:effectRef idx="0"/>
          <a:fontRef idx="minor"/>
        </p:style>
      </p:sp>
      <p:sp>
        <p:nvSpPr>
          <p:cNvPr id="79" name="CustomShape 4"/>
          <p:cNvSpPr/>
          <p:nvPr/>
        </p:nvSpPr>
        <p:spPr>
          <a:xfrm>
            <a:off x="0" y="0"/>
            <a:ext cx="12148920" cy="6833880"/>
          </a:xfrm>
          <a:prstGeom prst="rect">
            <a:avLst/>
          </a:prstGeom>
          <a:noFill/>
          <a:ln>
            <a:noFill/>
          </a:ln>
        </p:spPr>
        <p:style>
          <a:lnRef idx="0"/>
          <a:fillRef idx="0"/>
          <a:effectRef idx="0"/>
          <a:fontRef idx="minor"/>
        </p:style>
      </p:sp>
      <p:pic>
        <p:nvPicPr>
          <p:cNvPr id="80" name="Google Shape;88;p13" descr=""/>
          <p:cNvPicPr/>
          <p:nvPr/>
        </p:nvPicPr>
        <p:blipFill>
          <a:blip r:embed="rId1"/>
          <a:stretch/>
        </p:blipFill>
        <p:spPr>
          <a:xfrm>
            <a:off x="0" y="0"/>
            <a:ext cx="12187080" cy="6833880"/>
          </a:xfrm>
          <a:prstGeom prst="rect">
            <a:avLst/>
          </a:prstGeom>
          <a:ln>
            <a:noFill/>
          </a:ln>
        </p:spPr>
      </p:pic>
      <p:pic>
        <p:nvPicPr>
          <p:cNvPr id="81" name="Google Shape;89;p13" descr=""/>
          <p:cNvPicPr/>
          <p:nvPr/>
        </p:nvPicPr>
        <p:blipFill>
          <a:blip r:embed="rId2"/>
          <a:stretch/>
        </p:blipFill>
        <p:spPr>
          <a:xfrm>
            <a:off x="0" y="9360"/>
            <a:ext cx="12153600" cy="6833880"/>
          </a:xfrm>
          <a:prstGeom prst="rect">
            <a:avLst/>
          </a:prstGeom>
          <a:ln>
            <a:noFill/>
          </a:ln>
        </p:spPr>
      </p:pic>
      <p:grpSp>
        <p:nvGrpSpPr>
          <p:cNvPr id="82" name="Group 5"/>
          <p:cNvGrpSpPr/>
          <p:nvPr/>
        </p:nvGrpSpPr>
        <p:grpSpPr>
          <a:xfrm>
            <a:off x="3692520" y="2646360"/>
            <a:ext cx="4617720" cy="1149120"/>
            <a:chOff x="3692520" y="2646360"/>
            <a:chExt cx="4617720" cy="1149120"/>
          </a:xfrm>
        </p:grpSpPr>
        <p:sp>
          <p:nvSpPr>
            <p:cNvPr id="83" name="CustomShape 6"/>
            <p:cNvSpPr/>
            <p:nvPr/>
          </p:nvSpPr>
          <p:spPr>
            <a:xfrm>
              <a:off x="4691160" y="2816280"/>
              <a:ext cx="185400" cy="203040"/>
            </a:xfrm>
            <a:custGeom>
              <a:avLst/>
              <a:gdLst/>
              <a:ahLst/>
              <a:rect l="l" t="t" r="r" b="b"/>
              <a:pathLst>
                <a:path w="121" h="131">
                  <a:moveTo>
                    <a:pt x="0" y="66"/>
                  </a:moveTo>
                  <a:cubicBezTo>
                    <a:pt x="0" y="57"/>
                    <a:pt x="1" y="48"/>
                    <a:pt x="5" y="40"/>
                  </a:cubicBezTo>
                  <a:cubicBezTo>
                    <a:pt x="8" y="32"/>
                    <a:pt x="12" y="25"/>
                    <a:pt x="18" y="19"/>
                  </a:cubicBezTo>
                  <a:cubicBezTo>
                    <a:pt x="23" y="13"/>
                    <a:pt x="30" y="9"/>
                    <a:pt x="37" y="5"/>
                  </a:cubicBezTo>
                  <a:cubicBezTo>
                    <a:pt x="44" y="2"/>
                    <a:pt x="52" y="0"/>
                    <a:pt x="60" y="0"/>
                  </a:cubicBezTo>
                  <a:cubicBezTo>
                    <a:pt x="68" y="0"/>
                    <a:pt x="76" y="2"/>
                    <a:pt x="84" y="5"/>
                  </a:cubicBezTo>
                  <a:cubicBezTo>
                    <a:pt x="91" y="9"/>
                    <a:pt x="97" y="13"/>
                    <a:pt x="103" y="19"/>
                  </a:cubicBezTo>
                  <a:cubicBezTo>
                    <a:pt x="109" y="25"/>
                    <a:pt x="113" y="32"/>
                    <a:pt x="116" y="40"/>
                  </a:cubicBezTo>
                  <a:cubicBezTo>
                    <a:pt x="120" y="48"/>
                    <a:pt x="121" y="57"/>
                    <a:pt x="121" y="66"/>
                  </a:cubicBezTo>
                  <a:cubicBezTo>
                    <a:pt x="121" y="74"/>
                    <a:pt x="120" y="83"/>
                    <a:pt x="116" y="91"/>
                  </a:cubicBezTo>
                  <a:cubicBezTo>
                    <a:pt x="113" y="99"/>
                    <a:pt x="109" y="106"/>
                    <a:pt x="103" y="112"/>
                  </a:cubicBezTo>
                  <a:cubicBezTo>
                    <a:pt x="98" y="118"/>
                    <a:pt x="91" y="123"/>
                    <a:pt x="84" y="126"/>
                  </a:cubicBezTo>
                  <a:cubicBezTo>
                    <a:pt x="76" y="129"/>
                    <a:pt x="68" y="131"/>
                    <a:pt x="60" y="131"/>
                  </a:cubicBezTo>
                  <a:cubicBezTo>
                    <a:pt x="52" y="131"/>
                    <a:pt x="44" y="129"/>
                    <a:pt x="37" y="126"/>
                  </a:cubicBezTo>
                  <a:cubicBezTo>
                    <a:pt x="30" y="123"/>
                    <a:pt x="23" y="118"/>
                    <a:pt x="18" y="112"/>
                  </a:cubicBezTo>
                  <a:cubicBezTo>
                    <a:pt x="6" y="99"/>
                    <a:pt x="0" y="83"/>
                    <a:pt x="0" y="66"/>
                  </a:cubicBezTo>
                  <a:close/>
                </a:path>
              </a:pathLst>
            </a:custGeom>
            <a:solidFill>
              <a:srgbClr val="ffffff"/>
            </a:solidFill>
            <a:ln>
              <a:noFill/>
            </a:ln>
          </p:spPr>
          <p:style>
            <a:lnRef idx="0"/>
            <a:fillRef idx="0"/>
            <a:effectRef idx="0"/>
            <a:fontRef idx="minor"/>
          </p:style>
        </p:sp>
        <p:sp>
          <p:nvSpPr>
            <p:cNvPr id="84" name="CustomShape 7"/>
            <p:cNvSpPr/>
            <p:nvPr/>
          </p:nvSpPr>
          <p:spPr>
            <a:xfrm>
              <a:off x="4697280" y="3089160"/>
              <a:ext cx="172800" cy="688680"/>
            </a:xfrm>
            <a:custGeom>
              <a:avLst/>
              <a:gdLst/>
              <a:ahLst/>
              <a:rect l="l" t="t" r="r" b="b"/>
              <a:pathLst>
                <a:path w="113" h="439">
                  <a:moveTo>
                    <a:pt x="113" y="377"/>
                  </a:moveTo>
                  <a:cubicBezTo>
                    <a:pt x="113" y="385"/>
                    <a:pt x="112" y="393"/>
                    <a:pt x="109" y="401"/>
                  </a:cubicBezTo>
                  <a:cubicBezTo>
                    <a:pt x="106" y="408"/>
                    <a:pt x="102" y="415"/>
                    <a:pt x="97" y="420"/>
                  </a:cubicBezTo>
                  <a:cubicBezTo>
                    <a:pt x="92" y="426"/>
                    <a:pt x="86" y="430"/>
                    <a:pt x="79" y="433"/>
                  </a:cubicBezTo>
                  <a:cubicBezTo>
                    <a:pt x="65" y="439"/>
                    <a:pt x="49" y="439"/>
                    <a:pt x="35" y="433"/>
                  </a:cubicBezTo>
                  <a:cubicBezTo>
                    <a:pt x="28" y="430"/>
                    <a:pt x="22" y="426"/>
                    <a:pt x="17" y="420"/>
                  </a:cubicBezTo>
                  <a:cubicBezTo>
                    <a:pt x="6" y="409"/>
                    <a:pt x="0" y="393"/>
                    <a:pt x="0" y="377"/>
                  </a:cubicBezTo>
                  <a:cubicBezTo>
                    <a:pt x="0" y="61"/>
                    <a:pt x="0" y="61"/>
                    <a:pt x="0" y="61"/>
                  </a:cubicBezTo>
                  <a:cubicBezTo>
                    <a:pt x="0" y="52"/>
                    <a:pt x="2" y="44"/>
                    <a:pt x="5" y="37"/>
                  </a:cubicBezTo>
                  <a:cubicBezTo>
                    <a:pt x="8" y="30"/>
                    <a:pt x="12" y="23"/>
                    <a:pt x="17" y="17"/>
                  </a:cubicBezTo>
                  <a:cubicBezTo>
                    <a:pt x="22" y="12"/>
                    <a:pt x="29" y="8"/>
                    <a:pt x="36" y="5"/>
                  </a:cubicBezTo>
                  <a:cubicBezTo>
                    <a:pt x="43" y="1"/>
                    <a:pt x="50" y="0"/>
                    <a:pt x="58" y="0"/>
                  </a:cubicBezTo>
                  <a:cubicBezTo>
                    <a:pt x="66" y="0"/>
                    <a:pt x="73" y="1"/>
                    <a:pt x="80" y="5"/>
                  </a:cubicBezTo>
                  <a:cubicBezTo>
                    <a:pt x="86" y="8"/>
                    <a:pt x="92" y="12"/>
                    <a:pt x="97" y="17"/>
                  </a:cubicBezTo>
                  <a:cubicBezTo>
                    <a:pt x="103" y="23"/>
                    <a:pt x="107" y="30"/>
                    <a:pt x="109" y="37"/>
                  </a:cubicBezTo>
                  <a:cubicBezTo>
                    <a:pt x="112" y="44"/>
                    <a:pt x="113" y="52"/>
                    <a:pt x="113" y="61"/>
                  </a:cubicBezTo>
                  <a:lnTo>
                    <a:pt x="113" y="377"/>
                  </a:lnTo>
                  <a:close/>
                </a:path>
              </a:pathLst>
            </a:custGeom>
            <a:solidFill>
              <a:srgbClr val="ffffff"/>
            </a:solidFill>
            <a:ln>
              <a:noFill/>
            </a:ln>
          </p:spPr>
          <p:style>
            <a:lnRef idx="0"/>
            <a:fillRef idx="0"/>
            <a:effectRef idx="0"/>
            <a:fontRef idx="minor"/>
          </p:style>
        </p:sp>
        <p:sp>
          <p:nvSpPr>
            <p:cNvPr id="85" name="CustomShape 8"/>
            <p:cNvSpPr/>
            <p:nvPr/>
          </p:nvSpPr>
          <p:spPr>
            <a:xfrm>
              <a:off x="5030640" y="2813040"/>
              <a:ext cx="188640" cy="209160"/>
            </a:xfrm>
            <a:custGeom>
              <a:avLst/>
              <a:gdLst/>
              <a:ahLst/>
              <a:rect l="l" t="t" r="r" b="b"/>
              <a:pathLst>
                <a:path w="122" h="135">
                  <a:moveTo>
                    <a:pt x="0" y="68"/>
                  </a:moveTo>
                  <a:cubicBezTo>
                    <a:pt x="0" y="59"/>
                    <a:pt x="2" y="50"/>
                    <a:pt x="5" y="42"/>
                  </a:cubicBezTo>
                  <a:cubicBezTo>
                    <a:pt x="11" y="27"/>
                    <a:pt x="23" y="14"/>
                    <a:pt x="37" y="7"/>
                  </a:cubicBezTo>
                  <a:cubicBezTo>
                    <a:pt x="52" y="0"/>
                    <a:pt x="69" y="0"/>
                    <a:pt x="84" y="7"/>
                  </a:cubicBezTo>
                  <a:cubicBezTo>
                    <a:pt x="92" y="11"/>
                    <a:pt x="98" y="15"/>
                    <a:pt x="104" y="21"/>
                  </a:cubicBezTo>
                  <a:cubicBezTo>
                    <a:pt x="110" y="27"/>
                    <a:pt x="114" y="34"/>
                    <a:pt x="117" y="42"/>
                  </a:cubicBezTo>
                  <a:cubicBezTo>
                    <a:pt x="120" y="50"/>
                    <a:pt x="122" y="59"/>
                    <a:pt x="122" y="68"/>
                  </a:cubicBezTo>
                  <a:cubicBezTo>
                    <a:pt x="122" y="76"/>
                    <a:pt x="120" y="85"/>
                    <a:pt x="117" y="93"/>
                  </a:cubicBezTo>
                  <a:cubicBezTo>
                    <a:pt x="114" y="101"/>
                    <a:pt x="109" y="108"/>
                    <a:pt x="104" y="114"/>
                  </a:cubicBezTo>
                  <a:cubicBezTo>
                    <a:pt x="98" y="120"/>
                    <a:pt x="92" y="125"/>
                    <a:pt x="84" y="128"/>
                  </a:cubicBezTo>
                  <a:cubicBezTo>
                    <a:pt x="69" y="135"/>
                    <a:pt x="52" y="135"/>
                    <a:pt x="37" y="128"/>
                  </a:cubicBezTo>
                  <a:cubicBezTo>
                    <a:pt x="30" y="125"/>
                    <a:pt x="24" y="120"/>
                    <a:pt x="18" y="114"/>
                  </a:cubicBezTo>
                  <a:cubicBezTo>
                    <a:pt x="13" y="108"/>
                    <a:pt x="8" y="101"/>
                    <a:pt x="5" y="93"/>
                  </a:cubicBezTo>
                  <a:cubicBezTo>
                    <a:pt x="2" y="85"/>
                    <a:pt x="0" y="76"/>
                    <a:pt x="0" y="68"/>
                  </a:cubicBezTo>
                  <a:close/>
                </a:path>
              </a:pathLst>
            </a:custGeom>
            <a:solidFill>
              <a:srgbClr val="ffffff"/>
            </a:solidFill>
            <a:ln>
              <a:noFill/>
            </a:ln>
          </p:spPr>
          <p:style>
            <a:lnRef idx="0"/>
            <a:fillRef idx="0"/>
            <a:effectRef idx="0"/>
            <a:fontRef idx="minor"/>
          </p:style>
        </p:sp>
        <p:sp>
          <p:nvSpPr>
            <p:cNvPr id="86" name="CustomShape 9"/>
            <p:cNvSpPr/>
            <p:nvPr/>
          </p:nvSpPr>
          <p:spPr>
            <a:xfrm>
              <a:off x="5038560" y="3089160"/>
              <a:ext cx="174240" cy="688680"/>
            </a:xfrm>
            <a:custGeom>
              <a:avLst/>
              <a:gdLst/>
              <a:ahLst/>
              <a:rect l="l" t="t" r="r" b="b"/>
              <a:pathLst>
                <a:path w="113" h="439">
                  <a:moveTo>
                    <a:pt x="113" y="377"/>
                  </a:moveTo>
                  <a:cubicBezTo>
                    <a:pt x="113" y="385"/>
                    <a:pt x="111" y="393"/>
                    <a:pt x="109" y="401"/>
                  </a:cubicBezTo>
                  <a:cubicBezTo>
                    <a:pt x="106" y="408"/>
                    <a:pt x="102" y="415"/>
                    <a:pt x="97" y="420"/>
                  </a:cubicBezTo>
                  <a:cubicBezTo>
                    <a:pt x="92" y="426"/>
                    <a:pt x="86" y="430"/>
                    <a:pt x="79" y="433"/>
                  </a:cubicBezTo>
                  <a:cubicBezTo>
                    <a:pt x="65" y="439"/>
                    <a:pt x="49" y="439"/>
                    <a:pt x="35" y="433"/>
                  </a:cubicBezTo>
                  <a:cubicBezTo>
                    <a:pt x="28" y="430"/>
                    <a:pt x="22" y="426"/>
                    <a:pt x="17" y="420"/>
                  </a:cubicBezTo>
                  <a:cubicBezTo>
                    <a:pt x="6" y="409"/>
                    <a:pt x="0" y="393"/>
                    <a:pt x="0" y="377"/>
                  </a:cubicBezTo>
                  <a:cubicBezTo>
                    <a:pt x="0" y="61"/>
                    <a:pt x="0" y="61"/>
                    <a:pt x="0" y="61"/>
                  </a:cubicBezTo>
                  <a:cubicBezTo>
                    <a:pt x="0" y="52"/>
                    <a:pt x="1" y="44"/>
                    <a:pt x="4" y="37"/>
                  </a:cubicBezTo>
                  <a:cubicBezTo>
                    <a:pt x="7" y="30"/>
                    <a:pt x="12" y="23"/>
                    <a:pt x="17" y="17"/>
                  </a:cubicBezTo>
                  <a:cubicBezTo>
                    <a:pt x="22" y="12"/>
                    <a:pt x="28" y="8"/>
                    <a:pt x="35" y="5"/>
                  </a:cubicBezTo>
                  <a:cubicBezTo>
                    <a:pt x="42" y="1"/>
                    <a:pt x="50" y="0"/>
                    <a:pt x="58" y="0"/>
                  </a:cubicBezTo>
                  <a:cubicBezTo>
                    <a:pt x="65" y="0"/>
                    <a:pt x="73" y="1"/>
                    <a:pt x="79" y="5"/>
                  </a:cubicBezTo>
                  <a:cubicBezTo>
                    <a:pt x="86" y="8"/>
                    <a:pt x="92" y="12"/>
                    <a:pt x="97" y="17"/>
                  </a:cubicBezTo>
                  <a:cubicBezTo>
                    <a:pt x="102" y="23"/>
                    <a:pt x="106" y="30"/>
                    <a:pt x="109" y="37"/>
                  </a:cubicBezTo>
                  <a:cubicBezTo>
                    <a:pt x="112" y="44"/>
                    <a:pt x="113" y="52"/>
                    <a:pt x="113" y="61"/>
                  </a:cubicBezTo>
                  <a:lnTo>
                    <a:pt x="113" y="377"/>
                  </a:lnTo>
                  <a:close/>
                </a:path>
              </a:pathLst>
            </a:custGeom>
            <a:solidFill>
              <a:srgbClr val="ffffff"/>
            </a:solidFill>
            <a:ln>
              <a:noFill/>
            </a:ln>
          </p:spPr>
          <p:style>
            <a:lnRef idx="0"/>
            <a:fillRef idx="0"/>
            <a:effectRef idx="0"/>
            <a:fontRef idx="minor"/>
          </p:style>
        </p:sp>
        <p:sp>
          <p:nvSpPr>
            <p:cNvPr id="87" name="CustomShape 10"/>
            <p:cNvSpPr/>
            <p:nvPr/>
          </p:nvSpPr>
          <p:spPr>
            <a:xfrm>
              <a:off x="5365800" y="3070080"/>
              <a:ext cx="622080" cy="707760"/>
            </a:xfrm>
            <a:custGeom>
              <a:avLst/>
              <a:gdLst/>
              <a:ahLst/>
              <a:rect l="l" t="t" r="r" b="b"/>
              <a:pathLst>
                <a:path w="396" h="451">
                  <a:moveTo>
                    <a:pt x="396" y="391"/>
                  </a:moveTo>
                  <a:cubicBezTo>
                    <a:pt x="396" y="399"/>
                    <a:pt x="394" y="407"/>
                    <a:pt x="391" y="415"/>
                  </a:cubicBezTo>
                  <a:cubicBezTo>
                    <a:pt x="388" y="422"/>
                    <a:pt x="384" y="428"/>
                    <a:pt x="379" y="434"/>
                  </a:cubicBezTo>
                  <a:cubicBezTo>
                    <a:pt x="370" y="445"/>
                    <a:pt x="355" y="451"/>
                    <a:pt x="340" y="451"/>
                  </a:cubicBezTo>
                  <a:cubicBezTo>
                    <a:pt x="333" y="451"/>
                    <a:pt x="325" y="449"/>
                    <a:pt x="318" y="446"/>
                  </a:cubicBezTo>
                  <a:cubicBezTo>
                    <a:pt x="311" y="443"/>
                    <a:pt x="305" y="439"/>
                    <a:pt x="300" y="434"/>
                  </a:cubicBezTo>
                  <a:cubicBezTo>
                    <a:pt x="294" y="428"/>
                    <a:pt x="290" y="422"/>
                    <a:pt x="287" y="415"/>
                  </a:cubicBezTo>
                  <a:cubicBezTo>
                    <a:pt x="284" y="407"/>
                    <a:pt x="282" y="399"/>
                    <a:pt x="283" y="391"/>
                  </a:cubicBezTo>
                  <a:cubicBezTo>
                    <a:pt x="283" y="223"/>
                    <a:pt x="283" y="223"/>
                    <a:pt x="283" y="223"/>
                  </a:cubicBezTo>
                  <a:cubicBezTo>
                    <a:pt x="282" y="222"/>
                    <a:pt x="283" y="221"/>
                    <a:pt x="283" y="220"/>
                  </a:cubicBezTo>
                  <a:cubicBezTo>
                    <a:pt x="282" y="208"/>
                    <a:pt x="280" y="196"/>
                    <a:pt x="275" y="184"/>
                  </a:cubicBezTo>
                  <a:cubicBezTo>
                    <a:pt x="271" y="174"/>
                    <a:pt x="265" y="164"/>
                    <a:pt x="257" y="155"/>
                  </a:cubicBezTo>
                  <a:cubicBezTo>
                    <a:pt x="250" y="147"/>
                    <a:pt x="241" y="140"/>
                    <a:pt x="231" y="136"/>
                  </a:cubicBezTo>
                  <a:cubicBezTo>
                    <a:pt x="220" y="131"/>
                    <a:pt x="209" y="129"/>
                    <a:pt x="198" y="129"/>
                  </a:cubicBezTo>
                  <a:cubicBezTo>
                    <a:pt x="186" y="129"/>
                    <a:pt x="174" y="131"/>
                    <a:pt x="164" y="136"/>
                  </a:cubicBezTo>
                  <a:cubicBezTo>
                    <a:pt x="153" y="141"/>
                    <a:pt x="144" y="148"/>
                    <a:pt x="137" y="156"/>
                  </a:cubicBezTo>
                  <a:cubicBezTo>
                    <a:pt x="129" y="165"/>
                    <a:pt x="124" y="175"/>
                    <a:pt x="120" y="186"/>
                  </a:cubicBezTo>
                  <a:cubicBezTo>
                    <a:pt x="116" y="198"/>
                    <a:pt x="114" y="211"/>
                    <a:pt x="114" y="223"/>
                  </a:cubicBezTo>
                  <a:cubicBezTo>
                    <a:pt x="114" y="391"/>
                    <a:pt x="114" y="391"/>
                    <a:pt x="114" y="391"/>
                  </a:cubicBezTo>
                  <a:cubicBezTo>
                    <a:pt x="114" y="399"/>
                    <a:pt x="112" y="407"/>
                    <a:pt x="109" y="415"/>
                  </a:cubicBezTo>
                  <a:cubicBezTo>
                    <a:pt x="107" y="422"/>
                    <a:pt x="103" y="428"/>
                    <a:pt x="98" y="434"/>
                  </a:cubicBezTo>
                  <a:cubicBezTo>
                    <a:pt x="88" y="445"/>
                    <a:pt x="73" y="451"/>
                    <a:pt x="59" y="451"/>
                  </a:cubicBezTo>
                  <a:cubicBezTo>
                    <a:pt x="43" y="451"/>
                    <a:pt x="29" y="445"/>
                    <a:pt x="18" y="434"/>
                  </a:cubicBezTo>
                  <a:cubicBezTo>
                    <a:pt x="13" y="428"/>
                    <a:pt x="9" y="422"/>
                    <a:pt x="5" y="415"/>
                  </a:cubicBezTo>
                  <a:cubicBezTo>
                    <a:pt x="2" y="407"/>
                    <a:pt x="1" y="399"/>
                    <a:pt x="1" y="391"/>
                  </a:cubicBezTo>
                  <a:cubicBezTo>
                    <a:pt x="1" y="223"/>
                    <a:pt x="1" y="223"/>
                    <a:pt x="1" y="223"/>
                  </a:cubicBezTo>
                  <a:cubicBezTo>
                    <a:pt x="0" y="194"/>
                    <a:pt x="6" y="166"/>
                    <a:pt x="16" y="139"/>
                  </a:cubicBezTo>
                  <a:cubicBezTo>
                    <a:pt x="25" y="113"/>
                    <a:pt x="40" y="90"/>
                    <a:pt x="58" y="70"/>
                  </a:cubicBezTo>
                  <a:cubicBezTo>
                    <a:pt x="75" y="50"/>
                    <a:pt x="96" y="34"/>
                    <a:pt x="120" y="23"/>
                  </a:cubicBezTo>
                  <a:cubicBezTo>
                    <a:pt x="169" y="0"/>
                    <a:pt x="226" y="0"/>
                    <a:pt x="276" y="23"/>
                  </a:cubicBezTo>
                  <a:cubicBezTo>
                    <a:pt x="299" y="34"/>
                    <a:pt x="321" y="50"/>
                    <a:pt x="338" y="70"/>
                  </a:cubicBezTo>
                  <a:cubicBezTo>
                    <a:pt x="357" y="90"/>
                    <a:pt x="371" y="113"/>
                    <a:pt x="380" y="139"/>
                  </a:cubicBezTo>
                  <a:cubicBezTo>
                    <a:pt x="391" y="166"/>
                    <a:pt x="396" y="194"/>
                    <a:pt x="396" y="223"/>
                  </a:cubicBezTo>
                  <a:cubicBezTo>
                    <a:pt x="396" y="391"/>
                    <a:pt x="396" y="391"/>
                    <a:pt x="396" y="391"/>
                  </a:cubicBezTo>
                  <a:close/>
                </a:path>
              </a:pathLst>
            </a:custGeom>
            <a:solidFill>
              <a:srgbClr val="ffffff"/>
            </a:solidFill>
            <a:ln>
              <a:noFill/>
            </a:ln>
          </p:spPr>
          <p:style>
            <a:lnRef idx="0"/>
            <a:fillRef idx="0"/>
            <a:effectRef idx="0"/>
            <a:fontRef idx="minor"/>
          </p:style>
        </p:sp>
        <p:sp>
          <p:nvSpPr>
            <p:cNvPr id="88" name="CustomShape 11"/>
            <p:cNvSpPr/>
            <p:nvPr/>
          </p:nvSpPr>
          <p:spPr>
            <a:xfrm>
              <a:off x="6885000" y="3070080"/>
              <a:ext cx="684000" cy="723600"/>
            </a:xfrm>
            <a:custGeom>
              <a:avLst/>
              <a:gdLst/>
              <a:ahLst/>
              <a:rect l="l" t="t" r="r" b="b"/>
              <a:pathLst>
                <a:path w="435" h="461">
                  <a:moveTo>
                    <a:pt x="0" y="231"/>
                  </a:moveTo>
                  <a:cubicBezTo>
                    <a:pt x="0" y="172"/>
                    <a:pt x="22" y="115"/>
                    <a:pt x="62" y="72"/>
                  </a:cubicBezTo>
                  <a:cubicBezTo>
                    <a:pt x="80" y="52"/>
                    <a:pt x="103" y="35"/>
                    <a:pt x="128" y="24"/>
                  </a:cubicBezTo>
                  <a:cubicBezTo>
                    <a:pt x="179" y="0"/>
                    <a:pt x="237" y="0"/>
                    <a:pt x="289" y="24"/>
                  </a:cubicBezTo>
                  <a:cubicBezTo>
                    <a:pt x="313" y="35"/>
                    <a:pt x="336" y="52"/>
                    <a:pt x="354" y="72"/>
                  </a:cubicBezTo>
                  <a:cubicBezTo>
                    <a:pt x="435" y="162"/>
                    <a:pt x="435" y="299"/>
                    <a:pt x="354" y="390"/>
                  </a:cubicBezTo>
                  <a:cubicBezTo>
                    <a:pt x="336" y="410"/>
                    <a:pt x="313" y="426"/>
                    <a:pt x="289" y="438"/>
                  </a:cubicBezTo>
                  <a:cubicBezTo>
                    <a:pt x="237" y="461"/>
                    <a:pt x="179" y="461"/>
                    <a:pt x="128" y="438"/>
                  </a:cubicBezTo>
                  <a:cubicBezTo>
                    <a:pt x="103" y="426"/>
                    <a:pt x="80" y="410"/>
                    <a:pt x="62" y="390"/>
                  </a:cubicBezTo>
                  <a:cubicBezTo>
                    <a:pt x="22" y="346"/>
                    <a:pt x="0" y="290"/>
                    <a:pt x="0" y="231"/>
                  </a:cubicBezTo>
                  <a:close/>
                  <a:moveTo>
                    <a:pt x="113" y="231"/>
                  </a:moveTo>
                  <a:cubicBezTo>
                    <a:pt x="113" y="245"/>
                    <a:pt x="116" y="258"/>
                    <a:pt x="121" y="271"/>
                  </a:cubicBezTo>
                  <a:cubicBezTo>
                    <a:pt x="126" y="283"/>
                    <a:pt x="133" y="294"/>
                    <a:pt x="142" y="303"/>
                  </a:cubicBezTo>
                  <a:cubicBezTo>
                    <a:pt x="150" y="312"/>
                    <a:pt x="160" y="320"/>
                    <a:pt x="172" y="325"/>
                  </a:cubicBezTo>
                  <a:cubicBezTo>
                    <a:pt x="183" y="330"/>
                    <a:pt x="195" y="333"/>
                    <a:pt x="208" y="333"/>
                  </a:cubicBezTo>
                  <a:cubicBezTo>
                    <a:pt x="221" y="333"/>
                    <a:pt x="233" y="330"/>
                    <a:pt x="245" y="325"/>
                  </a:cubicBezTo>
                  <a:cubicBezTo>
                    <a:pt x="256" y="320"/>
                    <a:pt x="266" y="312"/>
                    <a:pt x="274" y="303"/>
                  </a:cubicBezTo>
                  <a:cubicBezTo>
                    <a:pt x="311" y="262"/>
                    <a:pt x="311" y="200"/>
                    <a:pt x="274" y="159"/>
                  </a:cubicBezTo>
                  <a:cubicBezTo>
                    <a:pt x="266" y="149"/>
                    <a:pt x="256" y="142"/>
                    <a:pt x="245" y="137"/>
                  </a:cubicBezTo>
                  <a:cubicBezTo>
                    <a:pt x="233" y="131"/>
                    <a:pt x="221" y="129"/>
                    <a:pt x="208" y="129"/>
                  </a:cubicBezTo>
                  <a:cubicBezTo>
                    <a:pt x="195" y="129"/>
                    <a:pt x="183" y="131"/>
                    <a:pt x="172" y="137"/>
                  </a:cubicBezTo>
                  <a:cubicBezTo>
                    <a:pt x="160" y="142"/>
                    <a:pt x="150" y="149"/>
                    <a:pt x="142" y="159"/>
                  </a:cubicBezTo>
                  <a:cubicBezTo>
                    <a:pt x="133" y="168"/>
                    <a:pt x="126" y="179"/>
                    <a:pt x="121" y="191"/>
                  </a:cubicBezTo>
                  <a:cubicBezTo>
                    <a:pt x="116" y="204"/>
                    <a:pt x="113" y="217"/>
                    <a:pt x="113" y="231"/>
                  </a:cubicBezTo>
                  <a:close/>
                </a:path>
              </a:pathLst>
            </a:custGeom>
            <a:solidFill>
              <a:srgbClr val="ffffff"/>
            </a:solidFill>
            <a:ln>
              <a:noFill/>
            </a:ln>
          </p:spPr>
          <p:style>
            <a:lnRef idx="0"/>
            <a:fillRef idx="0"/>
            <a:effectRef idx="0"/>
            <a:fontRef idx="minor"/>
          </p:style>
        </p:sp>
        <p:sp>
          <p:nvSpPr>
            <p:cNvPr id="89" name="CustomShape 12"/>
            <p:cNvSpPr/>
            <p:nvPr/>
          </p:nvSpPr>
          <p:spPr>
            <a:xfrm>
              <a:off x="7626240" y="3070080"/>
              <a:ext cx="684000" cy="723600"/>
            </a:xfrm>
            <a:custGeom>
              <a:avLst/>
              <a:gdLst/>
              <a:ahLst/>
              <a:rect l="l" t="t" r="r" b="b"/>
              <a:pathLst>
                <a:path w="435" h="461">
                  <a:moveTo>
                    <a:pt x="0" y="231"/>
                  </a:moveTo>
                  <a:cubicBezTo>
                    <a:pt x="0" y="201"/>
                    <a:pt x="5" y="171"/>
                    <a:pt x="16" y="143"/>
                  </a:cubicBezTo>
                  <a:cubicBezTo>
                    <a:pt x="27" y="117"/>
                    <a:pt x="42" y="93"/>
                    <a:pt x="61" y="72"/>
                  </a:cubicBezTo>
                  <a:cubicBezTo>
                    <a:pt x="80" y="52"/>
                    <a:pt x="102" y="35"/>
                    <a:pt x="127" y="24"/>
                  </a:cubicBezTo>
                  <a:cubicBezTo>
                    <a:pt x="178" y="0"/>
                    <a:pt x="237" y="0"/>
                    <a:pt x="288" y="24"/>
                  </a:cubicBezTo>
                  <a:cubicBezTo>
                    <a:pt x="313" y="35"/>
                    <a:pt x="335" y="52"/>
                    <a:pt x="354" y="72"/>
                  </a:cubicBezTo>
                  <a:cubicBezTo>
                    <a:pt x="435" y="162"/>
                    <a:pt x="435" y="299"/>
                    <a:pt x="354" y="390"/>
                  </a:cubicBezTo>
                  <a:cubicBezTo>
                    <a:pt x="335" y="410"/>
                    <a:pt x="313" y="426"/>
                    <a:pt x="288" y="438"/>
                  </a:cubicBezTo>
                  <a:cubicBezTo>
                    <a:pt x="237" y="461"/>
                    <a:pt x="178" y="461"/>
                    <a:pt x="127" y="438"/>
                  </a:cubicBezTo>
                  <a:cubicBezTo>
                    <a:pt x="102" y="426"/>
                    <a:pt x="80" y="410"/>
                    <a:pt x="61" y="390"/>
                  </a:cubicBezTo>
                  <a:cubicBezTo>
                    <a:pt x="22" y="346"/>
                    <a:pt x="0" y="290"/>
                    <a:pt x="0" y="231"/>
                  </a:cubicBezTo>
                  <a:close/>
                  <a:moveTo>
                    <a:pt x="113" y="231"/>
                  </a:moveTo>
                  <a:cubicBezTo>
                    <a:pt x="113" y="245"/>
                    <a:pt x="115" y="258"/>
                    <a:pt x="120" y="271"/>
                  </a:cubicBezTo>
                  <a:cubicBezTo>
                    <a:pt x="125" y="283"/>
                    <a:pt x="132" y="294"/>
                    <a:pt x="141" y="303"/>
                  </a:cubicBezTo>
                  <a:cubicBezTo>
                    <a:pt x="149" y="312"/>
                    <a:pt x="160" y="320"/>
                    <a:pt x="171" y="325"/>
                  </a:cubicBezTo>
                  <a:cubicBezTo>
                    <a:pt x="182" y="330"/>
                    <a:pt x="195" y="333"/>
                    <a:pt x="207" y="333"/>
                  </a:cubicBezTo>
                  <a:cubicBezTo>
                    <a:pt x="220" y="333"/>
                    <a:pt x="232" y="330"/>
                    <a:pt x="244" y="325"/>
                  </a:cubicBezTo>
                  <a:cubicBezTo>
                    <a:pt x="255" y="320"/>
                    <a:pt x="265" y="312"/>
                    <a:pt x="274" y="303"/>
                  </a:cubicBezTo>
                  <a:cubicBezTo>
                    <a:pt x="282" y="294"/>
                    <a:pt x="289" y="283"/>
                    <a:pt x="294" y="271"/>
                  </a:cubicBezTo>
                  <a:cubicBezTo>
                    <a:pt x="304" y="245"/>
                    <a:pt x="304" y="217"/>
                    <a:pt x="294" y="191"/>
                  </a:cubicBezTo>
                  <a:cubicBezTo>
                    <a:pt x="289" y="179"/>
                    <a:pt x="282" y="168"/>
                    <a:pt x="274" y="159"/>
                  </a:cubicBezTo>
                  <a:cubicBezTo>
                    <a:pt x="265" y="149"/>
                    <a:pt x="255" y="142"/>
                    <a:pt x="244" y="137"/>
                  </a:cubicBezTo>
                  <a:cubicBezTo>
                    <a:pt x="232" y="131"/>
                    <a:pt x="220" y="129"/>
                    <a:pt x="207" y="129"/>
                  </a:cubicBezTo>
                  <a:cubicBezTo>
                    <a:pt x="195" y="129"/>
                    <a:pt x="182" y="131"/>
                    <a:pt x="171" y="137"/>
                  </a:cubicBezTo>
                  <a:cubicBezTo>
                    <a:pt x="160" y="142"/>
                    <a:pt x="149" y="149"/>
                    <a:pt x="141" y="159"/>
                  </a:cubicBezTo>
                  <a:cubicBezTo>
                    <a:pt x="132" y="168"/>
                    <a:pt x="125" y="179"/>
                    <a:pt x="120" y="191"/>
                  </a:cubicBezTo>
                  <a:cubicBezTo>
                    <a:pt x="115" y="204"/>
                    <a:pt x="113" y="217"/>
                    <a:pt x="113" y="231"/>
                  </a:cubicBezTo>
                  <a:close/>
                </a:path>
              </a:pathLst>
            </a:custGeom>
            <a:solidFill>
              <a:srgbClr val="ffffff"/>
            </a:solidFill>
            <a:ln>
              <a:noFill/>
            </a:ln>
          </p:spPr>
          <p:style>
            <a:lnRef idx="0"/>
            <a:fillRef idx="0"/>
            <a:effectRef idx="0"/>
            <a:fontRef idx="minor"/>
          </p:style>
        </p:sp>
        <p:sp>
          <p:nvSpPr>
            <p:cNvPr id="90" name="CustomShape 13"/>
            <p:cNvSpPr/>
            <p:nvPr/>
          </p:nvSpPr>
          <p:spPr>
            <a:xfrm>
              <a:off x="3692520" y="2647800"/>
              <a:ext cx="923760" cy="1130040"/>
            </a:xfrm>
            <a:custGeom>
              <a:avLst/>
              <a:gdLst/>
              <a:ahLst/>
              <a:rect l="l" t="t" r="r" b="b"/>
              <a:pathLst>
                <a:path w="587" h="717">
                  <a:moveTo>
                    <a:pt x="5" y="100"/>
                  </a:moveTo>
                  <a:cubicBezTo>
                    <a:pt x="2" y="91"/>
                    <a:pt x="0" y="81"/>
                    <a:pt x="0" y="71"/>
                  </a:cubicBezTo>
                  <a:cubicBezTo>
                    <a:pt x="0" y="62"/>
                    <a:pt x="2" y="53"/>
                    <a:pt x="5" y="44"/>
                  </a:cubicBezTo>
                  <a:cubicBezTo>
                    <a:pt x="8" y="36"/>
                    <a:pt x="13" y="28"/>
                    <a:pt x="20" y="21"/>
                  </a:cubicBezTo>
                  <a:cubicBezTo>
                    <a:pt x="26" y="14"/>
                    <a:pt x="34" y="9"/>
                    <a:pt x="43" y="5"/>
                  </a:cubicBezTo>
                  <a:cubicBezTo>
                    <a:pt x="50" y="2"/>
                    <a:pt x="59" y="0"/>
                    <a:pt x="68" y="0"/>
                  </a:cubicBezTo>
                  <a:cubicBezTo>
                    <a:pt x="76" y="0"/>
                    <a:pt x="85" y="2"/>
                    <a:pt x="92" y="6"/>
                  </a:cubicBezTo>
                  <a:cubicBezTo>
                    <a:pt x="100" y="9"/>
                    <a:pt x="108" y="14"/>
                    <a:pt x="113" y="21"/>
                  </a:cubicBezTo>
                  <a:cubicBezTo>
                    <a:pt x="120" y="28"/>
                    <a:pt x="125" y="36"/>
                    <a:pt x="128" y="45"/>
                  </a:cubicBezTo>
                  <a:cubicBezTo>
                    <a:pt x="128" y="45"/>
                    <a:pt x="279" y="425"/>
                    <a:pt x="282" y="433"/>
                  </a:cubicBezTo>
                  <a:cubicBezTo>
                    <a:pt x="285" y="439"/>
                    <a:pt x="293" y="442"/>
                    <a:pt x="300" y="439"/>
                  </a:cubicBezTo>
                  <a:cubicBezTo>
                    <a:pt x="303" y="438"/>
                    <a:pt x="305" y="435"/>
                    <a:pt x="306" y="433"/>
                  </a:cubicBezTo>
                  <a:cubicBezTo>
                    <a:pt x="310" y="425"/>
                    <a:pt x="459" y="45"/>
                    <a:pt x="459" y="45"/>
                  </a:cubicBezTo>
                  <a:cubicBezTo>
                    <a:pt x="462" y="36"/>
                    <a:pt x="467" y="28"/>
                    <a:pt x="473" y="21"/>
                  </a:cubicBezTo>
                  <a:cubicBezTo>
                    <a:pt x="479" y="15"/>
                    <a:pt x="487" y="9"/>
                    <a:pt x="495" y="6"/>
                  </a:cubicBezTo>
                  <a:cubicBezTo>
                    <a:pt x="502" y="2"/>
                    <a:pt x="511" y="0"/>
                    <a:pt x="519" y="0"/>
                  </a:cubicBezTo>
                  <a:cubicBezTo>
                    <a:pt x="528" y="0"/>
                    <a:pt x="537" y="2"/>
                    <a:pt x="545" y="5"/>
                  </a:cubicBezTo>
                  <a:cubicBezTo>
                    <a:pt x="554" y="9"/>
                    <a:pt x="561" y="14"/>
                    <a:pt x="567" y="21"/>
                  </a:cubicBezTo>
                  <a:cubicBezTo>
                    <a:pt x="574" y="28"/>
                    <a:pt x="578" y="36"/>
                    <a:pt x="582" y="44"/>
                  </a:cubicBezTo>
                  <a:cubicBezTo>
                    <a:pt x="585" y="53"/>
                    <a:pt x="587" y="62"/>
                    <a:pt x="587" y="71"/>
                  </a:cubicBezTo>
                  <a:cubicBezTo>
                    <a:pt x="587" y="81"/>
                    <a:pt x="585" y="91"/>
                    <a:pt x="581" y="100"/>
                  </a:cubicBezTo>
                  <a:cubicBezTo>
                    <a:pt x="356" y="673"/>
                    <a:pt x="356" y="673"/>
                    <a:pt x="356" y="673"/>
                  </a:cubicBezTo>
                  <a:cubicBezTo>
                    <a:pt x="351" y="686"/>
                    <a:pt x="342" y="697"/>
                    <a:pt x="331" y="705"/>
                  </a:cubicBezTo>
                  <a:cubicBezTo>
                    <a:pt x="320" y="713"/>
                    <a:pt x="308" y="717"/>
                    <a:pt x="295" y="717"/>
                  </a:cubicBezTo>
                  <a:cubicBezTo>
                    <a:pt x="289" y="717"/>
                    <a:pt x="289" y="717"/>
                    <a:pt x="289" y="717"/>
                  </a:cubicBezTo>
                  <a:cubicBezTo>
                    <a:pt x="283" y="716"/>
                    <a:pt x="283" y="716"/>
                    <a:pt x="283" y="716"/>
                  </a:cubicBezTo>
                  <a:cubicBezTo>
                    <a:pt x="272" y="714"/>
                    <a:pt x="261" y="709"/>
                    <a:pt x="252" y="702"/>
                  </a:cubicBezTo>
                  <a:cubicBezTo>
                    <a:pt x="243" y="694"/>
                    <a:pt x="236" y="684"/>
                    <a:pt x="231" y="673"/>
                  </a:cubicBezTo>
                  <a:lnTo>
                    <a:pt x="5" y="100"/>
                  </a:lnTo>
                  <a:close/>
                </a:path>
              </a:pathLst>
            </a:custGeom>
            <a:solidFill>
              <a:srgbClr val="ffffff"/>
            </a:solidFill>
            <a:ln>
              <a:noFill/>
            </a:ln>
          </p:spPr>
          <p:style>
            <a:lnRef idx="0"/>
            <a:fillRef idx="0"/>
            <a:effectRef idx="0"/>
            <a:fontRef idx="minor"/>
          </p:style>
        </p:sp>
        <p:sp>
          <p:nvSpPr>
            <p:cNvPr id="91" name="CustomShape 14"/>
            <p:cNvSpPr/>
            <p:nvPr/>
          </p:nvSpPr>
          <p:spPr>
            <a:xfrm>
              <a:off x="6066000" y="2646360"/>
              <a:ext cx="684000" cy="1149120"/>
            </a:xfrm>
            <a:custGeom>
              <a:avLst/>
              <a:gdLst/>
              <a:ahLst/>
              <a:rect l="l" t="t" r="r" b="b"/>
              <a:pathLst>
                <a:path w="435" h="729">
                  <a:moveTo>
                    <a:pt x="435" y="88"/>
                  </a:moveTo>
                  <a:cubicBezTo>
                    <a:pt x="435" y="65"/>
                    <a:pt x="435" y="65"/>
                    <a:pt x="435" y="65"/>
                  </a:cubicBezTo>
                  <a:cubicBezTo>
                    <a:pt x="435" y="57"/>
                    <a:pt x="434" y="48"/>
                    <a:pt x="431" y="40"/>
                  </a:cubicBezTo>
                  <a:cubicBezTo>
                    <a:pt x="428" y="33"/>
                    <a:pt x="424" y="26"/>
                    <a:pt x="419" y="20"/>
                  </a:cubicBezTo>
                  <a:cubicBezTo>
                    <a:pt x="414" y="14"/>
                    <a:pt x="407" y="10"/>
                    <a:pt x="401" y="7"/>
                  </a:cubicBezTo>
                  <a:cubicBezTo>
                    <a:pt x="386" y="0"/>
                    <a:pt x="370" y="0"/>
                    <a:pt x="356" y="7"/>
                  </a:cubicBezTo>
                  <a:cubicBezTo>
                    <a:pt x="349" y="10"/>
                    <a:pt x="343" y="14"/>
                    <a:pt x="338" y="20"/>
                  </a:cubicBezTo>
                  <a:cubicBezTo>
                    <a:pt x="333" y="26"/>
                    <a:pt x="329" y="33"/>
                    <a:pt x="326" y="40"/>
                  </a:cubicBezTo>
                  <a:cubicBezTo>
                    <a:pt x="324" y="48"/>
                    <a:pt x="322" y="57"/>
                    <a:pt x="322" y="65"/>
                  </a:cubicBezTo>
                  <a:cubicBezTo>
                    <a:pt x="322" y="298"/>
                    <a:pt x="322" y="298"/>
                    <a:pt x="322" y="298"/>
                  </a:cubicBezTo>
                  <a:cubicBezTo>
                    <a:pt x="308" y="290"/>
                    <a:pt x="293" y="284"/>
                    <a:pt x="277" y="280"/>
                  </a:cubicBezTo>
                  <a:cubicBezTo>
                    <a:pt x="261" y="275"/>
                    <a:pt x="245" y="273"/>
                    <a:pt x="228" y="273"/>
                  </a:cubicBezTo>
                  <a:cubicBezTo>
                    <a:pt x="200" y="273"/>
                    <a:pt x="173" y="279"/>
                    <a:pt x="147" y="291"/>
                  </a:cubicBezTo>
                  <a:cubicBezTo>
                    <a:pt x="122" y="302"/>
                    <a:pt x="100" y="319"/>
                    <a:pt x="82" y="339"/>
                  </a:cubicBezTo>
                  <a:cubicBezTo>
                    <a:pt x="0" y="429"/>
                    <a:pt x="0" y="566"/>
                    <a:pt x="82" y="657"/>
                  </a:cubicBezTo>
                  <a:cubicBezTo>
                    <a:pt x="100" y="677"/>
                    <a:pt x="122" y="693"/>
                    <a:pt x="147" y="705"/>
                  </a:cubicBezTo>
                  <a:cubicBezTo>
                    <a:pt x="198" y="728"/>
                    <a:pt x="257" y="729"/>
                    <a:pt x="308" y="705"/>
                  </a:cubicBezTo>
                  <a:cubicBezTo>
                    <a:pt x="332" y="694"/>
                    <a:pt x="355" y="678"/>
                    <a:pt x="373" y="658"/>
                  </a:cubicBezTo>
                  <a:cubicBezTo>
                    <a:pt x="392" y="637"/>
                    <a:pt x="407" y="613"/>
                    <a:pt x="418" y="587"/>
                  </a:cubicBezTo>
                  <a:cubicBezTo>
                    <a:pt x="429" y="560"/>
                    <a:pt x="435" y="531"/>
                    <a:pt x="435" y="501"/>
                  </a:cubicBezTo>
                  <a:cubicBezTo>
                    <a:pt x="435" y="88"/>
                    <a:pt x="435" y="88"/>
                    <a:pt x="435" y="88"/>
                  </a:cubicBezTo>
                  <a:close/>
                  <a:moveTo>
                    <a:pt x="315" y="538"/>
                  </a:moveTo>
                  <a:cubicBezTo>
                    <a:pt x="310" y="550"/>
                    <a:pt x="303" y="561"/>
                    <a:pt x="294" y="570"/>
                  </a:cubicBezTo>
                  <a:cubicBezTo>
                    <a:pt x="286" y="579"/>
                    <a:pt x="276" y="587"/>
                    <a:pt x="264" y="592"/>
                  </a:cubicBezTo>
                  <a:cubicBezTo>
                    <a:pt x="253" y="597"/>
                    <a:pt x="240" y="600"/>
                    <a:pt x="228" y="600"/>
                  </a:cubicBezTo>
                  <a:cubicBezTo>
                    <a:pt x="215" y="600"/>
                    <a:pt x="203" y="597"/>
                    <a:pt x="191" y="592"/>
                  </a:cubicBezTo>
                  <a:cubicBezTo>
                    <a:pt x="180" y="587"/>
                    <a:pt x="170" y="579"/>
                    <a:pt x="161" y="570"/>
                  </a:cubicBezTo>
                  <a:cubicBezTo>
                    <a:pt x="125" y="529"/>
                    <a:pt x="125" y="467"/>
                    <a:pt x="161" y="426"/>
                  </a:cubicBezTo>
                  <a:cubicBezTo>
                    <a:pt x="170" y="416"/>
                    <a:pt x="180" y="409"/>
                    <a:pt x="191" y="404"/>
                  </a:cubicBezTo>
                  <a:cubicBezTo>
                    <a:pt x="203" y="398"/>
                    <a:pt x="215" y="396"/>
                    <a:pt x="228" y="396"/>
                  </a:cubicBezTo>
                  <a:cubicBezTo>
                    <a:pt x="240" y="396"/>
                    <a:pt x="253" y="398"/>
                    <a:pt x="264" y="404"/>
                  </a:cubicBezTo>
                  <a:cubicBezTo>
                    <a:pt x="276" y="409"/>
                    <a:pt x="286" y="416"/>
                    <a:pt x="294" y="426"/>
                  </a:cubicBezTo>
                  <a:cubicBezTo>
                    <a:pt x="303" y="435"/>
                    <a:pt x="310" y="446"/>
                    <a:pt x="315" y="458"/>
                  </a:cubicBezTo>
                  <a:cubicBezTo>
                    <a:pt x="325" y="484"/>
                    <a:pt x="325" y="512"/>
                    <a:pt x="315" y="538"/>
                  </a:cubicBezTo>
                  <a:close/>
                </a:path>
              </a:pathLst>
            </a:custGeom>
            <a:solidFill>
              <a:srgbClr val="ffffff"/>
            </a:solidFill>
            <a:ln>
              <a:noFill/>
            </a:ln>
          </p:spPr>
          <p:style>
            <a:lnRef idx="0"/>
            <a:fillRef idx="0"/>
            <a:effectRef idx="0"/>
            <a:fontRef idx="minor"/>
          </p:style>
        </p:sp>
      </p:grpSp>
      <p:sp>
        <p:nvSpPr>
          <p:cNvPr id="92" name="CustomShape 15"/>
          <p:cNvSpPr/>
          <p:nvPr/>
        </p:nvSpPr>
        <p:spPr>
          <a:xfrm>
            <a:off x="5867280" y="3881520"/>
            <a:ext cx="75240" cy="318240"/>
          </a:xfrm>
          <a:prstGeom prst="rect">
            <a:avLst/>
          </a:prstGeom>
          <a:noFill/>
          <a:ln>
            <a:noFill/>
          </a:ln>
        </p:spPr>
        <p:style>
          <a:lnRef idx="0"/>
          <a:fillRef idx="0"/>
          <a:effectRef idx="0"/>
          <a:fontRef idx="minor"/>
        </p:style>
        <p:txBody>
          <a:bodyPr lIns="0" rIns="0" tIns="0" bIns="0">
            <a:noAutofit/>
          </a:bodyPr>
          <a:p>
            <a:pPr>
              <a:lnSpc>
                <a:spcPct val="100000"/>
              </a:lnSpc>
            </a:pPr>
            <a:r>
              <a:rPr b="1" lang="en-US" sz="2100" spc="-1" strike="noStrike">
                <a:solidFill>
                  <a:srgbClr val="ffffff"/>
                </a:solidFill>
                <a:latin typeface="Arial"/>
                <a:ea typeface="Arial"/>
              </a:rPr>
              <a:t> </a:t>
            </a:r>
            <a:endParaRPr b="0" lang="en-US" sz="2100" spc="-1" strike="noStrike">
              <a:latin typeface="Arial"/>
            </a:endParaRPr>
          </a:p>
        </p:txBody>
      </p:sp>
      <p:sp>
        <p:nvSpPr>
          <p:cNvPr id="93" name="CustomShape 16"/>
          <p:cNvSpPr/>
          <p:nvPr/>
        </p:nvSpPr>
        <p:spPr>
          <a:xfrm>
            <a:off x="4013280" y="3849480"/>
            <a:ext cx="4398840" cy="757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100" spc="-1" strike="noStrike">
                <a:solidFill>
                  <a:srgbClr val="ffffff"/>
                </a:solidFill>
                <a:latin typeface="Arial"/>
                <a:ea typeface="Arial"/>
              </a:rPr>
              <a:t>Powering Your Business Growth</a:t>
            </a:r>
            <a:endParaRPr b="0" lang="en-US" sz="2100" spc="-1" strike="noStrike">
              <a:latin typeface="Arial"/>
            </a:endParaRPr>
          </a:p>
        </p:txBody>
      </p:sp>
    </p:spTree>
  </p:cSld>
  <p:transition spd="slow">
    <p:random/>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0" y="0"/>
            <a:ext cx="12183840" cy="6852960"/>
          </a:xfrm>
          <a:prstGeom prst="rect">
            <a:avLst/>
          </a:prstGeom>
          <a:noFill/>
          <a:ln>
            <a:noFill/>
          </a:ln>
        </p:spPr>
        <p:style>
          <a:lnRef idx="0"/>
          <a:fillRef idx="0"/>
          <a:effectRef idx="0"/>
          <a:fontRef idx="minor"/>
        </p:style>
      </p:sp>
      <p:sp>
        <p:nvSpPr>
          <p:cNvPr id="213" name="CustomShape 2"/>
          <p:cNvSpPr/>
          <p:nvPr/>
        </p:nvSpPr>
        <p:spPr>
          <a:xfrm>
            <a:off x="0" y="0"/>
            <a:ext cx="2458800" cy="6852960"/>
          </a:xfrm>
          <a:prstGeom prst="rect">
            <a:avLst/>
          </a:prstGeom>
          <a:solidFill>
            <a:srgbClr val="5d5959"/>
          </a:solidFill>
          <a:ln>
            <a:noFill/>
          </a:ln>
        </p:spPr>
        <p:style>
          <a:lnRef idx="0"/>
          <a:fillRef idx="0"/>
          <a:effectRef idx="0"/>
          <a:fontRef idx="minor"/>
        </p:style>
      </p:sp>
      <p:sp>
        <p:nvSpPr>
          <p:cNvPr id="214" name="CustomShape 3"/>
          <p:cNvSpPr/>
          <p:nvPr/>
        </p:nvSpPr>
        <p:spPr>
          <a:xfrm>
            <a:off x="3240" y="3240"/>
            <a:ext cx="2452320" cy="6846480"/>
          </a:xfrm>
          <a:prstGeom prst="rect">
            <a:avLst/>
          </a:prstGeom>
          <a:noFill/>
          <a:ln w="9360">
            <a:solidFill>
              <a:srgbClr val="707070"/>
            </a:solidFill>
            <a:miter/>
          </a:ln>
        </p:spPr>
        <p:style>
          <a:lnRef idx="0"/>
          <a:fillRef idx="0"/>
          <a:effectRef idx="0"/>
          <a:fontRef idx="minor"/>
        </p:style>
      </p:sp>
      <p:sp>
        <p:nvSpPr>
          <p:cNvPr id="215" name="CustomShape 4"/>
          <p:cNvSpPr/>
          <p:nvPr/>
        </p:nvSpPr>
        <p:spPr>
          <a:xfrm>
            <a:off x="5439240" y="908640"/>
            <a:ext cx="4615920" cy="642600"/>
          </a:xfrm>
          <a:custGeom>
            <a:avLst/>
            <a:gdLst/>
            <a:ahLst/>
            <a:rect l="l" t="t" r="r" b="b"/>
            <a:pathLst>
              <a:path w="1676" h="408">
                <a:moveTo>
                  <a:pt x="176" y="0"/>
                </a:moveTo>
                <a:cubicBezTo>
                  <a:pt x="1500" y="0"/>
                  <a:pt x="1500" y="0"/>
                  <a:pt x="1500" y="0"/>
                </a:cubicBezTo>
                <a:cubicBezTo>
                  <a:pt x="1597" y="0"/>
                  <a:pt x="1676" y="79"/>
                  <a:pt x="1676" y="176"/>
                </a:cubicBezTo>
                <a:cubicBezTo>
                  <a:pt x="1676" y="232"/>
                  <a:pt x="1676" y="232"/>
                  <a:pt x="1676" y="232"/>
                </a:cubicBezTo>
                <a:cubicBezTo>
                  <a:pt x="1676" y="329"/>
                  <a:pt x="1597" y="408"/>
                  <a:pt x="1500" y="408"/>
                </a:cubicBezTo>
                <a:cubicBezTo>
                  <a:pt x="176" y="408"/>
                  <a:pt x="176" y="408"/>
                  <a:pt x="176" y="408"/>
                </a:cubicBezTo>
                <a:cubicBezTo>
                  <a:pt x="79" y="408"/>
                  <a:pt x="0" y="329"/>
                  <a:pt x="0" y="232"/>
                </a:cubicBezTo>
                <a:cubicBezTo>
                  <a:pt x="0" y="176"/>
                  <a:pt x="0" y="176"/>
                  <a:pt x="0" y="176"/>
                </a:cubicBezTo>
                <a:cubicBezTo>
                  <a:pt x="0" y="79"/>
                  <a:pt x="79" y="0"/>
                  <a:pt x="176" y="0"/>
                </a:cubicBezTo>
                <a:close/>
              </a:path>
            </a:pathLst>
          </a:custGeom>
          <a:solidFill>
            <a:srgbClr val="02b6c9"/>
          </a:solidFill>
          <a:ln>
            <a:noFill/>
          </a:ln>
        </p:spPr>
        <p:style>
          <a:lnRef idx="0"/>
          <a:fillRef idx="0"/>
          <a:effectRef idx="0"/>
          <a:fontRef idx="minor"/>
        </p:style>
      </p:sp>
      <p:sp>
        <p:nvSpPr>
          <p:cNvPr id="216" name="CustomShape 5"/>
          <p:cNvSpPr/>
          <p:nvPr/>
        </p:nvSpPr>
        <p:spPr>
          <a:xfrm>
            <a:off x="5851800" y="1080000"/>
            <a:ext cx="4020480" cy="379800"/>
          </a:xfrm>
          <a:prstGeom prst="rect">
            <a:avLst/>
          </a:prstGeom>
          <a:noFill/>
          <a:ln>
            <a:noFill/>
          </a:ln>
        </p:spPr>
        <p:style>
          <a:lnRef idx="0"/>
          <a:fillRef idx="0"/>
          <a:effectRef idx="0"/>
          <a:fontRef idx="minor"/>
        </p:style>
        <p:txBody>
          <a:bodyPr lIns="0" rIns="0" tIns="0" bIns="0">
            <a:noAutofit/>
          </a:bodyPr>
          <a:p>
            <a:pPr>
              <a:lnSpc>
                <a:spcPct val="100000"/>
              </a:lnSpc>
            </a:pPr>
            <a:r>
              <a:rPr b="1" lang="en-US" sz="2200" spc="-1" strike="noStrike">
                <a:solidFill>
                  <a:srgbClr val="ffffff"/>
                </a:solidFill>
                <a:latin typeface="Arial"/>
                <a:ea typeface="Roboto"/>
              </a:rPr>
              <a:t>Tính trừu tượng (</a:t>
            </a:r>
            <a:r>
              <a:rPr b="1" lang="en-US" sz="2200" spc="-1" strike="noStrike">
                <a:solidFill>
                  <a:srgbClr val="ffffff"/>
                </a:solidFill>
                <a:latin typeface="Arial"/>
                <a:ea typeface="DejaVu Sans"/>
              </a:rPr>
              <a:t>Abstraction</a:t>
            </a:r>
            <a:r>
              <a:rPr b="1" lang="en-US" sz="2200" spc="-1" strike="noStrike">
                <a:solidFill>
                  <a:srgbClr val="ffffff"/>
                </a:solidFill>
                <a:latin typeface="Arial"/>
                <a:ea typeface="Roboto"/>
              </a:rPr>
              <a:t>)</a:t>
            </a:r>
            <a:endParaRPr b="0" lang="en-US" sz="2200" spc="-1" strike="noStrike">
              <a:latin typeface="Arial"/>
            </a:endParaRPr>
          </a:p>
        </p:txBody>
      </p:sp>
      <p:sp>
        <p:nvSpPr>
          <p:cNvPr id="217" name="CustomShape 6"/>
          <p:cNvSpPr/>
          <p:nvPr/>
        </p:nvSpPr>
        <p:spPr>
          <a:xfrm>
            <a:off x="8202600" y="2318400"/>
            <a:ext cx="3563640" cy="1191960"/>
          </a:xfrm>
          <a:prstGeom prst="rect">
            <a:avLst/>
          </a:prstGeom>
          <a:noFill/>
          <a:ln>
            <a:noFill/>
          </a:ln>
        </p:spPr>
        <p:style>
          <a:lnRef idx="0"/>
          <a:fillRef idx="0"/>
          <a:effectRef idx="0"/>
          <a:fontRef idx="minor"/>
        </p:style>
      </p:sp>
      <p:sp>
        <p:nvSpPr>
          <p:cNvPr id="218" name="CustomShape 7"/>
          <p:cNvSpPr/>
          <p:nvPr/>
        </p:nvSpPr>
        <p:spPr>
          <a:xfrm>
            <a:off x="10710720" y="476280"/>
            <a:ext cx="28440" cy="33120"/>
          </a:xfrm>
          <a:custGeom>
            <a:avLst/>
            <a:gdLst/>
            <a:ahLst/>
            <a:rect l="l" t="t" r="r" b="b"/>
            <a:pathLst>
              <a:path w="21" h="24">
                <a:moveTo>
                  <a:pt x="0" y="12"/>
                </a:moveTo>
                <a:cubicBezTo>
                  <a:pt x="0" y="10"/>
                  <a:pt x="0" y="9"/>
                  <a:pt x="0" y="7"/>
                </a:cubicBezTo>
                <a:cubicBezTo>
                  <a:pt x="1" y="4"/>
                  <a:pt x="4" y="2"/>
                  <a:pt x="6" y="1"/>
                </a:cubicBezTo>
                <a:cubicBezTo>
                  <a:pt x="9" y="0"/>
                  <a:pt x="12" y="0"/>
                  <a:pt x="14" y="1"/>
                </a:cubicBezTo>
                <a:cubicBezTo>
                  <a:pt x="16" y="2"/>
                  <a:pt x="17" y="2"/>
                  <a:pt x="18" y="3"/>
                </a:cubicBezTo>
                <a:cubicBezTo>
                  <a:pt x="19" y="5"/>
                  <a:pt x="20" y="6"/>
                  <a:pt x="20" y="7"/>
                </a:cubicBezTo>
                <a:cubicBezTo>
                  <a:pt x="21" y="9"/>
                  <a:pt x="21" y="10"/>
                  <a:pt x="21" y="12"/>
                </a:cubicBezTo>
                <a:cubicBezTo>
                  <a:pt x="21" y="13"/>
                  <a:pt x="21" y="15"/>
                  <a:pt x="20" y="16"/>
                </a:cubicBezTo>
                <a:cubicBezTo>
                  <a:pt x="20" y="18"/>
                  <a:pt x="19" y="19"/>
                  <a:pt x="18" y="20"/>
                </a:cubicBezTo>
                <a:cubicBezTo>
                  <a:pt x="17" y="21"/>
                  <a:pt x="16" y="22"/>
                  <a:pt x="14" y="22"/>
                </a:cubicBezTo>
                <a:cubicBezTo>
                  <a:pt x="12" y="24"/>
                  <a:pt x="9" y="24"/>
                  <a:pt x="6" y="22"/>
                </a:cubicBezTo>
                <a:cubicBezTo>
                  <a:pt x="5" y="22"/>
                  <a:pt x="4" y="21"/>
                  <a:pt x="3" y="20"/>
                </a:cubicBezTo>
                <a:cubicBezTo>
                  <a:pt x="2" y="19"/>
                  <a:pt x="1" y="18"/>
                  <a:pt x="0" y="16"/>
                </a:cubicBezTo>
                <a:cubicBezTo>
                  <a:pt x="0" y="15"/>
                  <a:pt x="0" y="13"/>
                  <a:pt x="0" y="12"/>
                </a:cubicBezTo>
                <a:close/>
              </a:path>
            </a:pathLst>
          </a:custGeom>
          <a:solidFill>
            <a:srgbClr val="02b6c9"/>
          </a:solidFill>
          <a:ln>
            <a:noFill/>
          </a:ln>
        </p:spPr>
        <p:style>
          <a:lnRef idx="0"/>
          <a:fillRef idx="0"/>
          <a:effectRef idx="0"/>
          <a:fontRef idx="minor"/>
        </p:style>
      </p:sp>
      <p:sp>
        <p:nvSpPr>
          <p:cNvPr id="219" name="CustomShape 8"/>
          <p:cNvSpPr/>
          <p:nvPr/>
        </p:nvSpPr>
        <p:spPr>
          <a:xfrm>
            <a:off x="10710720" y="525600"/>
            <a:ext cx="26640" cy="118800"/>
          </a:xfrm>
          <a:custGeom>
            <a:avLst/>
            <a:gdLst/>
            <a:ahLst/>
            <a:rect l="l" t="t" r="r" b="b"/>
            <a:pathLst>
              <a:path w="20" h="78">
                <a:moveTo>
                  <a:pt x="20" y="66"/>
                </a:moveTo>
                <a:cubicBezTo>
                  <a:pt x="20" y="68"/>
                  <a:pt x="20" y="69"/>
                  <a:pt x="20" y="71"/>
                </a:cubicBezTo>
                <a:cubicBezTo>
                  <a:pt x="19" y="72"/>
                  <a:pt x="18" y="73"/>
                  <a:pt x="18" y="74"/>
                </a:cubicBezTo>
                <a:cubicBezTo>
                  <a:pt x="17" y="75"/>
                  <a:pt x="16" y="76"/>
                  <a:pt x="14" y="76"/>
                </a:cubicBezTo>
                <a:cubicBezTo>
                  <a:pt x="12" y="78"/>
                  <a:pt x="9" y="78"/>
                  <a:pt x="7" y="76"/>
                </a:cubicBezTo>
                <a:cubicBezTo>
                  <a:pt x="5" y="76"/>
                  <a:pt x="4" y="75"/>
                  <a:pt x="3" y="74"/>
                </a:cubicBezTo>
                <a:cubicBezTo>
                  <a:pt x="1" y="72"/>
                  <a:pt x="0" y="69"/>
                  <a:pt x="0" y="66"/>
                </a:cubicBezTo>
                <a:cubicBezTo>
                  <a:pt x="0" y="10"/>
                  <a:pt x="0" y="10"/>
                  <a:pt x="0" y="10"/>
                </a:cubicBezTo>
                <a:cubicBezTo>
                  <a:pt x="0" y="7"/>
                  <a:pt x="1" y="5"/>
                  <a:pt x="3" y="3"/>
                </a:cubicBezTo>
                <a:cubicBezTo>
                  <a:pt x="4" y="2"/>
                  <a:pt x="5" y="1"/>
                  <a:pt x="7" y="0"/>
                </a:cubicBezTo>
                <a:cubicBezTo>
                  <a:pt x="8" y="0"/>
                  <a:pt x="9" y="0"/>
                  <a:pt x="11" y="0"/>
                </a:cubicBezTo>
                <a:cubicBezTo>
                  <a:pt x="12" y="0"/>
                  <a:pt x="13" y="0"/>
                  <a:pt x="14" y="0"/>
                </a:cubicBezTo>
                <a:cubicBezTo>
                  <a:pt x="16" y="1"/>
                  <a:pt x="17" y="2"/>
                  <a:pt x="18" y="3"/>
                </a:cubicBezTo>
                <a:cubicBezTo>
                  <a:pt x="19" y="4"/>
                  <a:pt x="19" y="5"/>
                  <a:pt x="20" y="6"/>
                </a:cubicBezTo>
                <a:cubicBezTo>
                  <a:pt x="20" y="7"/>
                  <a:pt x="20" y="9"/>
                  <a:pt x="20" y="10"/>
                </a:cubicBezTo>
                <a:lnTo>
                  <a:pt x="20" y="66"/>
                </a:lnTo>
                <a:close/>
              </a:path>
            </a:pathLst>
          </a:custGeom>
          <a:solidFill>
            <a:srgbClr val="02b6c9"/>
          </a:solidFill>
          <a:ln>
            <a:noFill/>
          </a:ln>
        </p:spPr>
        <p:style>
          <a:lnRef idx="0"/>
          <a:fillRef idx="0"/>
          <a:effectRef idx="0"/>
          <a:fontRef idx="minor"/>
        </p:style>
      </p:sp>
      <p:sp>
        <p:nvSpPr>
          <p:cNvPr id="220" name="CustomShape 9"/>
          <p:cNvSpPr/>
          <p:nvPr/>
        </p:nvSpPr>
        <p:spPr>
          <a:xfrm>
            <a:off x="10771200" y="476280"/>
            <a:ext cx="28440" cy="33120"/>
          </a:xfrm>
          <a:custGeom>
            <a:avLst/>
            <a:gdLst/>
            <a:ahLst/>
            <a:rect l="l" t="t" r="r" b="b"/>
            <a:pathLst>
              <a:path w="21" h="24">
                <a:moveTo>
                  <a:pt x="0" y="12"/>
                </a:moveTo>
                <a:cubicBezTo>
                  <a:pt x="0" y="10"/>
                  <a:pt x="0" y="9"/>
                  <a:pt x="1" y="7"/>
                </a:cubicBezTo>
                <a:cubicBezTo>
                  <a:pt x="2" y="4"/>
                  <a:pt x="4" y="2"/>
                  <a:pt x="6" y="1"/>
                </a:cubicBezTo>
                <a:cubicBezTo>
                  <a:pt x="9" y="0"/>
                  <a:pt x="12" y="0"/>
                  <a:pt x="15" y="1"/>
                </a:cubicBezTo>
                <a:cubicBezTo>
                  <a:pt x="16" y="2"/>
                  <a:pt x="17" y="2"/>
                  <a:pt x="18" y="3"/>
                </a:cubicBezTo>
                <a:cubicBezTo>
                  <a:pt x="19" y="5"/>
                  <a:pt x="20" y="6"/>
                  <a:pt x="21" y="7"/>
                </a:cubicBezTo>
                <a:cubicBezTo>
                  <a:pt x="21" y="9"/>
                  <a:pt x="21" y="10"/>
                  <a:pt x="21" y="12"/>
                </a:cubicBezTo>
                <a:cubicBezTo>
                  <a:pt x="21" y="13"/>
                  <a:pt x="21" y="15"/>
                  <a:pt x="21" y="16"/>
                </a:cubicBezTo>
                <a:cubicBezTo>
                  <a:pt x="20" y="18"/>
                  <a:pt x="19" y="19"/>
                  <a:pt x="18" y="20"/>
                </a:cubicBezTo>
                <a:cubicBezTo>
                  <a:pt x="17" y="21"/>
                  <a:pt x="16" y="22"/>
                  <a:pt x="15" y="22"/>
                </a:cubicBezTo>
                <a:cubicBezTo>
                  <a:pt x="12" y="24"/>
                  <a:pt x="9" y="24"/>
                  <a:pt x="6" y="22"/>
                </a:cubicBezTo>
                <a:cubicBezTo>
                  <a:pt x="5" y="22"/>
                  <a:pt x="4" y="21"/>
                  <a:pt x="3" y="20"/>
                </a:cubicBezTo>
                <a:cubicBezTo>
                  <a:pt x="2" y="19"/>
                  <a:pt x="1" y="18"/>
                  <a:pt x="1" y="16"/>
                </a:cubicBezTo>
                <a:cubicBezTo>
                  <a:pt x="0" y="15"/>
                  <a:pt x="0" y="13"/>
                  <a:pt x="0" y="12"/>
                </a:cubicBezTo>
                <a:close/>
              </a:path>
            </a:pathLst>
          </a:custGeom>
          <a:solidFill>
            <a:srgbClr val="02b6c9"/>
          </a:solidFill>
          <a:ln>
            <a:noFill/>
          </a:ln>
        </p:spPr>
        <p:style>
          <a:lnRef idx="0"/>
          <a:fillRef idx="0"/>
          <a:effectRef idx="0"/>
          <a:fontRef idx="minor"/>
        </p:style>
      </p:sp>
      <p:sp>
        <p:nvSpPr>
          <p:cNvPr id="221" name="CustomShape 10"/>
          <p:cNvSpPr/>
          <p:nvPr/>
        </p:nvSpPr>
        <p:spPr>
          <a:xfrm>
            <a:off x="10772640" y="525600"/>
            <a:ext cx="26640" cy="118800"/>
          </a:xfrm>
          <a:custGeom>
            <a:avLst/>
            <a:gdLst/>
            <a:ahLst/>
            <a:rect l="l" t="t" r="r" b="b"/>
            <a:pathLst>
              <a:path w="20" h="78">
                <a:moveTo>
                  <a:pt x="20" y="66"/>
                </a:moveTo>
                <a:cubicBezTo>
                  <a:pt x="20" y="68"/>
                  <a:pt x="19" y="69"/>
                  <a:pt x="19" y="71"/>
                </a:cubicBezTo>
                <a:cubicBezTo>
                  <a:pt x="18" y="72"/>
                  <a:pt x="18" y="73"/>
                  <a:pt x="17" y="74"/>
                </a:cubicBezTo>
                <a:cubicBezTo>
                  <a:pt x="16" y="75"/>
                  <a:pt x="15" y="76"/>
                  <a:pt x="14" y="76"/>
                </a:cubicBezTo>
                <a:cubicBezTo>
                  <a:pt x="11" y="78"/>
                  <a:pt x="8" y="78"/>
                  <a:pt x="6" y="76"/>
                </a:cubicBezTo>
                <a:cubicBezTo>
                  <a:pt x="5" y="76"/>
                  <a:pt x="4" y="75"/>
                  <a:pt x="3" y="74"/>
                </a:cubicBezTo>
                <a:cubicBezTo>
                  <a:pt x="1" y="72"/>
                  <a:pt x="0" y="69"/>
                  <a:pt x="0" y="66"/>
                </a:cubicBezTo>
                <a:cubicBezTo>
                  <a:pt x="0" y="10"/>
                  <a:pt x="0" y="10"/>
                  <a:pt x="0" y="10"/>
                </a:cubicBezTo>
                <a:cubicBezTo>
                  <a:pt x="0" y="7"/>
                  <a:pt x="1" y="5"/>
                  <a:pt x="3" y="3"/>
                </a:cubicBezTo>
                <a:cubicBezTo>
                  <a:pt x="4" y="2"/>
                  <a:pt x="5" y="1"/>
                  <a:pt x="6" y="0"/>
                </a:cubicBezTo>
                <a:cubicBezTo>
                  <a:pt x="7" y="0"/>
                  <a:pt x="9" y="0"/>
                  <a:pt x="10" y="0"/>
                </a:cubicBezTo>
                <a:cubicBezTo>
                  <a:pt x="11" y="0"/>
                  <a:pt x="13" y="0"/>
                  <a:pt x="14" y="0"/>
                </a:cubicBezTo>
                <a:cubicBezTo>
                  <a:pt x="15" y="1"/>
                  <a:pt x="16" y="2"/>
                  <a:pt x="17" y="3"/>
                </a:cubicBezTo>
                <a:cubicBezTo>
                  <a:pt x="18" y="4"/>
                  <a:pt x="18" y="5"/>
                  <a:pt x="19" y="6"/>
                </a:cubicBezTo>
                <a:cubicBezTo>
                  <a:pt x="19" y="7"/>
                  <a:pt x="20" y="9"/>
                  <a:pt x="20" y="10"/>
                </a:cubicBezTo>
                <a:lnTo>
                  <a:pt x="20" y="66"/>
                </a:lnTo>
                <a:close/>
              </a:path>
            </a:pathLst>
          </a:custGeom>
          <a:solidFill>
            <a:srgbClr val="02b6c9"/>
          </a:solidFill>
          <a:ln>
            <a:noFill/>
          </a:ln>
        </p:spPr>
        <p:style>
          <a:lnRef idx="0"/>
          <a:fillRef idx="0"/>
          <a:effectRef idx="0"/>
          <a:fontRef idx="minor"/>
        </p:style>
      </p:sp>
      <p:sp>
        <p:nvSpPr>
          <p:cNvPr id="222" name="CustomShape 11"/>
          <p:cNvSpPr/>
          <p:nvPr/>
        </p:nvSpPr>
        <p:spPr>
          <a:xfrm>
            <a:off x="10829880" y="522360"/>
            <a:ext cx="107640" cy="120240"/>
          </a:xfrm>
          <a:custGeom>
            <a:avLst/>
            <a:gdLst/>
            <a:ahLst/>
            <a:rect l="l" t="t" r="r" b="b"/>
            <a:pathLst>
              <a:path w="71" h="79">
                <a:moveTo>
                  <a:pt x="71" y="69"/>
                </a:moveTo>
                <a:cubicBezTo>
                  <a:pt x="71" y="70"/>
                  <a:pt x="70" y="72"/>
                  <a:pt x="70" y="73"/>
                </a:cubicBezTo>
                <a:cubicBezTo>
                  <a:pt x="69" y="74"/>
                  <a:pt x="69" y="75"/>
                  <a:pt x="68" y="76"/>
                </a:cubicBezTo>
                <a:cubicBezTo>
                  <a:pt x="67" y="77"/>
                  <a:pt x="66" y="78"/>
                  <a:pt x="65" y="79"/>
                </a:cubicBezTo>
                <a:cubicBezTo>
                  <a:pt x="63" y="79"/>
                  <a:pt x="62" y="79"/>
                  <a:pt x="61" y="79"/>
                </a:cubicBezTo>
                <a:cubicBezTo>
                  <a:pt x="59" y="79"/>
                  <a:pt x="58" y="79"/>
                  <a:pt x="57" y="79"/>
                </a:cubicBezTo>
                <a:cubicBezTo>
                  <a:pt x="56" y="78"/>
                  <a:pt x="54" y="77"/>
                  <a:pt x="54" y="76"/>
                </a:cubicBezTo>
                <a:cubicBezTo>
                  <a:pt x="52" y="74"/>
                  <a:pt x="50" y="72"/>
                  <a:pt x="50" y="69"/>
                </a:cubicBezTo>
                <a:cubicBezTo>
                  <a:pt x="50" y="39"/>
                  <a:pt x="50" y="39"/>
                  <a:pt x="50" y="39"/>
                </a:cubicBezTo>
                <a:cubicBezTo>
                  <a:pt x="50" y="39"/>
                  <a:pt x="51" y="39"/>
                  <a:pt x="51" y="38"/>
                </a:cubicBezTo>
                <a:cubicBezTo>
                  <a:pt x="50" y="36"/>
                  <a:pt x="50" y="34"/>
                  <a:pt x="49" y="32"/>
                </a:cubicBezTo>
                <a:cubicBezTo>
                  <a:pt x="48" y="30"/>
                  <a:pt x="47" y="29"/>
                  <a:pt x="46" y="27"/>
                </a:cubicBezTo>
                <a:cubicBezTo>
                  <a:pt x="45" y="26"/>
                  <a:pt x="43" y="24"/>
                  <a:pt x="41" y="24"/>
                </a:cubicBezTo>
                <a:cubicBezTo>
                  <a:pt x="39" y="23"/>
                  <a:pt x="37" y="22"/>
                  <a:pt x="35" y="22"/>
                </a:cubicBezTo>
                <a:cubicBezTo>
                  <a:pt x="33" y="22"/>
                  <a:pt x="31" y="23"/>
                  <a:pt x="29" y="24"/>
                </a:cubicBezTo>
                <a:cubicBezTo>
                  <a:pt x="28" y="24"/>
                  <a:pt x="26" y="26"/>
                  <a:pt x="25" y="27"/>
                </a:cubicBezTo>
                <a:cubicBezTo>
                  <a:pt x="23" y="29"/>
                  <a:pt x="22" y="30"/>
                  <a:pt x="22" y="32"/>
                </a:cubicBezTo>
                <a:cubicBezTo>
                  <a:pt x="21" y="35"/>
                  <a:pt x="21" y="37"/>
                  <a:pt x="21" y="39"/>
                </a:cubicBezTo>
                <a:cubicBezTo>
                  <a:pt x="21" y="69"/>
                  <a:pt x="21" y="69"/>
                  <a:pt x="21" y="69"/>
                </a:cubicBezTo>
                <a:cubicBezTo>
                  <a:pt x="21" y="70"/>
                  <a:pt x="20" y="72"/>
                  <a:pt x="20" y="73"/>
                </a:cubicBezTo>
                <a:cubicBezTo>
                  <a:pt x="19" y="74"/>
                  <a:pt x="19" y="75"/>
                  <a:pt x="18" y="76"/>
                </a:cubicBezTo>
                <a:cubicBezTo>
                  <a:pt x="17" y="77"/>
                  <a:pt x="16" y="78"/>
                  <a:pt x="15" y="79"/>
                </a:cubicBezTo>
                <a:cubicBezTo>
                  <a:pt x="13" y="79"/>
                  <a:pt x="12" y="79"/>
                  <a:pt x="11" y="79"/>
                </a:cubicBezTo>
                <a:cubicBezTo>
                  <a:pt x="9" y="79"/>
                  <a:pt x="8" y="79"/>
                  <a:pt x="7" y="79"/>
                </a:cubicBezTo>
                <a:cubicBezTo>
                  <a:pt x="6" y="78"/>
                  <a:pt x="4" y="77"/>
                  <a:pt x="4" y="76"/>
                </a:cubicBezTo>
                <a:cubicBezTo>
                  <a:pt x="3" y="75"/>
                  <a:pt x="2" y="74"/>
                  <a:pt x="1" y="73"/>
                </a:cubicBezTo>
                <a:cubicBezTo>
                  <a:pt x="1" y="72"/>
                  <a:pt x="0" y="70"/>
                  <a:pt x="0" y="69"/>
                </a:cubicBezTo>
                <a:cubicBezTo>
                  <a:pt x="0" y="39"/>
                  <a:pt x="0" y="39"/>
                  <a:pt x="0" y="39"/>
                </a:cubicBezTo>
                <a:cubicBezTo>
                  <a:pt x="0" y="34"/>
                  <a:pt x="1" y="29"/>
                  <a:pt x="3" y="24"/>
                </a:cubicBezTo>
                <a:cubicBezTo>
                  <a:pt x="5" y="20"/>
                  <a:pt x="7" y="15"/>
                  <a:pt x="11" y="12"/>
                </a:cubicBezTo>
                <a:cubicBezTo>
                  <a:pt x="14" y="8"/>
                  <a:pt x="17" y="6"/>
                  <a:pt x="22" y="4"/>
                </a:cubicBezTo>
                <a:cubicBezTo>
                  <a:pt x="30" y="0"/>
                  <a:pt x="40" y="0"/>
                  <a:pt x="49" y="4"/>
                </a:cubicBezTo>
                <a:cubicBezTo>
                  <a:pt x="53" y="6"/>
                  <a:pt x="57" y="8"/>
                  <a:pt x="60" y="12"/>
                </a:cubicBezTo>
                <a:cubicBezTo>
                  <a:pt x="64" y="15"/>
                  <a:pt x="66" y="20"/>
                  <a:pt x="68" y="24"/>
                </a:cubicBezTo>
                <a:cubicBezTo>
                  <a:pt x="70" y="29"/>
                  <a:pt x="71" y="34"/>
                  <a:pt x="71" y="39"/>
                </a:cubicBezTo>
                <a:cubicBezTo>
                  <a:pt x="71" y="69"/>
                  <a:pt x="71" y="69"/>
                  <a:pt x="71" y="69"/>
                </a:cubicBezTo>
                <a:close/>
              </a:path>
            </a:pathLst>
          </a:custGeom>
          <a:solidFill>
            <a:srgbClr val="02b6c9"/>
          </a:solidFill>
          <a:ln>
            <a:noFill/>
          </a:ln>
        </p:spPr>
        <p:style>
          <a:lnRef idx="0"/>
          <a:fillRef idx="0"/>
          <a:effectRef idx="0"/>
          <a:fontRef idx="minor"/>
        </p:style>
      </p:sp>
      <p:sp>
        <p:nvSpPr>
          <p:cNvPr id="223" name="CustomShape 12"/>
          <p:cNvSpPr/>
          <p:nvPr/>
        </p:nvSpPr>
        <p:spPr>
          <a:xfrm>
            <a:off x="11101320" y="522360"/>
            <a:ext cx="117360" cy="123480"/>
          </a:xfrm>
          <a:custGeom>
            <a:avLst/>
            <a:gdLst/>
            <a:ahLst/>
            <a:rect l="l" t="t" r="r" b="b"/>
            <a:pathLst>
              <a:path w="77" h="81">
                <a:moveTo>
                  <a:pt x="0" y="40"/>
                </a:moveTo>
                <a:cubicBezTo>
                  <a:pt x="0" y="35"/>
                  <a:pt x="1" y="30"/>
                  <a:pt x="3" y="25"/>
                </a:cubicBezTo>
                <a:cubicBezTo>
                  <a:pt x="5" y="20"/>
                  <a:pt x="7" y="16"/>
                  <a:pt x="11" y="12"/>
                </a:cubicBezTo>
                <a:cubicBezTo>
                  <a:pt x="14" y="9"/>
                  <a:pt x="18" y="6"/>
                  <a:pt x="22" y="4"/>
                </a:cubicBezTo>
                <a:cubicBezTo>
                  <a:pt x="31" y="0"/>
                  <a:pt x="42" y="0"/>
                  <a:pt x="51" y="4"/>
                </a:cubicBezTo>
                <a:cubicBezTo>
                  <a:pt x="55" y="6"/>
                  <a:pt x="59" y="9"/>
                  <a:pt x="63" y="12"/>
                </a:cubicBezTo>
                <a:cubicBezTo>
                  <a:pt x="77" y="28"/>
                  <a:pt x="77" y="53"/>
                  <a:pt x="63" y="69"/>
                </a:cubicBezTo>
                <a:cubicBezTo>
                  <a:pt x="59" y="72"/>
                  <a:pt x="55" y="75"/>
                  <a:pt x="51" y="77"/>
                </a:cubicBezTo>
                <a:cubicBezTo>
                  <a:pt x="42" y="81"/>
                  <a:pt x="31" y="81"/>
                  <a:pt x="22" y="77"/>
                </a:cubicBezTo>
                <a:cubicBezTo>
                  <a:pt x="18" y="75"/>
                  <a:pt x="14" y="72"/>
                  <a:pt x="11" y="69"/>
                </a:cubicBezTo>
                <a:cubicBezTo>
                  <a:pt x="4" y="61"/>
                  <a:pt x="0" y="51"/>
                  <a:pt x="0" y="40"/>
                </a:cubicBezTo>
                <a:close/>
                <a:moveTo>
                  <a:pt x="20" y="40"/>
                </a:moveTo>
                <a:cubicBezTo>
                  <a:pt x="20" y="43"/>
                  <a:pt x="20" y="45"/>
                  <a:pt x="21" y="47"/>
                </a:cubicBezTo>
                <a:cubicBezTo>
                  <a:pt x="22" y="50"/>
                  <a:pt x="23" y="52"/>
                  <a:pt x="25" y="53"/>
                </a:cubicBezTo>
                <a:cubicBezTo>
                  <a:pt x="26" y="55"/>
                  <a:pt x="28" y="56"/>
                  <a:pt x="30" y="57"/>
                </a:cubicBezTo>
                <a:cubicBezTo>
                  <a:pt x="32" y="58"/>
                  <a:pt x="34" y="59"/>
                  <a:pt x="37" y="59"/>
                </a:cubicBezTo>
                <a:cubicBezTo>
                  <a:pt x="39" y="59"/>
                  <a:pt x="41" y="58"/>
                  <a:pt x="43" y="57"/>
                </a:cubicBezTo>
                <a:cubicBezTo>
                  <a:pt x="45" y="56"/>
                  <a:pt x="47" y="55"/>
                  <a:pt x="48" y="53"/>
                </a:cubicBezTo>
                <a:cubicBezTo>
                  <a:pt x="55" y="46"/>
                  <a:pt x="55" y="35"/>
                  <a:pt x="48" y="28"/>
                </a:cubicBezTo>
                <a:cubicBezTo>
                  <a:pt x="47" y="26"/>
                  <a:pt x="45" y="25"/>
                  <a:pt x="43" y="24"/>
                </a:cubicBezTo>
                <a:cubicBezTo>
                  <a:pt x="41" y="23"/>
                  <a:pt x="39" y="22"/>
                  <a:pt x="37" y="22"/>
                </a:cubicBezTo>
                <a:cubicBezTo>
                  <a:pt x="34" y="22"/>
                  <a:pt x="32" y="23"/>
                  <a:pt x="30" y="24"/>
                </a:cubicBezTo>
                <a:cubicBezTo>
                  <a:pt x="28" y="25"/>
                  <a:pt x="26" y="26"/>
                  <a:pt x="25" y="28"/>
                </a:cubicBezTo>
                <a:cubicBezTo>
                  <a:pt x="23" y="29"/>
                  <a:pt x="22" y="31"/>
                  <a:pt x="21" y="33"/>
                </a:cubicBezTo>
                <a:cubicBezTo>
                  <a:pt x="20" y="36"/>
                  <a:pt x="20" y="38"/>
                  <a:pt x="20" y="40"/>
                </a:cubicBezTo>
                <a:close/>
              </a:path>
            </a:pathLst>
          </a:custGeom>
          <a:solidFill>
            <a:srgbClr val="7c4182"/>
          </a:solidFill>
          <a:ln>
            <a:noFill/>
          </a:ln>
        </p:spPr>
        <p:style>
          <a:lnRef idx="0"/>
          <a:fillRef idx="0"/>
          <a:effectRef idx="0"/>
          <a:fontRef idx="minor"/>
        </p:style>
      </p:sp>
      <p:sp>
        <p:nvSpPr>
          <p:cNvPr id="224" name="CustomShape 13"/>
          <p:cNvSpPr/>
          <p:nvPr/>
        </p:nvSpPr>
        <p:spPr>
          <a:xfrm>
            <a:off x="11233080" y="522360"/>
            <a:ext cx="117360" cy="123480"/>
          </a:xfrm>
          <a:custGeom>
            <a:avLst/>
            <a:gdLst/>
            <a:ahLst/>
            <a:rect l="l" t="t" r="r" b="b"/>
            <a:pathLst>
              <a:path w="77" h="81">
                <a:moveTo>
                  <a:pt x="0" y="40"/>
                </a:moveTo>
                <a:cubicBezTo>
                  <a:pt x="0" y="35"/>
                  <a:pt x="1" y="30"/>
                  <a:pt x="3" y="25"/>
                </a:cubicBezTo>
                <a:cubicBezTo>
                  <a:pt x="4" y="20"/>
                  <a:pt x="7" y="16"/>
                  <a:pt x="11" y="12"/>
                </a:cubicBezTo>
                <a:cubicBezTo>
                  <a:pt x="14" y="9"/>
                  <a:pt x="18" y="6"/>
                  <a:pt x="22" y="4"/>
                </a:cubicBezTo>
                <a:cubicBezTo>
                  <a:pt x="31" y="0"/>
                  <a:pt x="42" y="0"/>
                  <a:pt x="51" y="4"/>
                </a:cubicBezTo>
                <a:cubicBezTo>
                  <a:pt x="55" y="6"/>
                  <a:pt x="59" y="9"/>
                  <a:pt x="62" y="12"/>
                </a:cubicBezTo>
                <a:cubicBezTo>
                  <a:pt x="77" y="28"/>
                  <a:pt x="77" y="53"/>
                  <a:pt x="62" y="69"/>
                </a:cubicBezTo>
                <a:cubicBezTo>
                  <a:pt x="59" y="72"/>
                  <a:pt x="55" y="75"/>
                  <a:pt x="51" y="77"/>
                </a:cubicBezTo>
                <a:cubicBezTo>
                  <a:pt x="42" y="81"/>
                  <a:pt x="31" y="81"/>
                  <a:pt x="22" y="77"/>
                </a:cubicBezTo>
                <a:cubicBezTo>
                  <a:pt x="18" y="75"/>
                  <a:pt x="14" y="72"/>
                  <a:pt x="11" y="69"/>
                </a:cubicBezTo>
                <a:cubicBezTo>
                  <a:pt x="7" y="65"/>
                  <a:pt x="4" y="61"/>
                  <a:pt x="3" y="56"/>
                </a:cubicBezTo>
                <a:cubicBezTo>
                  <a:pt x="1" y="51"/>
                  <a:pt x="0" y="46"/>
                  <a:pt x="0" y="40"/>
                </a:cubicBezTo>
                <a:close/>
                <a:moveTo>
                  <a:pt x="20" y="40"/>
                </a:moveTo>
                <a:cubicBezTo>
                  <a:pt x="20" y="43"/>
                  <a:pt x="20" y="45"/>
                  <a:pt x="21" y="47"/>
                </a:cubicBezTo>
                <a:cubicBezTo>
                  <a:pt x="22" y="50"/>
                  <a:pt x="23" y="52"/>
                  <a:pt x="25" y="53"/>
                </a:cubicBezTo>
                <a:cubicBezTo>
                  <a:pt x="26" y="55"/>
                  <a:pt x="28" y="56"/>
                  <a:pt x="30" y="57"/>
                </a:cubicBezTo>
                <a:cubicBezTo>
                  <a:pt x="32" y="58"/>
                  <a:pt x="34" y="59"/>
                  <a:pt x="36" y="59"/>
                </a:cubicBezTo>
                <a:cubicBezTo>
                  <a:pt x="39" y="59"/>
                  <a:pt x="41" y="58"/>
                  <a:pt x="43" y="57"/>
                </a:cubicBezTo>
                <a:cubicBezTo>
                  <a:pt x="45" y="56"/>
                  <a:pt x="47" y="55"/>
                  <a:pt x="48" y="53"/>
                </a:cubicBezTo>
                <a:cubicBezTo>
                  <a:pt x="50" y="52"/>
                  <a:pt x="51" y="50"/>
                  <a:pt x="52" y="47"/>
                </a:cubicBezTo>
                <a:cubicBezTo>
                  <a:pt x="55" y="41"/>
                  <a:pt x="53" y="33"/>
                  <a:pt x="48" y="28"/>
                </a:cubicBezTo>
                <a:cubicBezTo>
                  <a:pt x="47" y="26"/>
                  <a:pt x="45" y="25"/>
                  <a:pt x="43" y="24"/>
                </a:cubicBezTo>
                <a:cubicBezTo>
                  <a:pt x="41" y="23"/>
                  <a:pt x="39" y="22"/>
                  <a:pt x="36" y="22"/>
                </a:cubicBezTo>
                <a:cubicBezTo>
                  <a:pt x="34" y="22"/>
                  <a:pt x="32" y="23"/>
                  <a:pt x="30" y="24"/>
                </a:cubicBezTo>
                <a:cubicBezTo>
                  <a:pt x="28" y="25"/>
                  <a:pt x="26" y="26"/>
                  <a:pt x="25" y="28"/>
                </a:cubicBezTo>
                <a:cubicBezTo>
                  <a:pt x="23" y="29"/>
                  <a:pt x="22" y="31"/>
                  <a:pt x="21" y="33"/>
                </a:cubicBezTo>
                <a:cubicBezTo>
                  <a:pt x="20" y="36"/>
                  <a:pt x="20" y="38"/>
                  <a:pt x="20" y="40"/>
                </a:cubicBezTo>
                <a:close/>
              </a:path>
            </a:pathLst>
          </a:custGeom>
          <a:solidFill>
            <a:srgbClr val="7c4182"/>
          </a:solidFill>
          <a:ln>
            <a:noFill/>
          </a:ln>
        </p:spPr>
        <p:style>
          <a:lnRef idx="0"/>
          <a:fillRef idx="0"/>
          <a:effectRef idx="0"/>
          <a:fontRef idx="minor"/>
        </p:style>
      </p:sp>
      <p:sp>
        <p:nvSpPr>
          <p:cNvPr id="225" name="CustomShape 14"/>
          <p:cNvSpPr/>
          <p:nvPr/>
        </p:nvSpPr>
        <p:spPr>
          <a:xfrm>
            <a:off x="10533240" y="446040"/>
            <a:ext cx="160200" cy="198000"/>
          </a:xfrm>
          <a:custGeom>
            <a:avLst/>
            <a:gdLst/>
            <a:ahLst/>
            <a:rect l="l" t="t" r="r" b="b"/>
            <a:pathLst>
              <a:path w="104" h="128">
                <a:moveTo>
                  <a:pt x="1" y="18"/>
                </a:moveTo>
                <a:cubicBezTo>
                  <a:pt x="0" y="16"/>
                  <a:pt x="0" y="15"/>
                  <a:pt x="0" y="13"/>
                </a:cubicBezTo>
                <a:cubicBezTo>
                  <a:pt x="0" y="11"/>
                  <a:pt x="0" y="10"/>
                  <a:pt x="1" y="8"/>
                </a:cubicBezTo>
                <a:cubicBezTo>
                  <a:pt x="1" y="7"/>
                  <a:pt x="2" y="5"/>
                  <a:pt x="3" y="4"/>
                </a:cubicBezTo>
                <a:cubicBezTo>
                  <a:pt x="4" y="3"/>
                  <a:pt x="6" y="2"/>
                  <a:pt x="7" y="1"/>
                </a:cubicBezTo>
                <a:cubicBezTo>
                  <a:pt x="9" y="1"/>
                  <a:pt x="10" y="0"/>
                  <a:pt x="12" y="0"/>
                </a:cubicBezTo>
                <a:cubicBezTo>
                  <a:pt x="13" y="0"/>
                  <a:pt x="15" y="1"/>
                  <a:pt x="16" y="1"/>
                </a:cubicBezTo>
                <a:cubicBezTo>
                  <a:pt x="17" y="2"/>
                  <a:pt x="19" y="3"/>
                  <a:pt x="20" y="4"/>
                </a:cubicBezTo>
                <a:cubicBezTo>
                  <a:pt x="21" y="5"/>
                  <a:pt x="22" y="7"/>
                  <a:pt x="22" y="8"/>
                </a:cubicBezTo>
                <a:cubicBezTo>
                  <a:pt x="22" y="8"/>
                  <a:pt x="49" y="76"/>
                  <a:pt x="50" y="77"/>
                </a:cubicBezTo>
                <a:cubicBezTo>
                  <a:pt x="50" y="78"/>
                  <a:pt x="52" y="79"/>
                  <a:pt x="53" y="78"/>
                </a:cubicBezTo>
                <a:cubicBezTo>
                  <a:pt x="53" y="78"/>
                  <a:pt x="54" y="78"/>
                  <a:pt x="54" y="77"/>
                </a:cubicBezTo>
                <a:cubicBezTo>
                  <a:pt x="55" y="76"/>
                  <a:pt x="81" y="8"/>
                  <a:pt x="81" y="8"/>
                </a:cubicBezTo>
                <a:cubicBezTo>
                  <a:pt x="82" y="7"/>
                  <a:pt x="83" y="5"/>
                  <a:pt x="84" y="4"/>
                </a:cubicBezTo>
                <a:cubicBezTo>
                  <a:pt x="85" y="3"/>
                  <a:pt x="86" y="2"/>
                  <a:pt x="87" y="1"/>
                </a:cubicBezTo>
                <a:cubicBezTo>
                  <a:pt x="89" y="1"/>
                  <a:pt x="90" y="0"/>
                  <a:pt x="92" y="0"/>
                </a:cubicBezTo>
                <a:cubicBezTo>
                  <a:pt x="93" y="0"/>
                  <a:pt x="95" y="1"/>
                  <a:pt x="96" y="1"/>
                </a:cubicBezTo>
                <a:cubicBezTo>
                  <a:pt x="98" y="2"/>
                  <a:pt x="99" y="3"/>
                  <a:pt x="100" y="4"/>
                </a:cubicBezTo>
                <a:cubicBezTo>
                  <a:pt x="101" y="5"/>
                  <a:pt x="102" y="7"/>
                  <a:pt x="103" y="8"/>
                </a:cubicBezTo>
                <a:cubicBezTo>
                  <a:pt x="103" y="10"/>
                  <a:pt x="104" y="11"/>
                  <a:pt x="104" y="13"/>
                </a:cubicBezTo>
                <a:cubicBezTo>
                  <a:pt x="104" y="15"/>
                  <a:pt x="103" y="16"/>
                  <a:pt x="103" y="18"/>
                </a:cubicBezTo>
                <a:cubicBezTo>
                  <a:pt x="63" y="120"/>
                  <a:pt x="63" y="120"/>
                  <a:pt x="63" y="120"/>
                </a:cubicBezTo>
                <a:cubicBezTo>
                  <a:pt x="62" y="122"/>
                  <a:pt x="60" y="124"/>
                  <a:pt x="58" y="125"/>
                </a:cubicBezTo>
                <a:cubicBezTo>
                  <a:pt x="56" y="127"/>
                  <a:pt x="54" y="128"/>
                  <a:pt x="52" y="128"/>
                </a:cubicBezTo>
                <a:cubicBezTo>
                  <a:pt x="51" y="128"/>
                  <a:pt x="51" y="128"/>
                  <a:pt x="51" y="128"/>
                </a:cubicBezTo>
                <a:cubicBezTo>
                  <a:pt x="50" y="127"/>
                  <a:pt x="50" y="127"/>
                  <a:pt x="50" y="127"/>
                </a:cubicBezTo>
                <a:cubicBezTo>
                  <a:pt x="48" y="127"/>
                  <a:pt x="46" y="126"/>
                  <a:pt x="44" y="125"/>
                </a:cubicBezTo>
                <a:cubicBezTo>
                  <a:pt x="43" y="123"/>
                  <a:pt x="42" y="122"/>
                  <a:pt x="41" y="120"/>
                </a:cubicBezTo>
                <a:lnTo>
                  <a:pt x="1" y="18"/>
                </a:lnTo>
                <a:close/>
              </a:path>
            </a:pathLst>
          </a:custGeom>
          <a:solidFill>
            <a:srgbClr val="02b6c9"/>
          </a:solidFill>
          <a:ln>
            <a:noFill/>
          </a:ln>
        </p:spPr>
        <p:style>
          <a:lnRef idx="0"/>
          <a:fillRef idx="0"/>
          <a:effectRef idx="0"/>
          <a:fontRef idx="minor"/>
        </p:style>
      </p:sp>
      <p:sp>
        <p:nvSpPr>
          <p:cNvPr id="226" name="CustomShape 15"/>
          <p:cNvSpPr/>
          <p:nvPr/>
        </p:nvSpPr>
        <p:spPr>
          <a:xfrm>
            <a:off x="10955160" y="446040"/>
            <a:ext cx="117360" cy="199800"/>
          </a:xfrm>
          <a:custGeom>
            <a:avLst/>
            <a:gdLst/>
            <a:ahLst/>
            <a:rect l="l" t="t" r="r" b="b"/>
            <a:pathLst>
              <a:path w="77" h="129">
                <a:moveTo>
                  <a:pt x="77" y="16"/>
                </a:moveTo>
                <a:cubicBezTo>
                  <a:pt x="77" y="12"/>
                  <a:pt x="77" y="12"/>
                  <a:pt x="77" y="12"/>
                </a:cubicBezTo>
                <a:cubicBezTo>
                  <a:pt x="77" y="10"/>
                  <a:pt x="77" y="9"/>
                  <a:pt x="76" y="7"/>
                </a:cubicBezTo>
                <a:cubicBezTo>
                  <a:pt x="76" y="6"/>
                  <a:pt x="75" y="5"/>
                  <a:pt x="74" y="4"/>
                </a:cubicBezTo>
                <a:cubicBezTo>
                  <a:pt x="73" y="3"/>
                  <a:pt x="72" y="2"/>
                  <a:pt x="71" y="1"/>
                </a:cubicBezTo>
                <a:cubicBezTo>
                  <a:pt x="68" y="0"/>
                  <a:pt x="65" y="0"/>
                  <a:pt x="63" y="1"/>
                </a:cubicBezTo>
                <a:cubicBezTo>
                  <a:pt x="60" y="2"/>
                  <a:pt x="59" y="5"/>
                  <a:pt x="58" y="7"/>
                </a:cubicBezTo>
                <a:cubicBezTo>
                  <a:pt x="57" y="9"/>
                  <a:pt x="57" y="10"/>
                  <a:pt x="57" y="12"/>
                </a:cubicBezTo>
                <a:cubicBezTo>
                  <a:pt x="57" y="53"/>
                  <a:pt x="57" y="53"/>
                  <a:pt x="57" y="53"/>
                </a:cubicBezTo>
                <a:cubicBezTo>
                  <a:pt x="54" y="52"/>
                  <a:pt x="52" y="51"/>
                  <a:pt x="49" y="50"/>
                </a:cubicBezTo>
                <a:cubicBezTo>
                  <a:pt x="46" y="49"/>
                  <a:pt x="43" y="49"/>
                  <a:pt x="40" y="49"/>
                </a:cubicBezTo>
                <a:cubicBezTo>
                  <a:pt x="35" y="49"/>
                  <a:pt x="30" y="50"/>
                  <a:pt x="26" y="52"/>
                </a:cubicBezTo>
                <a:cubicBezTo>
                  <a:pt x="22" y="54"/>
                  <a:pt x="18" y="57"/>
                  <a:pt x="14" y="60"/>
                </a:cubicBezTo>
                <a:cubicBezTo>
                  <a:pt x="0" y="76"/>
                  <a:pt x="0" y="101"/>
                  <a:pt x="14" y="117"/>
                </a:cubicBezTo>
                <a:cubicBezTo>
                  <a:pt x="18" y="120"/>
                  <a:pt x="22" y="123"/>
                  <a:pt x="26" y="125"/>
                </a:cubicBezTo>
                <a:cubicBezTo>
                  <a:pt x="35" y="129"/>
                  <a:pt x="45" y="129"/>
                  <a:pt x="54" y="125"/>
                </a:cubicBezTo>
                <a:cubicBezTo>
                  <a:pt x="59" y="123"/>
                  <a:pt x="63" y="120"/>
                  <a:pt x="66" y="117"/>
                </a:cubicBezTo>
                <a:cubicBezTo>
                  <a:pt x="69" y="113"/>
                  <a:pt x="72" y="109"/>
                  <a:pt x="74" y="104"/>
                </a:cubicBezTo>
                <a:cubicBezTo>
                  <a:pt x="76" y="99"/>
                  <a:pt x="77" y="94"/>
                  <a:pt x="77" y="89"/>
                </a:cubicBezTo>
                <a:cubicBezTo>
                  <a:pt x="77" y="16"/>
                  <a:pt x="77" y="16"/>
                  <a:pt x="77" y="16"/>
                </a:cubicBezTo>
                <a:close/>
                <a:moveTo>
                  <a:pt x="56" y="95"/>
                </a:moveTo>
                <a:cubicBezTo>
                  <a:pt x="55" y="98"/>
                  <a:pt x="54" y="100"/>
                  <a:pt x="52" y="101"/>
                </a:cubicBezTo>
                <a:cubicBezTo>
                  <a:pt x="51" y="103"/>
                  <a:pt x="49" y="104"/>
                  <a:pt x="47" y="105"/>
                </a:cubicBezTo>
                <a:cubicBezTo>
                  <a:pt x="45" y="106"/>
                  <a:pt x="42" y="107"/>
                  <a:pt x="40" y="107"/>
                </a:cubicBezTo>
                <a:cubicBezTo>
                  <a:pt x="38" y="107"/>
                  <a:pt x="36" y="106"/>
                  <a:pt x="34" y="105"/>
                </a:cubicBezTo>
                <a:cubicBezTo>
                  <a:pt x="32" y="104"/>
                  <a:pt x="30" y="103"/>
                  <a:pt x="28" y="101"/>
                </a:cubicBezTo>
                <a:cubicBezTo>
                  <a:pt x="27" y="100"/>
                  <a:pt x="26" y="98"/>
                  <a:pt x="25" y="95"/>
                </a:cubicBezTo>
                <a:cubicBezTo>
                  <a:pt x="22" y="89"/>
                  <a:pt x="24" y="81"/>
                  <a:pt x="28" y="76"/>
                </a:cubicBezTo>
                <a:cubicBezTo>
                  <a:pt x="30" y="74"/>
                  <a:pt x="32" y="73"/>
                  <a:pt x="34" y="72"/>
                </a:cubicBezTo>
                <a:cubicBezTo>
                  <a:pt x="36" y="71"/>
                  <a:pt x="38" y="70"/>
                  <a:pt x="40" y="70"/>
                </a:cubicBezTo>
                <a:cubicBezTo>
                  <a:pt x="42" y="70"/>
                  <a:pt x="45" y="71"/>
                  <a:pt x="47" y="72"/>
                </a:cubicBezTo>
                <a:cubicBezTo>
                  <a:pt x="49" y="73"/>
                  <a:pt x="50" y="74"/>
                  <a:pt x="52" y="76"/>
                </a:cubicBezTo>
                <a:cubicBezTo>
                  <a:pt x="54" y="77"/>
                  <a:pt x="55" y="79"/>
                  <a:pt x="56" y="81"/>
                </a:cubicBezTo>
                <a:cubicBezTo>
                  <a:pt x="57" y="86"/>
                  <a:pt x="57" y="91"/>
                  <a:pt x="56" y="95"/>
                </a:cubicBezTo>
                <a:close/>
              </a:path>
            </a:pathLst>
          </a:custGeom>
          <a:solidFill>
            <a:srgbClr val="7c4182"/>
          </a:solidFill>
          <a:ln>
            <a:noFill/>
          </a:ln>
        </p:spPr>
        <p:style>
          <a:lnRef idx="0"/>
          <a:fillRef idx="0"/>
          <a:effectRef idx="0"/>
          <a:fontRef idx="minor"/>
        </p:style>
      </p:sp>
      <p:sp>
        <p:nvSpPr>
          <p:cNvPr id="227" name="CustomShape 16"/>
          <p:cNvSpPr/>
          <p:nvPr/>
        </p:nvSpPr>
        <p:spPr>
          <a:xfrm>
            <a:off x="878040" y="2334240"/>
            <a:ext cx="3591720" cy="3192120"/>
          </a:xfrm>
          <a:prstGeom prst="rect">
            <a:avLst/>
          </a:prstGeom>
          <a:solidFill>
            <a:srgbClr val="02b6c9"/>
          </a:solidFill>
          <a:ln w="12600">
            <a:solidFill>
              <a:srgbClr val="42719b"/>
            </a:solidFill>
            <a:miter/>
          </a:ln>
        </p:spPr>
        <p:style>
          <a:lnRef idx="0"/>
          <a:fillRef idx="0"/>
          <a:effectRef idx="0"/>
          <a:fontRef idx="minor"/>
        </p:style>
      </p:sp>
      <p:sp>
        <p:nvSpPr>
          <p:cNvPr id="228" name="CustomShape 17"/>
          <p:cNvSpPr/>
          <p:nvPr/>
        </p:nvSpPr>
        <p:spPr>
          <a:xfrm>
            <a:off x="260280" y="2103120"/>
            <a:ext cx="4948560" cy="3654360"/>
          </a:xfrm>
          <a:prstGeom prst="rect">
            <a:avLst/>
          </a:prstGeom>
          <a:solidFill>
            <a:srgbClr val="d8d8d8"/>
          </a:solidFill>
          <a:ln>
            <a:noFill/>
          </a:ln>
        </p:spPr>
        <p:style>
          <a:lnRef idx="0"/>
          <a:fillRef idx="0"/>
          <a:effectRef idx="0"/>
          <a:fontRef idx="minor"/>
        </p:style>
      </p:sp>
      <p:sp>
        <p:nvSpPr>
          <p:cNvPr id="229" name="CustomShape 18"/>
          <p:cNvSpPr/>
          <p:nvPr/>
        </p:nvSpPr>
        <p:spPr>
          <a:xfrm>
            <a:off x="5760720" y="2103120"/>
            <a:ext cx="4754160" cy="37490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2000" spc="-1" strike="noStrike">
                <a:solidFill>
                  <a:srgbClr val="595959"/>
                </a:solidFill>
                <a:latin typeface="Arial"/>
                <a:ea typeface="Roboto"/>
              </a:rPr>
              <a:t>- Tính chất này tập trung vào cốt lõi của đối tượng, bỏ qua những thứ không liên quan và không quan trọng.</a:t>
            </a:r>
            <a:endParaRPr b="0" lang="en-US" sz="2000" spc="-1" strike="noStrike">
              <a:latin typeface="Arial"/>
            </a:endParaRPr>
          </a:p>
          <a:p>
            <a:pPr>
              <a:lnSpc>
                <a:spcPct val="150000"/>
              </a:lnSpc>
            </a:pPr>
            <a:r>
              <a:rPr b="0" lang="en-US" sz="2000" spc="-1" strike="noStrike">
                <a:solidFill>
                  <a:srgbClr val="595959"/>
                </a:solidFill>
                <a:latin typeface="Arial"/>
                <a:ea typeface="Roboto"/>
              </a:rPr>
              <a:t>- Giảm độ phức tạp của quá trình thiết kế và triển khai phần mềm.</a:t>
            </a:r>
            <a:endParaRPr b="0" lang="en-US" sz="2000" spc="-1" strike="noStrike">
              <a:latin typeface="Arial"/>
            </a:endParaRPr>
          </a:p>
        </p:txBody>
      </p:sp>
      <p:pic>
        <p:nvPicPr>
          <p:cNvPr id="230" name="" descr=""/>
          <p:cNvPicPr/>
          <p:nvPr/>
        </p:nvPicPr>
        <p:blipFill>
          <a:blip r:embed="rId1"/>
          <a:stretch/>
        </p:blipFill>
        <p:spPr>
          <a:xfrm>
            <a:off x="260280" y="2103120"/>
            <a:ext cx="4948560" cy="3654360"/>
          </a:xfrm>
          <a:prstGeom prst="rect">
            <a:avLst/>
          </a:prstGeom>
          <a:ln>
            <a:noFill/>
          </a:ln>
        </p:spPr>
      </p:pic>
    </p:spTree>
  </p:cSld>
  <p:transition spd="slow">
    <p:random/>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482760" y="-1079640"/>
            <a:ext cx="13913280" cy="9606600"/>
          </a:xfrm>
          <a:prstGeom prst="rect">
            <a:avLst/>
          </a:prstGeom>
          <a:noFill/>
          <a:ln>
            <a:noFill/>
          </a:ln>
        </p:spPr>
        <p:style>
          <a:lnRef idx="0"/>
          <a:fillRef idx="0"/>
          <a:effectRef idx="0"/>
          <a:fontRef idx="minor"/>
        </p:style>
      </p:sp>
      <p:sp>
        <p:nvSpPr>
          <p:cNvPr id="232" name="CustomShape 2"/>
          <p:cNvSpPr/>
          <p:nvPr/>
        </p:nvSpPr>
        <p:spPr>
          <a:xfrm>
            <a:off x="91440" y="883080"/>
            <a:ext cx="6216840" cy="671400"/>
          </a:xfrm>
          <a:prstGeom prst="rect">
            <a:avLst/>
          </a:prstGeom>
          <a:noFill/>
          <a:ln>
            <a:noFill/>
          </a:ln>
        </p:spPr>
        <p:style>
          <a:lnRef idx="0"/>
          <a:fillRef idx="0"/>
          <a:effectRef idx="0"/>
          <a:fontRef idx="minor"/>
        </p:style>
        <p:txBody>
          <a:bodyPr lIns="0" rIns="0" tIns="0" bIns="0">
            <a:noAutofit/>
          </a:bodyPr>
          <a:p>
            <a:pPr>
              <a:lnSpc>
                <a:spcPct val="100000"/>
              </a:lnSpc>
            </a:pPr>
            <a:r>
              <a:rPr b="1" lang="en-US" sz="2400" spc="-1" strike="noStrike">
                <a:solidFill>
                  <a:srgbClr val="7c4182"/>
                </a:solidFill>
                <a:latin typeface="Roboto"/>
                <a:ea typeface="Roboto"/>
              </a:rPr>
              <a:t>Abstract class và </a:t>
            </a:r>
            <a:r>
              <a:rPr b="1" lang="en-US" sz="2400" spc="-1" strike="noStrike">
                <a:solidFill>
                  <a:srgbClr val="7c4182"/>
                </a:solidFill>
                <a:latin typeface="Roboto"/>
                <a:ea typeface="Roboto"/>
              </a:rPr>
              <a:t>Abstract method</a:t>
            </a:r>
            <a:endParaRPr b="0" lang="en-US" sz="2400" spc="-1" strike="noStrike">
              <a:latin typeface="Arial"/>
            </a:endParaRPr>
          </a:p>
        </p:txBody>
      </p:sp>
      <p:grpSp>
        <p:nvGrpSpPr>
          <p:cNvPr id="233" name="Group 3"/>
          <p:cNvGrpSpPr/>
          <p:nvPr/>
        </p:nvGrpSpPr>
        <p:grpSpPr>
          <a:xfrm>
            <a:off x="5852160" y="-1053720"/>
            <a:ext cx="9604800" cy="9606600"/>
            <a:chOff x="5852160" y="-1053720"/>
            <a:chExt cx="9604800" cy="9606600"/>
          </a:xfrm>
        </p:grpSpPr>
        <p:sp>
          <p:nvSpPr>
            <p:cNvPr id="234" name="CustomShape 4"/>
            <p:cNvSpPr/>
            <p:nvPr/>
          </p:nvSpPr>
          <p:spPr>
            <a:xfrm>
              <a:off x="5852160" y="-1053720"/>
              <a:ext cx="9604800" cy="9606600"/>
            </a:xfrm>
            <a:custGeom>
              <a:avLst/>
              <a:gdLst/>
              <a:ahLst/>
              <a:rect l="l" t="t" r="r" b="b"/>
              <a:pathLst>
                <a:path w="6024" h="6024">
                  <a:moveTo>
                    <a:pt x="3012" y="128"/>
                  </a:moveTo>
                  <a:cubicBezTo>
                    <a:pt x="1422" y="128"/>
                    <a:pt x="128" y="1422"/>
                    <a:pt x="128" y="3012"/>
                  </a:cubicBezTo>
                  <a:cubicBezTo>
                    <a:pt x="128" y="4602"/>
                    <a:pt x="1422" y="5896"/>
                    <a:pt x="3012" y="5896"/>
                  </a:cubicBezTo>
                  <a:cubicBezTo>
                    <a:pt x="4602" y="5896"/>
                    <a:pt x="5896" y="4602"/>
                    <a:pt x="5896" y="3012"/>
                  </a:cubicBezTo>
                  <a:cubicBezTo>
                    <a:pt x="5896" y="1422"/>
                    <a:pt x="4602" y="128"/>
                    <a:pt x="3012" y="128"/>
                  </a:cubicBezTo>
                  <a:moveTo>
                    <a:pt x="3012" y="0"/>
                  </a:moveTo>
                  <a:cubicBezTo>
                    <a:pt x="4676" y="0"/>
                    <a:pt x="6024" y="1348"/>
                    <a:pt x="6024" y="3012"/>
                  </a:cubicBezTo>
                  <a:cubicBezTo>
                    <a:pt x="6024" y="4676"/>
                    <a:pt x="4676" y="6024"/>
                    <a:pt x="3012" y="6024"/>
                  </a:cubicBezTo>
                  <a:cubicBezTo>
                    <a:pt x="1348" y="6024"/>
                    <a:pt x="0" y="4676"/>
                    <a:pt x="0" y="3012"/>
                  </a:cubicBezTo>
                  <a:cubicBezTo>
                    <a:pt x="0" y="1348"/>
                    <a:pt x="1348" y="0"/>
                    <a:pt x="3012" y="0"/>
                  </a:cubicBezTo>
                  <a:close/>
                </a:path>
              </a:pathLst>
            </a:custGeom>
            <a:solidFill>
              <a:srgbClr val="7c4182"/>
            </a:solidFill>
            <a:ln>
              <a:noFill/>
            </a:ln>
          </p:spPr>
          <p:style>
            <a:lnRef idx="0"/>
            <a:fillRef idx="0"/>
            <a:effectRef idx="0"/>
            <a:fontRef idx="minor"/>
          </p:style>
        </p:sp>
        <p:sp>
          <p:nvSpPr>
            <p:cNvPr id="235" name="CustomShape 5"/>
            <p:cNvSpPr/>
            <p:nvPr/>
          </p:nvSpPr>
          <p:spPr>
            <a:xfrm>
              <a:off x="6385320" y="-190440"/>
              <a:ext cx="7977240" cy="7977240"/>
            </a:xfrm>
            <a:prstGeom prst="ellipse">
              <a:avLst/>
            </a:prstGeom>
            <a:gradFill rotWithShape="0">
              <a:gsLst>
                <a:gs pos="4000">
                  <a:srgbClr val="1f7c84"/>
                </a:gs>
                <a:gs pos="100000">
                  <a:srgbClr val="3ee0ed"/>
                </a:gs>
              </a:gsLst>
              <a:lin ang="19194000"/>
            </a:gradFill>
            <a:ln>
              <a:noFill/>
            </a:ln>
          </p:spPr>
          <p:style>
            <a:lnRef idx="0"/>
            <a:fillRef idx="0"/>
            <a:effectRef idx="0"/>
            <a:fontRef idx="minor"/>
          </p:style>
        </p:sp>
        <p:sp>
          <p:nvSpPr>
            <p:cNvPr id="236" name="CustomShape 6"/>
            <p:cNvSpPr/>
            <p:nvPr/>
          </p:nvSpPr>
          <p:spPr>
            <a:xfrm>
              <a:off x="7355880" y="713160"/>
              <a:ext cx="6169680" cy="6169680"/>
            </a:xfrm>
            <a:prstGeom prst="ellipse">
              <a:avLst/>
            </a:prstGeom>
            <a:solidFill>
              <a:srgbClr val="ffffff"/>
            </a:solidFill>
            <a:ln>
              <a:noFill/>
            </a:ln>
            <a:effectLst>
              <a:outerShdw dir="5400000" dist="38160">
                <a:srgbClr val="000000">
                  <a:alpha val="10000"/>
                </a:srgbClr>
              </a:outerShdw>
            </a:effectLst>
          </p:spPr>
          <p:style>
            <a:lnRef idx="0"/>
            <a:fillRef idx="0"/>
            <a:effectRef idx="0"/>
            <a:fontRef idx="minor"/>
          </p:style>
        </p:sp>
      </p:grpSp>
      <p:sp>
        <p:nvSpPr>
          <p:cNvPr id="237" name="CustomShape 7"/>
          <p:cNvSpPr/>
          <p:nvPr/>
        </p:nvSpPr>
        <p:spPr>
          <a:xfrm>
            <a:off x="437760" y="1645920"/>
            <a:ext cx="4871880" cy="4476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 Abstract class là một class mà bên trong nó chứa một hoặc nhiều phương thức trừu tượng.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Abstract method</a:t>
            </a:r>
            <a:r>
              <a:rPr b="0" lang="en-US" sz="1800" spc="-1" strike="noStrike">
                <a:solidFill>
                  <a:srgbClr val="000000"/>
                </a:solidFill>
                <a:latin typeface="Arial"/>
                <a:ea typeface="DejaVu Sans"/>
              </a:rPr>
              <a:t> là một phương thức mà chúng ta chỉ được phép khai báo nó và không được phép viết code thực thi nó.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Khi một class được khai báo ở dạng abstract thì nó sẽ không thể nào khởi tạo được, mà chỉ có thể khởi tạo được thông qua các class con của nó.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Một class kế thừa lại abstract class thì phải khai báo lại toàn bộ các abstract method</a:t>
            </a:r>
            <a:r>
              <a:rPr b="0" lang="en-US" sz="1800" spc="-1" strike="noStrike">
                <a:solidFill>
                  <a:srgbClr val="000000"/>
                </a:solidFill>
                <a:latin typeface="Arial"/>
                <a:ea typeface="DejaVu Sans"/>
              </a:rPr>
              <a:t> bên trong abstract class mà nó kế thừa.</a:t>
            </a:r>
            <a:endParaRPr b="0" lang="en-US" sz="1800" spc="-1" strike="noStrike">
              <a:latin typeface="Arial"/>
            </a:endParaRPr>
          </a:p>
        </p:txBody>
      </p:sp>
      <p:pic>
        <p:nvPicPr>
          <p:cNvPr id="238" name="Google Shape;574;p27_4" descr=""/>
          <p:cNvPicPr/>
          <p:nvPr/>
        </p:nvPicPr>
        <p:blipFill>
          <a:blip r:embed="rId1"/>
          <a:stretch/>
        </p:blipFill>
        <p:spPr>
          <a:xfrm>
            <a:off x="5827320" y="1325880"/>
            <a:ext cx="8803080" cy="4983480"/>
          </a:xfrm>
          <a:prstGeom prst="rect">
            <a:avLst/>
          </a:prstGeom>
          <a:ln>
            <a:noFill/>
          </a:ln>
          <a:effectLst>
            <a:outerShdw dir="1427690" dist="49967">
              <a:srgbClr val="000000">
                <a:alpha val="47000"/>
              </a:srgbClr>
            </a:outerShdw>
          </a:effectLst>
        </p:spPr>
      </p:pic>
      <p:pic>
        <p:nvPicPr>
          <p:cNvPr id="239" name="" descr=""/>
          <p:cNvPicPr/>
          <p:nvPr/>
        </p:nvPicPr>
        <p:blipFill>
          <a:blip r:embed="rId2"/>
          <a:stretch/>
        </p:blipFill>
        <p:spPr>
          <a:xfrm>
            <a:off x="7223760" y="1554480"/>
            <a:ext cx="5275800" cy="3840480"/>
          </a:xfrm>
          <a:prstGeom prst="rect">
            <a:avLst/>
          </a:prstGeom>
          <a:ln>
            <a:noFill/>
          </a:ln>
        </p:spPr>
      </p:pic>
    </p:spTree>
  </p:cSld>
  <p:transition spd="slow">
    <p:random/>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838080" y="365040"/>
            <a:ext cx="10510560" cy="13204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a:ea typeface="Calibri"/>
              </a:rPr>
              <a:t> </a:t>
            </a:r>
            <a:endParaRPr b="0" lang="en-US" sz="4400" spc="-1" strike="noStrike">
              <a:latin typeface="Arial"/>
            </a:endParaRPr>
          </a:p>
        </p:txBody>
      </p:sp>
      <p:sp>
        <p:nvSpPr>
          <p:cNvPr id="241" name="CustomShape 2"/>
          <p:cNvSpPr/>
          <p:nvPr/>
        </p:nvSpPr>
        <p:spPr>
          <a:xfrm>
            <a:off x="-175320" y="-14040"/>
            <a:ext cx="8952480" cy="6962400"/>
          </a:xfrm>
          <a:custGeom>
            <a:avLst/>
            <a:gdLst/>
            <a:ahLst/>
            <a:rect l="l" t="t" r="r" b="b"/>
            <a:pathLst>
              <a:path w="5164" h="4524">
                <a:moveTo>
                  <a:pt x="224" y="0"/>
                </a:moveTo>
                <a:cubicBezTo>
                  <a:pt x="4940" y="0"/>
                  <a:pt x="4940" y="0"/>
                  <a:pt x="4940" y="0"/>
                </a:cubicBezTo>
                <a:cubicBezTo>
                  <a:pt x="5064" y="0"/>
                  <a:pt x="5164" y="100"/>
                  <a:pt x="5164" y="224"/>
                </a:cubicBezTo>
                <a:cubicBezTo>
                  <a:pt x="5164" y="4300"/>
                  <a:pt x="5164" y="4300"/>
                  <a:pt x="5164" y="4300"/>
                </a:cubicBezTo>
                <a:cubicBezTo>
                  <a:pt x="5164" y="4424"/>
                  <a:pt x="5064" y="4524"/>
                  <a:pt x="4940" y="4524"/>
                </a:cubicBezTo>
                <a:cubicBezTo>
                  <a:pt x="224" y="4524"/>
                  <a:pt x="224" y="4524"/>
                  <a:pt x="224" y="4524"/>
                </a:cubicBezTo>
                <a:cubicBezTo>
                  <a:pt x="100" y="4524"/>
                  <a:pt x="0" y="4424"/>
                  <a:pt x="0" y="4300"/>
                </a:cubicBezTo>
                <a:cubicBezTo>
                  <a:pt x="0" y="224"/>
                  <a:pt x="0" y="224"/>
                  <a:pt x="0" y="224"/>
                </a:cubicBezTo>
                <a:cubicBezTo>
                  <a:pt x="0" y="100"/>
                  <a:pt x="100" y="0"/>
                  <a:pt x="224" y="0"/>
                </a:cubicBezTo>
              </a:path>
            </a:pathLst>
          </a:custGeom>
          <a:solidFill>
            <a:srgbClr val="02b6c9"/>
          </a:solidFill>
          <a:ln>
            <a:noFill/>
          </a:ln>
        </p:spPr>
        <p:style>
          <a:lnRef idx="0"/>
          <a:fillRef idx="0"/>
          <a:effectRef idx="0"/>
          <a:fontRef idx="minor"/>
        </p:style>
      </p:sp>
      <p:sp>
        <p:nvSpPr>
          <p:cNvPr id="242" name="CustomShape 3"/>
          <p:cNvSpPr/>
          <p:nvPr/>
        </p:nvSpPr>
        <p:spPr>
          <a:xfrm>
            <a:off x="11304720" y="-403920"/>
            <a:ext cx="1201320" cy="1203120"/>
          </a:xfrm>
          <a:custGeom>
            <a:avLst/>
            <a:gdLst/>
            <a:ahLst/>
            <a:rect l="l" t="t" r="r" b="b"/>
            <a:pathLst>
              <a:path w="784" h="784">
                <a:moveTo>
                  <a:pt x="392" y="636"/>
                </a:moveTo>
                <a:cubicBezTo>
                  <a:pt x="358" y="636"/>
                  <a:pt x="326" y="629"/>
                  <a:pt x="297" y="617"/>
                </a:cubicBezTo>
                <a:cubicBezTo>
                  <a:pt x="253" y="598"/>
                  <a:pt x="216" y="567"/>
                  <a:pt x="190" y="528"/>
                </a:cubicBezTo>
                <a:cubicBezTo>
                  <a:pt x="176" y="509"/>
                  <a:pt x="166" y="487"/>
                  <a:pt x="159" y="465"/>
                </a:cubicBezTo>
                <a:cubicBezTo>
                  <a:pt x="152" y="442"/>
                  <a:pt x="148" y="417"/>
                  <a:pt x="148" y="392"/>
                </a:cubicBezTo>
                <a:cubicBezTo>
                  <a:pt x="148" y="358"/>
                  <a:pt x="155" y="326"/>
                  <a:pt x="167" y="297"/>
                </a:cubicBezTo>
                <a:cubicBezTo>
                  <a:pt x="186" y="253"/>
                  <a:pt x="217" y="216"/>
                  <a:pt x="256" y="190"/>
                </a:cubicBezTo>
                <a:cubicBezTo>
                  <a:pt x="275" y="176"/>
                  <a:pt x="297" y="166"/>
                  <a:pt x="319" y="159"/>
                </a:cubicBezTo>
                <a:cubicBezTo>
                  <a:pt x="342" y="152"/>
                  <a:pt x="367" y="148"/>
                  <a:pt x="392" y="148"/>
                </a:cubicBezTo>
                <a:cubicBezTo>
                  <a:pt x="392" y="148"/>
                  <a:pt x="392" y="148"/>
                  <a:pt x="392" y="148"/>
                </a:cubicBezTo>
                <a:cubicBezTo>
                  <a:pt x="426" y="148"/>
                  <a:pt x="458" y="155"/>
                  <a:pt x="487" y="167"/>
                </a:cubicBezTo>
                <a:cubicBezTo>
                  <a:pt x="531" y="186"/>
                  <a:pt x="568" y="217"/>
                  <a:pt x="594" y="256"/>
                </a:cubicBezTo>
                <a:cubicBezTo>
                  <a:pt x="608" y="275"/>
                  <a:pt x="618" y="297"/>
                  <a:pt x="625" y="319"/>
                </a:cubicBezTo>
                <a:cubicBezTo>
                  <a:pt x="632" y="342"/>
                  <a:pt x="636" y="367"/>
                  <a:pt x="636" y="392"/>
                </a:cubicBezTo>
                <a:cubicBezTo>
                  <a:pt x="636" y="426"/>
                  <a:pt x="629" y="458"/>
                  <a:pt x="617" y="487"/>
                </a:cubicBezTo>
                <a:cubicBezTo>
                  <a:pt x="598" y="531"/>
                  <a:pt x="567" y="568"/>
                  <a:pt x="528" y="594"/>
                </a:cubicBezTo>
                <a:cubicBezTo>
                  <a:pt x="509" y="608"/>
                  <a:pt x="487" y="618"/>
                  <a:pt x="465" y="625"/>
                </a:cubicBezTo>
                <a:cubicBezTo>
                  <a:pt x="442" y="632"/>
                  <a:pt x="417" y="636"/>
                  <a:pt x="392" y="636"/>
                </a:cubicBezTo>
                <a:moveTo>
                  <a:pt x="392" y="0"/>
                </a:moveTo>
                <a:cubicBezTo>
                  <a:pt x="392" y="0"/>
                  <a:pt x="392" y="0"/>
                  <a:pt x="392" y="0"/>
                </a:cubicBezTo>
                <a:cubicBezTo>
                  <a:pt x="392" y="0"/>
                  <a:pt x="392" y="0"/>
                  <a:pt x="392" y="0"/>
                </a:cubicBezTo>
                <a:cubicBezTo>
                  <a:pt x="338" y="0"/>
                  <a:pt x="286" y="11"/>
                  <a:pt x="239" y="31"/>
                </a:cubicBezTo>
                <a:cubicBezTo>
                  <a:pt x="169" y="61"/>
                  <a:pt x="109" y="110"/>
                  <a:pt x="67" y="173"/>
                </a:cubicBezTo>
                <a:cubicBezTo>
                  <a:pt x="46" y="204"/>
                  <a:pt x="29" y="239"/>
                  <a:pt x="18" y="275"/>
                </a:cubicBezTo>
                <a:cubicBezTo>
                  <a:pt x="6" y="312"/>
                  <a:pt x="0" y="352"/>
                  <a:pt x="0" y="392"/>
                </a:cubicBezTo>
                <a:cubicBezTo>
                  <a:pt x="0" y="446"/>
                  <a:pt x="11" y="498"/>
                  <a:pt x="31" y="545"/>
                </a:cubicBezTo>
                <a:cubicBezTo>
                  <a:pt x="61" y="615"/>
                  <a:pt x="110" y="675"/>
                  <a:pt x="173" y="717"/>
                </a:cubicBezTo>
                <a:cubicBezTo>
                  <a:pt x="204" y="738"/>
                  <a:pt x="239" y="755"/>
                  <a:pt x="275" y="766"/>
                </a:cubicBezTo>
                <a:cubicBezTo>
                  <a:pt x="312" y="778"/>
                  <a:pt x="352" y="784"/>
                  <a:pt x="392" y="784"/>
                </a:cubicBezTo>
                <a:cubicBezTo>
                  <a:pt x="392" y="784"/>
                  <a:pt x="392" y="784"/>
                  <a:pt x="392" y="784"/>
                </a:cubicBezTo>
                <a:cubicBezTo>
                  <a:pt x="446" y="784"/>
                  <a:pt x="498" y="773"/>
                  <a:pt x="545" y="753"/>
                </a:cubicBezTo>
                <a:cubicBezTo>
                  <a:pt x="615" y="723"/>
                  <a:pt x="675" y="674"/>
                  <a:pt x="717" y="611"/>
                </a:cubicBezTo>
                <a:cubicBezTo>
                  <a:pt x="738" y="580"/>
                  <a:pt x="755" y="545"/>
                  <a:pt x="766" y="509"/>
                </a:cubicBezTo>
                <a:cubicBezTo>
                  <a:pt x="778" y="472"/>
                  <a:pt x="784" y="432"/>
                  <a:pt x="784" y="392"/>
                </a:cubicBezTo>
                <a:cubicBezTo>
                  <a:pt x="784" y="338"/>
                  <a:pt x="773" y="286"/>
                  <a:pt x="753" y="239"/>
                </a:cubicBezTo>
                <a:cubicBezTo>
                  <a:pt x="723" y="169"/>
                  <a:pt x="674" y="109"/>
                  <a:pt x="611" y="67"/>
                </a:cubicBezTo>
                <a:cubicBezTo>
                  <a:pt x="580" y="46"/>
                  <a:pt x="545" y="29"/>
                  <a:pt x="509" y="18"/>
                </a:cubicBezTo>
                <a:cubicBezTo>
                  <a:pt x="472" y="6"/>
                  <a:pt x="432" y="0"/>
                  <a:pt x="392" y="0"/>
                </a:cubicBezTo>
              </a:path>
            </a:pathLst>
          </a:custGeom>
          <a:solidFill>
            <a:srgbClr val="6cb6bb"/>
          </a:solidFill>
          <a:ln>
            <a:noFill/>
          </a:ln>
        </p:spPr>
        <p:style>
          <a:lnRef idx="0"/>
          <a:fillRef idx="0"/>
          <a:effectRef idx="0"/>
          <a:fontRef idx="minor"/>
        </p:style>
      </p:sp>
      <p:sp>
        <p:nvSpPr>
          <p:cNvPr id="243" name="CustomShape 4"/>
          <p:cNvSpPr/>
          <p:nvPr/>
        </p:nvSpPr>
        <p:spPr>
          <a:xfrm>
            <a:off x="2033640" y="6933240"/>
            <a:ext cx="1226880" cy="1440"/>
          </a:xfrm>
          <a:custGeom>
            <a:avLst/>
            <a:gdLst/>
            <a:ahLst/>
            <a:rect l="l" t="t" r="r" b="b"/>
            <a:pathLst>
              <a:path w="800" h="4">
                <a:moveTo>
                  <a:pt x="203" y="0"/>
                </a:moveTo>
                <a:cubicBezTo>
                  <a:pt x="0" y="0"/>
                  <a:pt x="0" y="0"/>
                  <a:pt x="0" y="0"/>
                </a:cubicBezTo>
                <a:cubicBezTo>
                  <a:pt x="1" y="1"/>
                  <a:pt x="1" y="3"/>
                  <a:pt x="2" y="4"/>
                </a:cubicBezTo>
                <a:cubicBezTo>
                  <a:pt x="208" y="4"/>
                  <a:pt x="208" y="4"/>
                  <a:pt x="208" y="4"/>
                </a:cubicBezTo>
                <a:cubicBezTo>
                  <a:pt x="206" y="3"/>
                  <a:pt x="205" y="1"/>
                  <a:pt x="203" y="0"/>
                </a:cubicBezTo>
                <a:moveTo>
                  <a:pt x="800" y="0"/>
                </a:moveTo>
                <a:cubicBezTo>
                  <a:pt x="597" y="0"/>
                  <a:pt x="597" y="0"/>
                  <a:pt x="597" y="0"/>
                </a:cubicBezTo>
                <a:cubicBezTo>
                  <a:pt x="595" y="1"/>
                  <a:pt x="594" y="3"/>
                  <a:pt x="592" y="4"/>
                </a:cubicBezTo>
                <a:cubicBezTo>
                  <a:pt x="798" y="4"/>
                  <a:pt x="798" y="4"/>
                  <a:pt x="798" y="4"/>
                </a:cubicBezTo>
                <a:cubicBezTo>
                  <a:pt x="799" y="3"/>
                  <a:pt x="799" y="1"/>
                  <a:pt x="800" y="0"/>
                </a:cubicBezTo>
              </a:path>
            </a:pathLst>
          </a:custGeom>
          <a:solidFill>
            <a:srgbClr val="d3d3d3"/>
          </a:solidFill>
          <a:ln>
            <a:noFill/>
          </a:ln>
        </p:spPr>
        <p:style>
          <a:lnRef idx="0"/>
          <a:fillRef idx="0"/>
          <a:effectRef idx="0"/>
          <a:fontRef idx="minor"/>
        </p:style>
      </p:sp>
      <p:grpSp>
        <p:nvGrpSpPr>
          <p:cNvPr id="244" name="Group 5"/>
          <p:cNvGrpSpPr/>
          <p:nvPr/>
        </p:nvGrpSpPr>
        <p:grpSpPr>
          <a:xfrm>
            <a:off x="220680" y="236880"/>
            <a:ext cx="987480" cy="242640"/>
            <a:chOff x="220680" y="236880"/>
            <a:chExt cx="987480" cy="242640"/>
          </a:xfrm>
        </p:grpSpPr>
        <p:sp>
          <p:nvSpPr>
            <p:cNvPr id="245" name="CustomShape 6"/>
            <p:cNvSpPr/>
            <p:nvPr/>
          </p:nvSpPr>
          <p:spPr>
            <a:xfrm>
              <a:off x="434880" y="273240"/>
              <a:ext cx="36000" cy="39600"/>
            </a:xfrm>
            <a:custGeom>
              <a:avLst/>
              <a:gdLst/>
              <a:ahLst/>
              <a:rect l="l" t="t" r="r" b="b"/>
              <a:pathLst>
                <a:path w="121" h="131">
                  <a:moveTo>
                    <a:pt x="0" y="66"/>
                  </a:moveTo>
                  <a:cubicBezTo>
                    <a:pt x="0" y="57"/>
                    <a:pt x="1" y="48"/>
                    <a:pt x="5" y="40"/>
                  </a:cubicBezTo>
                  <a:cubicBezTo>
                    <a:pt x="8" y="32"/>
                    <a:pt x="12" y="25"/>
                    <a:pt x="18" y="19"/>
                  </a:cubicBezTo>
                  <a:cubicBezTo>
                    <a:pt x="23" y="13"/>
                    <a:pt x="30" y="9"/>
                    <a:pt x="37" y="5"/>
                  </a:cubicBezTo>
                  <a:cubicBezTo>
                    <a:pt x="44" y="2"/>
                    <a:pt x="52" y="0"/>
                    <a:pt x="60" y="0"/>
                  </a:cubicBezTo>
                  <a:cubicBezTo>
                    <a:pt x="68" y="0"/>
                    <a:pt x="76" y="2"/>
                    <a:pt x="84" y="5"/>
                  </a:cubicBezTo>
                  <a:cubicBezTo>
                    <a:pt x="91" y="9"/>
                    <a:pt x="97" y="13"/>
                    <a:pt x="103" y="19"/>
                  </a:cubicBezTo>
                  <a:cubicBezTo>
                    <a:pt x="109" y="25"/>
                    <a:pt x="113" y="32"/>
                    <a:pt x="116" y="40"/>
                  </a:cubicBezTo>
                  <a:cubicBezTo>
                    <a:pt x="120" y="48"/>
                    <a:pt x="121" y="57"/>
                    <a:pt x="121" y="66"/>
                  </a:cubicBezTo>
                  <a:cubicBezTo>
                    <a:pt x="121" y="74"/>
                    <a:pt x="120" y="83"/>
                    <a:pt x="116" y="91"/>
                  </a:cubicBezTo>
                  <a:cubicBezTo>
                    <a:pt x="113" y="99"/>
                    <a:pt x="109" y="106"/>
                    <a:pt x="103" y="112"/>
                  </a:cubicBezTo>
                  <a:cubicBezTo>
                    <a:pt x="98" y="118"/>
                    <a:pt x="91" y="123"/>
                    <a:pt x="84" y="126"/>
                  </a:cubicBezTo>
                  <a:cubicBezTo>
                    <a:pt x="76" y="129"/>
                    <a:pt x="68" y="131"/>
                    <a:pt x="60" y="131"/>
                  </a:cubicBezTo>
                  <a:cubicBezTo>
                    <a:pt x="52" y="131"/>
                    <a:pt x="44" y="129"/>
                    <a:pt x="37" y="126"/>
                  </a:cubicBezTo>
                  <a:cubicBezTo>
                    <a:pt x="30" y="123"/>
                    <a:pt x="23" y="118"/>
                    <a:pt x="18" y="112"/>
                  </a:cubicBezTo>
                  <a:cubicBezTo>
                    <a:pt x="6" y="99"/>
                    <a:pt x="0" y="83"/>
                    <a:pt x="0" y="66"/>
                  </a:cubicBezTo>
                  <a:close/>
                </a:path>
              </a:pathLst>
            </a:custGeom>
            <a:solidFill>
              <a:srgbClr val="ffffff"/>
            </a:solidFill>
            <a:ln>
              <a:noFill/>
            </a:ln>
          </p:spPr>
          <p:style>
            <a:lnRef idx="0"/>
            <a:fillRef idx="0"/>
            <a:effectRef idx="0"/>
            <a:fontRef idx="minor"/>
          </p:style>
        </p:sp>
        <p:sp>
          <p:nvSpPr>
            <p:cNvPr id="246" name="CustomShape 7"/>
            <p:cNvSpPr/>
            <p:nvPr/>
          </p:nvSpPr>
          <p:spPr>
            <a:xfrm>
              <a:off x="436320" y="331920"/>
              <a:ext cx="33120" cy="144000"/>
            </a:xfrm>
            <a:custGeom>
              <a:avLst/>
              <a:gdLst/>
              <a:ahLst/>
              <a:rect l="l" t="t" r="r" b="b"/>
              <a:pathLst>
                <a:path w="113" h="439">
                  <a:moveTo>
                    <a:pt x="113" y="377"/>
                  </a:moveTo>
                  <a:cubicBezTo>
                    <a:pt x="113" y="385"/>
                    <a:pt x="112" y="393"/>
                    <a:pt x="109" y="401"/>
                  </a:cubicBezTo>
                  <a:cubicBezTo>
                    <a:pt x="106" y="408"/>
                    <a:pt x="102" y="415"/>
                    <a:pt x="97" y="420"/>
                  </a:cubicBezTo>
                  <a:cubicBezTo>
                    <a:pt x="92" y="426"/>
                    <a:pt x="86" y="430"/>
                    <a:pt x="79" y="433"/>
                  </a:cubicBezTo>
                  <a:cubicBezTo>
                    <a:pt x="65" y="439"/>
                    <a:pt x="49" y="439"/>
                    <a:pt x="35" y="433"/>
                  </a:cubicBezTo>
                  <a:cubicBezTo>
                    <a:pt x="28" y="430"/>
                    <a:pt x="22" y="426"/>
                    <a:pt x="17" y="420"/>
                  </a:cubicBezTo>
                  <a:cubicBezTo>
                    <a:pt x="6" y="409"/>
                    <a:pt x="0" y="393"/>
                    <a:pt x="0" y="377"/>
                  </a:cubicBezTo>
                  <a:cubicBezTo>
                    <a:pt x="0" y="61"/>
                    <a:pt x="0" y="61"/>
                    <a:pt x="0" y="61"/>
                  </a:cubicBezTo>
                  <a:cubicBezTo>
                    <a:pt x="0" y="52"/>
                    <a:pt x="2" y="44"/>
                    <a:pt x="5" y="37"/>
                  </a:cubicBezTo>
                  <a:cubicBezTo>
                    <a:pt x="8" y="30"/>
                    <a:pt x="12" y="23"/>
                    <a:pt x="17" y="17"/>
                  </a:cubicBezTo>
                  <a:cubicBezTo>
                    <a:pt x="22" y="12"/>
                    <a:pt x="29" y="8"/>
                    <a:pt x="36" y="5"/>
                  </a:cubicBezTo>
                  <a:cubicBezTo>
                    <a:pt x="43" y="1"/>
                    <a:pt x="50" y="0"/>
                    <a:pt x="58" y="0"/>
                  </a:cubicBezTo>
                  <a:cubicBezTo>
                    <a:pt x="66" y="0"/>
                    <a:pt x="73" y="1"/>
                    <a:pt x="80" y="5"/>
                  </a:cubicBezTo>
                  <a:cubicBezTo>
                    <a:pt x="86" y="8"/>
                    <a:pt x="92" y="12"/>
                    <a:pt x="97" y="17"/>
                  </a:cubicBezTo>
                  <a:cubicBezTo>
                    <a:pt x="103" y="23"/>
                    <a:pt x="107" y="30"/>
                    <a:pt x="109" y="37"/>
                  </a:cubicBezTo>
                  <a:cubicBezTo>
                    <a:pt x="112" y="44"/>
                    <a:pt x="113" y="52"/>
                    <a:pt x="113" y="61"/>
                  </a:cubicBezTo>
                  <a:lnTo>
                    <a:pt x="113" y="377"/>
                  </a:lnTo>
                  <a:close/>
                </a:path>
              </a:pathLst>
            </a:custGeom>
            <a:solidFill>
              <a:srgbClr val="ffffff"/>
            </a:solidFill>
            <a:ln>
              <a:noFill/>
            </a:ln>
          </p:spPr>
          <p:style>
            <a:lnRef idx="0"/>
            <a:fillRef idx="0"/>
            <a:effectRef idx="0"/>
            <a:fontRef idx="minor"/>
          </p:style>
        </p:sp>
        <p:sp>
          <p:nvSpPr>
            <p:cNvPr id="247" name="CustomShape 8"/>
            <p:cNvSpPr/>
            <p:nvPr/>
          </p:nvSpPr>
          <p:spPr>
            <a:xfrm>
              <a:off x="507960" y="272520"/>
              <a:ext cx="36720" cy="41040"/>
            </a:xfrm>
            <a:custGeom>
              <a:avLst/>
              <a:gdLst/>
              <a:ahLst/>
              <a:rect l="l" t="t" r="r" b="b"/>
              <a:pathLst>
                <a:path w="122" h="135">
                  <a:moveTo>
                    <a:pt x="0" y="68"/>
                  </a:moveTo>
                  <a:cubicBezTo>
                    <a:pt x="0" y="59"/>
                    <a:pt x="2" y="50"/>
                    <a:pt x="5" y="42"/>
                  </a:cubicBezTo>
                  <a:cubicBezTo>
                    <a:pt x="11" y="27"/>
                    <a:pt x="23" y="14"/>
                    <a:pt x="37" y="7"/>
                  </a:cubicBezTo>
                  <a:cubicBezTo>
                    <a:pt x="52" y="0"/>
                    <a:pt x="69" y="0"/>
                    <a:pt x="84" y="7"/>
                  </a:cubicBezTo>
                  <a:cubicBezTo>
                    <a:pt x="92" y="11"/>
                    <a:pt x="98" y="15"/>
                    <a:pt x="104" y="21"/>
                  </a:cubicBezTo>
                  <a:cubicBezTo>
                    <a:pt x="110" y="27"/>
                    <a:pt x="114" y="34"/>
                    <a:pt x="117" y="42"/>
                  </a:cubicBezTo>
                  <a:cubicBezTo>
                    <a:pt x="120" y="50"/>
                    <a:pt x="122" y="59"/>
                    <a:pt x="122" y="68"/>
                  </a:cubicBezTo>
                  <a:cubicBezTo>
                    <a:pt x="122" y="76"/>
                    <a:pt x="120" y="85"/>
                    <a:pt x="117" y="93"/>
                  </a:cubicBezTo>
                  <a:cubicBezTo>
                    <a:pt x="114" y="101"/>
                    <a:pt x="109" y="108"/>
                    <a:pt x="104" y="114"/>
                  </a:cubicBezTo>
                  <a:cubicBezTo>
                    <a:pt x="98" y="120"/>
                    <a:pt x="92" y="125"/>
                    <a:pt x="84" y="128"/>
                  </a:cubicBezTo>
                  <a:cubicBezTo>
                    <a:pt x="69" y="135"/>
                    <a:pt x="52" y="135"/>
                    <a:pt x="37" y="128"/>
                  </a:cubicBezTo>
                  <a:cubicBezTo>
                    <a:pt x="30" y="125"/>
                    <a:pt x="24" y="120"/>
                    <a:pt x="18" y="114"/>
                  </a:cubicBezTo>
                  <a:cubicBezTo>
                    <a:pt x="13" y="108"/>
                    <a:pt x="8" y="101"/>
                    <a:pt x="5" y="93"/>
                  </a:cubicBezTo>
                  <a:cubicBezTo>
                    <a:pt x="2" y="85"/>
                    <a:pt x="0" y="76"/>
                    <a:pt x="0" y="68"/>
                  </a:cubicBezTo>
                  <a:close/>
                </a:path>
              </a:pathLst>
            </a:custGeom>
            <a:solidFill>
              <a:srgbClr val="ffffff"/>
            </a:solidFill>
            <a:ln>
              <a:noFill/>
            </a:ln>
          </p:spPr>
          <p:style>
            <a:lnRef idx="0"/>
            <a:fillRef idx="0"/>
            <a:effectRef idx="0"/>
            <a:fontRef idx="minor"/>
          </p:style>
        </p:sp>
        <p:sp>
          <p:nvSpPr>
            <p:cNvPr id="248" name="CustomShape 9"/>
            <p:cNvSpPr/>
            <p:nvPr/>
          </p:nvSpPr>
          <p:spPr>
            <a:xfrm>
              <a:off x="509400" y="331920"/>
              <a:ext cx="33480" cy="144000"/>
            </a:xfrm>
            <a:custGeom>
              <a:avLst/>
              <a:gdLst/>
              <a:ahLst/>
              <a:rect l="l" t="t" r="r" b="b"/>
              <a:pathLst>
                <a:path w="113" h="439">
                  <a:moveTo>
                    <a:pt x="113" y="377"/>
                  </a:moveTo>
                  <a:cubicBezTo>
                    <a:pt x="113" y="385"/>
                    <a:pt x="111" y="393"/>
                    <a:pt x="109" y="401"/>
                  </a:cubicBezTo>
                  <a:cubicBezTo>
                    <a:pt x="106" y="408"/>
                    <a:pt x="102" y="415"/>
                    <a:pt x="97" y="420"/>
                  </a:cubicBezTo>
                  <a:cubicBezTo>
                    <a:pt x="92" y="426"/>
                    <a:pt x="86" y="430"/>
                    <a:pt x="79" y="433"/>
                  </a:cubicBezTo>
                  <a:cubicBezTo>
                    <a:pt x="65" y="439"/>
                    <a:pt x="49" y="439"/>
                    <a:pt x="35" y="433"/>
                  </a:cubicBezTo>
                  <a:cubicBezTo>
                    <a:pt x="28" y="430"/>
                    <a:pt x="22" y="426"/>
                    <a:pt x="17" y="420"/>
                  </a:cubicBezTo>
                  <a:cubicBezTo>
                    <a:pt x="6" y="409"/>
                    <a:pt x="0" y="393"/>
                    <a:pt x="0" y="377"/>
                  </a:cubicBezTo>
                  <a:cubicBezTo>
                    <a:pt x="0" y="61"/>
                    <a:pt x="0" y="61"/>
                    <a:pt x="0" y="61"/>
                  </a:cubicBezTo>
                  <a:cubicBezTo>
                    <a:pt x="0" y="52"/>
                    <a:pt x="1" y="44"/>
                    <a:pt x="4" y="37"/>
                  </a:cubicBezTo>
                  <a:cubicBezTo>
                    <a:pt x="7" y="30"/>
                    <a:pt x="12" y="23"/>
                    <a:pt x="17" y="17"/>
                  </a:cubicBezTo>
                  <a:cubicBezTo>
                    <a:pt x="22" y="12"/>
                    <a:pt x="28" y="8"/>
                    <a:pt x="35" y="5"/>
                  </a:cubicBezTo>
                  <a:cubicBezTo>
                    <a:pt x="42" y="1"/>
                    <a:pt x="50" y="0"/>
                    <a:pt x="58" y="0"/>
                  </a:cubicBezTo>
                  <a:cubicBezTo>
                    <a:pt x="65" y="0"/>
                    <a:pt x="73" y="1"/>
                    <a:pt x="79" y="5"/>
                  </a:cubicBezTo>
                  <a:cubicBezTo>
                    <a:pt x="86" y="8"/>
                    <a:pt x="92" y="12"/>
                    <a:pt x="97" y="17"/>
                  </a:cubicBezTo>
                  <a:cubicBezTo>
                    <a:pt x="102" y="23"/>
                    <a:pt x="106" y="30"/>
                    <a:pt x="109" y="37"/>
                  </a:cubicBezTo>
                  <a:cubicBezTo>
                    <a:pt x="112" y="44"/>
                    <a:pt x="113" y="52"/>
                    <a:pt x="113" y="61"/>
                  </a:cubicBezTo>
                  <a:lnTo>
                    <a:pt x="113" y="377"/>
                  </a:lnTo>
                  <a:close/>
                </a:path>
              </a:pathLst>
            </a:custGeom>
            <a:solidFill>
              <a:srgbClr val="ffffff"/>
            </a:solidFill>
            <a:ln>
              <a:noFill/>
            </a:ln>
          </p:spPr>
          <p:style>
            <a:lnRef idx="0"/>
            <a:fillRef idx="0"/>
            <a:effectRef idx="0"/>
            <a:fontRef idx="minor"/>
          </p:style>
        </p:sp>
        <p:sp>
          <p:nvSpPr>
            <p:cNvPr id="249" name="CustomShape 10"/>
            <p:cNvSpPr/>
            <p:nvPr/>
          </p:nvSpPr>
          <p:spPr>
            <a:xfrm>
              <a:off x="579960" y="327960"/>
              <a:ext cx="129600" cy="147960"/>
            </a:xfrm>
            <a:custGeom>
              <a:avLst/>
              <a:gdLst/>
              <a:ahLst/>
              <a:rect l="l" t="t" r="r" b="b"/>
              <a:pathLst>
                <a:path w="396" h="451">
                  <a:moveTo>
                    <a:pt x="396" y="391"/>
                  </a:moveTo>
                  <a:cubicBezTo>
                    <a:pt x="396" y="399"/>
                    <a:pt x="394" y="407"/>
                    <a:pt x="391" y="415"/>
                  </a:cubicBezTo>
                  <a:cubicBezTo>
                    <a:pt x="388" y="422"/>
                    <a:pt x="384" y="428"/>
                    <a:pt x="379" y="434"/>
                  </a:cubicBezTo>
                  <a:cubicBezTo>
                    <a:pt x="370" y="445"/>
                    <a:pt x="355" y="451"/>
                    <a:pt x="340" y="451"/>
                  </a:cubicBezTo>
                  <a:cubicBezTo>
                    <a:pt x="333" y="451"/>
                    <a:pt x="325" y="449"/>
                    <a:pt x="318" y="446"/>
                  </a:cubicBezTo>
                  <a:cubicBezTo>
                    <a:pt x="311" y="443"/>
                    <a:pt x="305" y="439"/>
                    <a:pt x="300" y="434"/>
                  </a:cubicBezTo>
                  <a:cubicBezTo>
                    <a:pt x="294" y="428"/>
                    <a:pt x="290" y="422"/>
                    <a:pt x="287" y="415"/>
                  </a:cubicBezTo>
                  <a:cubicBezTo>
                    <a:pt x="284" y="407"/>
                    <a:pt x="282" y="399"/>
                    <a:pt x="283" y="391"/>
                  </a:cubicBezTo>
                  <a:cubicBezTo>
                    <a:pt x="283" y="223"/>
                    <a:pt x="283" y="223"/>
                    <a:pt x="283" y="223"/>
                  </a:cubicBezTo>
                  <a:cubicBezTo>
                    <a:pt x="282" y="222"/>
                    <a:pt x="283" y="221"/>
                    <a:pt x="283" y="220"/>
                  </a:cubicBezTo>
                  <a:cubicBezTo>
                    <a:pt x="282" y="208"/>
                    <a:pt x="280" y="196"/>
                    <a:pt x="275" y="184"/>
                  </a:cubicBezTo>
                  <a:cubicBezTo>
                    <a:pt x="271" y="174"/>
                    <a:pt x="265" y="164"/>
                    <a:pt x="257" y="155"/>
                  </a:cubicBezTo>
                  <a:cubicBezTo>
                    <a:pt x="250" y="147"/>
                    <a:pt x="241" y="140"/>
                    <a:pt x="231" y="136"/>
                  </a:cubicBezTo>
                  <a:cubicBezTo>
                    <a:pt x="220" y="131"/>
                    <a:pt x="209" y="129"/>
                    <a:pt x="198" y="129"/>
                  </a:cubicBezTo>
                  <a:cubicBezTo>
                    <a:pt x="186" y="129"/>
                    <a:pt x="174" y="131"/>
                    <a:pt x="164" y="136"/>
                  </a:cubicBezTo>
                  <a:cubicBezTo>
                    <a:pt x="153" y="141"/>
                    <a:pt x="144" y="148"/>
                    <a:pt x="137" y="156"/>
                  </a:cubicBezTo>
                  <a:cubicBezTo>
                    <a:pt x="129" y="165"/>
                    <a:pt x="124" y="175"/>
                    <a:pt x="120" y="186"/>
                  </a:cubicBezTo>
                  <a:cubicBezTo>
                    <a:pt x="116" y="198"/>
                    <a:pt x="114" y="211"/>
                    <a:pt x="114" y="223"/>
                  </a:cubicBezTo>
                  <a:cubicBezTo>
                    <a:pt x="114" y="391"/>
                    <a:pt x="114" y="391"/>
                    <a:pt x="114" y="391"/>
                  </a:cubicBezTo>
                  <a:cubicBezTo>
                    <a:pt x="114" y="399"/>
                    <a:pt x="112" y="407"/>
                    <a:pt x="109" y="415"/>
                  </a:cubicBezTo>
                  <a:cubicBezTo>
                    <a:pt x="107" y="422"/>
                    <a:pt x="103" y="428"/>
                    <a:pt x="98" y="434"/>
                  </a:cubicBezTo>
                  <a:cubicBezTo>
                    <a:pt x="88" y="445"/>
                    <a:pt x="73" y="451"/>
                    <a:pt x="59" y="451"/>
                  </a:cubicBezTo>
                  <a:cubicBezTo>
                    <a:pt x="43" y="451"/>
                    <a:pt x="29" y="445"/>
                    <a:pt x="18" y="434"/>
                  </a:cubicBezTo>
                  <a:cubicBezTo>
                    <a:pt x="13" y="428"/>
                    <a:pt x="9" y="422"/>
                    <a:pt x="5" y="415"/>
                  </a:cubicBezTo>
                  <a:cubicBezTo>
                    <a:pt x="2" y="407"/>
                    <a:pt x="1" y="399"/>
                    <a:pt x="1" y="391"/>
                  </a:cubicBezTo>
                  <a:cubicBezTo>
                    <a:pt x="1" y="223"/>
                    <a:pt x="1" y="223"/>
                    <a:pt x="1" y="223"/>
                  </a:cubicBezTo>
                  <a:cubicBezTo>
                    <a:pt x="0" y="194"/>
                    <a:pt x="6" y="166"/>
                    <a:pt x="16" y="139"/>
                  </a:cubicBezTo>
                  <a:cubicBezTo>
                    <a:pt x="25" y="113"/>
                    <a:pt x="40" y="90"/>
                    <a:pt x="58" y="70"/>
                  </a:cubicBezTo>
                  <a:cubicBezTo>
                    <a:pt x="75" y="50"/>
                    <a:pt x="96" y="34"/>
                    <a:pt x="120" y="23"/>
                  </a:cubicBezTo>
                  <a:cubicBezTo>
                    <a:pt x="169" y="0"/>
                    <a:pt x="226" y="0"/>
                    <a:pt x="276" y="23"/>
                  </a:cubicBezTo>
                  <a:cubicBezTo>
                    <a:pt x="299" y="34"/>
                    <a:pt x="321" y="50"/>
                    <a:pt x="338" y="70"/>
                  </a:cubicBezTo>
                  <a:cubicBezTo>
                    <a:pt x="357" y="90"/>
                    <a:pt x="371" y="113"/>
                    <a:pt x="380" y="139"/>
                  </a:cubicBezTo>
                  <a:cubicBezTo>
                    <a:pt x="391" y="166"/>
                    <a:pt x="396" y="194"/>
                    <a:pt x="396" y="223"/>
                  </a:cubicBezTo>
                  <a:cubicBezTo>
                    <a:pt x="396" y="391"/>
                    <a:pt x="396" y="391"/>
                    <a:pt x="396" y="391"/>
                  </a:cubicBezTo>
                  <a:close/>
                </a:path>
              </a:pathLst>
            </a:custGeom>
            <a:solidFill>
              <a:srgbClr val="ffffff"/>
            </a:solidFill>
            <a:ln>
              <a:noFill/>
            </a:ln>
          </p:spPr>
          <p:style>
            <a:lnRef idx="0"/>
            <a:fillRef idx="0"/>
            <a:effectRef idx="0"/>
            <a:fontRef idx="minor"/>
          </p:style>
        </p:sp>
        <p:sp>
          <p:nvSpPr>
            <p:cNvPr id="250" name="CustomShape 11"/>
            <p:cNvSpPr/>
            <p:nvPr/>
          </p:nvSpPr>
          <p:spPr>
            <a:xfrm>
              <a:off x="906120" y="327960"/>
              <a:ext cx="142920" cy="151560"/>
            </a:xfrm>
            <a:custGeom>
              <a:avLst/>
              <a:gdLst/>
              <a:ahLst/>
              <a:rect l="l" t="t" r="r" b="b"/>
              <a:pathLst>
                <a:path w="435" h="461">
                  <a:moveTo>
                    <a:pt x="0" y="231"/>
                  </a:moveTo>
                  <a:cubicBezTo>
                    <a:pt x="0" y="172"/>
                    <a:pt x="22" y="115"/>
                    <a:pt x="62" y="72"/>
                  </a:cubicBezTo>
                  <a:cubicBezTo>
                    <a:pt x="80" y="52"/>
                    <a:pt x="103" y="35"/>
                    <a:pt x="128" y="24"/>
                  </a:cubicBezTo>
                  <a:cubicBezTo>
                    <a:pt x="179" y="0"/>
                    <a:pt x="237" y="0"/>
                    <a:pt x="289" y="24"/>
                  </a:cubicBezTo>
                  <a:cubicBezTo>
                    <a:pt x="313" y="35"/>
                    <a:pt x="336" y="52"/>
                    <a:pt x="354" y="72"/>
                  </a:cubicBezTo>
                  <a:cubicBezTo>
                    <a:pt x="435" y="162"/>
                    <a:pt x="435" y="299"/>
                    <a:pt x="354" y="390"/>
                  </a:cubicBezTo>
                  <a:cubicBezTo>
                    <a:pt x="336" y="410"/>
                    <a:pt x="313" y="426"/>
                    <a:pt x="289" y="438"/>
                  </a:cubicBezTo>
                  <a:cubicBezTo>
                    <a:pt x="237" y="461"/>
                    <a:pt x="179" y="461"/>
                    <a:pt x="128" y="438"/>
                  </a:cubicBezTo>
                  <a:cubicBezTo>
                    <a:pt x="103" y="426"/>
                    <a:pt x="80" y="410"/>
                    <a:pt x="62" y="390"/>
                  </a:cubicBezTo>
                  <a:cubicBezTo>
                    <a:pt x="22" y="346"/>
                    <a:pt x="0" y="290"/>
                    <a:pt x="0" y="231"/>
                  </a:cubicBezTo>
                  <a:close/>
                  <a:moveTo>
                    <a:pt x="113" y="231"/>
                  </a:moveTo>
                  <a:cubicBezTo>
                    <a:pt x="113" y="245"/>
                    <a:pt x="116" y="258"/>
                    <a:pt x="121" y="271"/>
                  </a:cubicBezTo>
                  <a:cubicBezTo>
                    <a:pt x="126" y="283"/>
                    <a:pt x="133" y="294"/>
                    <a:pt x="142" y="303"/>
                  </a:cubicBezTo>
                  <a:cubicBezTo>
                    <a:pt x="150" y="312"/>
                    <a:pt x="160" y="320"/>
                    <a:pt x="172" y="325"/>
                  </a:cubicBezTo>
                  <a:cubicBezTo>
                    <a:pt x="183" y="330"/>
                    <a:pt x="195" y="333"/>
                    <a:pt x="208" y="333"/>
                  </a:cubicBezTo>
                  <a:cubicBezTo>
                    <a:pt x="221" y="333"/>
                    <a:pt x="233" y="330"/>
                    <a:pt x="245" y="325"/>
                  </a:cubicBezTo>
                  <a:cubicBezTo>
                    <a:pt x="256" y="320"/>
                    <a:pt x="266" y="312"/>
                    <a:pt x="274" y="303"/>
                  </a:cubicBezTo>
                  <a:cubicBezTo>
                    <a:pt x="311" y="262"/>
                    <a:pt x="311" y="200"/>
                    <a:pt x="274" y="159"/>
                  </a:cubicBezTo>
                  <a:cubicBezTo>
                    <a:pt x="266" y="149"/>
                    <a:pt x="256" y="142"/>
                    <a:pt x="245" y="137"/>
                  </a:cubicBezTo>
                  <a:cubicBezTo>
                    <a:pt x="233" y="131"/>
                    <a:pt x="221" y="129"/>
                    <a:pt x="208" y="129"/>
                  </a:cubicBezTo>
                  <a:cubicBezTo>
                    <a:pt x="195" y="129"/>
                    <a:pt x="183" y="131"/>
                    <a:pt x="172" y="137"/>
                  </a:cubicBezTo>
                  <a:cubicBezTo>
                    <a:pt x="160" y="142"/>
                    <a:pt x="150" y="149"/>
                    <a:pt x="142" y="159"/>
                  </a:cubicBezTo>
                  <a:cubicBezTo>
                    <a:pt x="133" y="168"/>
                    <a:pt x="126" y="179"/>
                    <a:pt x="121" y="191"/>
                  </a:cubicBezTo>
                  <a:cubicBezTo>
                    <a:pt x="116" y="204"/>
                    <a:pt x="113" y="217"/>
                    <a:pt x="113" y="231"/>
                  </a:cubicBezTo>
                  <a:close/>
                </a:path>
              </a:pathLst>
            </a:custGeom>
            <a:solidFill>
              <a:srgbClr val="ffffff"/>
            </a:solidFill>
            <a:ln>
              <a:noFill/>
            </a:ln>
          </p:spPr>
          <p:style>
            <a:lnRef idx="0"/>
            <a:fillRef idx="0"/>
            <a:effectRef idx="0"/>
            <a:fontRef idx="minor"/>
          </p:style>
        </p:sp>
        <p:sp>
          <p:nvSpPr>
            <p:cNvPr id="251" name="CustomShape 12"/>
            <p:cNvSpPr/>
            <p:nvPr/>
          </p:nvSpPr>
          <p:spPr>
            <a:xfrm>
              <a:off x="1065240" y="327960"/>
              <a:ext cx="142920" cy="151560"/>
            </a:xfrm>
            <a:custGeom>
              <a:avLst/>
              <a:gdLst/>
              <a:ahLst/>
              <a:rect l="l" t="t" r="r" b="b"/>
              <a:pathLst>
                <a:path w="435" h="461">
                  <a:moveTo>
                    <a:pt x="0" y="231"/>
                  </a:moveTo>
                  <a:cubicBezTo>
                    <a:pt x="0" y="201"/>
                    <a:pt x="5" y="171"/>
                    <a:pt x="16" y="143"/>
                  </a:cubicBezTo>
                  <a:cubicBezTo>
                    <a:pt x="27" y="117"/>
                    <a:pt x="42" y="93"/>
                    <a:pt x="61" y="72"/>
                  </a:cubicBezTo>
                  <a:cubicBezTo>
                    <a:pt x="80" y="52"/>
                    <a:pt x="102" y="35"/>
                    <a:pt x="127" y="24"/>
                  </a:cubicBezTo>
                  <a:cubicBezTo>
                    <a:pt x="178" y="0"/>
                    <a:pt x="237" y="0"/>
                    <a:pt x="288" y="24"/>
                  </a:cubicBezTo>
                  <a:cubicBezTo>
                    <a:pt x="313" y="35"/>
                    <a:pt x="335" y="52"/>
                    <a:pt x="354" y="72"/>
                  </a:cubicBezTo>
                  <a:cubicBezTo>
                    <a:pt x="435" y="162"/>
                    <a:pt x="435" y="299"/>
                    <a:pt x="354" y="390"/>
                  </a:cubicBezTo>
                  <a:cubicBezTo>
                    <a:pt x="335" y="410"/>
                    <a:pt x="313" y="426"/>
                    <a:pt x="288" y="438"/>
                  </a:cubicBezTo>
                  <a:cubicBezTo>
                    <a:pt x="237" y="461"/>
                    <a:pt x="178" y="461"/>
                    <a:pt x="127" y="438"/>
                  </a:cubicBezTo>
                  <a:cubicBezTo>
                    <a:pt x="102" y="426"/>
                    <a:pt x="80" y="410"/>
                    <a:pt x="61" y="390"/>
                  </a:cubicBezTo>
                  <a:cubicBezTo>
                    <a:pt x="22" y="346"/>
                    <a:pt x="0" y="290"/>
                    <a:pt x="0" y="231"/>
                  </a:cubicBezTo>
                  <a:close/>
                  <a:moveTo>
                    <a:pt x="113" y="231"/>
                  </a:moveTo>
                  <a:cubicBezTo>
                    <a:pt x="113" y="245"/>
                    <a:pt x="115" y="258"/>
                    <a:pt x="120" y="271"/>
                  </a:cubicBezTo>
                  <a:cubicBezTo>
                    <a:pt x="125" y="283"/>
                    <a:pt x="132" y="294"/>
                    <a:pt x="141" y="303"/>
                  </a:cubicBezTo>
                  <a:cubicBezTo>
                    <a:pt x="149" y="312"/>
                    <a:pt x="160" y="320"/>
                    <a:pt x="171" y="325"/>
                  </a:cubicBezTo>
                  <a:cubicBezTo>
                    <a:pt x="182" y="330"/>
                    <a:pt x="195" y="333"/>
                    <a:pt x="207" y="333"/>
                  </a:cubicBezTo>
                  <a:cubicBezTo>
                    <a:pt x="220" y="333"/>
                    <a:pt x="232" y="330"/>
                    <a:pt x="244" y="325"/>
                  </a:cubicBezTo>
                  <a:cubicBezTo>
                    <a:pt x="255" y="320"/>
                    <a:pt x="265" y="312"/>
                    <a:pt x="274" y="303"/>
                  </a:cubicBezTo>
                  <a:cubicBezTo>
                    <a:pt x="282" y="294"/>
                    <a:pt x="289" y="283"/>
                    <a:pt x="294" y="271"/>
                  </a:cubicBezTo>
                  <a:cubicBezTo>
                    <a:pt x="304" y="245"/>
                    <a:pt x="304" y="217"/>
                    <a:pt x="294" y="191"/>
                  </a:cubicBezTo>
                  <a:cubicBezTo>
                    <a:pt x="289" y="179"/>
                    <a:pt x="282" y="168"/>
                    <a:pt x="274" y="159"/>
                  </a:cubicBezTo>
                  <a:cubicBezTo>
                    <a:pt x="265" y="149"/>
                    <a:pt x="255" y="142"/>
                    <a:pt x="244" y="137"/>
                  </a:cubicBezTo>
                  <a:cubicBezTo>
                    <a:pt x="232" y="131"/>
                    <a:pt x="220" y="129"/>
                    <a:pt x="207" y="129"/>
                  </a:cubicBezTo>
                  <a:cubicBezTo>
                    <a:pt x="195" y="129"/>
                    <a:pt x="182" y="131"/>
                    <a:pt x="171" y="137"/>
                  </a:cubicBezTo>
                  <a:cubicBezTo>
                    <a:pt x="160" y="142"/>
                    <a:pt x="149" y="149"/>
                    <a:pt x="141" y="159"/>
                  </a:cubicBezTo>
                  <a:cubicBezTo>
                    <a:pt x="132" y="168"/>
                    <a:pt x="125" y="179"/>
                    <a:pt x="120" y="191"/>
                  </a:cubicBezTo>
                  <a:cubicBezTo>
                    <a:pt x="115" y="204"/>
                    <a:pt x="113" y="217"/>
                    <a:pt x="113" y="231"/>
                  </a:cubicBezTo>
                  <a:close/>
                </a:path>
              </a:pathLst>
            </a:custGeom>
            <a:solidFill>
              <a:srgbClr val="ffffff"/>
            </a:solidFill>
            <a:ln>
              <a:noFill/>
            </a:ln>
          </p:spPr>
          <p:style>
            <a:lnRef idx="0"/>
            <a:fillRef idx="0"/>
            <a:effectRef idx="0"/>
            <a:fontRef idx="minor"/>
          </p:style>
        </p:sp>
        <p:sp>
          <p:nvSpPr>
            <p:cNvPr id="252" name="CustomShape 13"/>
            <p:cNvSpPr/>
            <p:nvPr/>
          </p:nvSpPr>
          <p:spPr>
            <a:xfrm>
              <a:off x="220680" y="237240"/>
              <a:ext cx="194400" cy="238680"/>
            </a:xfrm>
            <a:custGeom>
              <a:avLst/>
              <a:gdLst/>
              <a:ahLst/>
              <a:rect l="l" t="t" r="r" b="b"/>
              <a:pathLst>
                <a:path w="587" h="717">
                  <a:moveTo>
                    <a:pt x="5" y="100"/>
                  </a:moveTo>
                  <a:cubicBezTo>
                    <a:pt x="2" y="91"/>
                    <a:pt x="0" y="81"/>
                    <a:pt x="0" y="71"/>
                  </a:cubicBezTo>
                  <a:cubicBezTo>
                    <a:pt x="0" y="62"/>
                    <a:pt x="2" y="53"/>
                    <a:pt x="5" y="44"/>
                  </a:cubicBezTo>
                  <a:cubicBezTo>
                    <a:pt x="8" y="36"/>
                    <a:pt x="13" y="28"/>
                    <a:pt x="20" y="21"/>
                  </a:cubicBezTo>
                  <a:cubicBezTo>
                    <a:pt x="26" y="14"/>
                    <a:pt x="34" y="9"/>
                    <a:pt x="43" y="5"/>
                  </a:cubicBezTo>
                  <a:cubicBezTo>
                    <a:pt x="50" y="2"/>
                    <a:pt x="59" y="0"/>
                    <a:pt x="68" y="0"/>
                  </a:cubicBezTo>
                  <a:cubicBezTo>
                    <a:pt x="76" y="0"/>
                    <a:pt x="85" y="2"/>
                    <a:pt x="92" y="6"/>
                  </a:cubicBezTo>
                  <a:cubicBezTo>
                    <a:pt x="100" y="9"/>
                    <a:pt x="108" y="14"/>
                    <a:pt x="113" y="21"/>
                  </a:cubicBezTo>
                  <a:cubicBezTo>
                    <a:pt x="120" y="28"/>
                    <a:pt x="125" y="36"/>
                    <a:pt x="128" y="45"/>
                  </a:cubicBezTo>
                  <a:cubicBezTo>
                    <a:pt x="128" y="45"/>
                    <a:pt x="279" y="425"/>
                    <a:pt x="282" y="433"/>
                  </a:cubicBezTo>
                  <a:cubicBezTo>
                    <a:pt x="285" y="439"/>
                    <a:pt x="293" y="442"/>
                    <a:pt x="300" y="439"/>
                  </a:cubicBezTo>
                  <a:cubicBezTo>
                    <a:pt x="303" y="438"/>
                    <a:pt x="305" y="435"/>
                    <a:pt x="306" y="433"/>
                  </a:cubicBezTo>
                  <a:cubicBezTo>
                    <a:pt x="310" y="425"/>
                    <a:pt x="459" y="45"/>
                    <a:pt x="459" y="45"/>
                  </a:cubicBezTo>
                  <a:cubicBezTo>
                    <a:pt x="462" y="36"/>
                    <a:pt x="467" y="28"/>
                    <a:pt x="473" y="21"/>
                  </a:cubicBezTo>
                  <a:cubicBezTo>
                    <a:pt x="479" y="15"/>
                    <a:pt x="487" y="9"/>
                    <a:pt x="495" y="6"/>
                  </a:cubicBezTo>
                  <a:cubicBezTo>
                    <a:pt x="502" y="2"/>
                    <a:pt x="511" y="0"/>
                    <a:pt x="519" y="0"/>
                  </a:cubicBezTo>
                  <a:cubicBezTo>
                    <a:pt x="528" y="0"/>
                    <a:pt x="537" y="2"/>
                    <a:pt x="545" y="5"/>
                  </a:cubicBezTo>
                  <a:cubicBezTo>
                    <a:pt x="554" y="9"/>
                    <a:pt x="561" y="14"/>
                    <a:pt x="567" y="21"/>
                  </a:cubicBezTo>
                  <a:cubicBezTo>
                    <a:pt x="574" y="28"/>
                    <a:pt x="578" y="36"/>
                    <a:pt x="582" y="44"/>
                  </a:cubicBezTo>
                  <a:cubicBezTo>
                    <a:pt x="585" y="53"/>
                    <a:pt x="587" y="62"/>
                    <a:pt x="587" y="71"/>
                  </a:cubicBezTo>
                  <a:cubicBezTo>
                    <a:pt x="587" y="81"/>
                    <a:pt x="585" y="91"/>
                    <a:pt x="581" y="100"/>
                  </a:cubicBezTo>
                  <a:cubicBezTo>
                    <a:pt x="356" y="673"/>
                    <a:pt x="356" y="673"/>
                    <a:pt x="356" y="673"/>
                  </a:cubicBezTo>
                  <a:cubicBezTo>
                    <a:pt x="351" y="686"/>
                    <a:pt x="342" y="697"/>
                    <a:pt x="331" y="705"/>
                  </a:cubicBezTo>
                  <a:cubicBezTo>
                    <a:pt x="320" y="713"/>
                    <a:pt x="308" y="717"/>
                    <a:pt x="295" y="717"/>
                  </a:cubicBezTo>
                  <a:cubicBezTo>
                    <a:pt x="289" y="717"/>
                    <a:pt x="289" y="717"/>
                    <a:pt x="289" y="717"/>
                  </a:cubicBezTo>
                  <a:cubicBezTo>
                    <a:pt x="283" y="716"/>
                    <a:pt x="283" y="716"/>
                    <a:pt x="283" y="716"/>
                  </a:cubicBezTo>
                  <a:cubicBezTo>
                    <a:pt x="272" y="714"/>
                    <a:pt x="261" y="709"/>
                    <a:pt x="252" y="702"/>
                  </a:cubicBezTo>
                  <a:cubicBezTo>
                    <a:pt x="243" y="694"/>
                    <a:pt x="236" y="684"/>
                    <a:pt x="231" y="673"/>
                  </a:cubicBezTo>
                  <a:lnTo>
                    <a:pt x="5" y="100"/>
                  </a:lnTo>
                  <a:close/>
                </a:path>
              </a:pathLst>
            </a:custGeom>
            <a:solidFill>
              <a:srgbClr val="ffffff"/>
            </a:solidFill>
            <a:ln>
              <a:noFill/>
            </a:ln>
          </p:spPr>
          <p:style>
            <a:lnRef idx="0"/>
            <a:fillRef idx="0"/>
            <a:effectRef idx="0"/>
            <a:fontRef idx="minor"/>
          </p:style>
        </p:sp>
        <p:sp>
          <p:nvSpPr>
            <p:cNvPr id="253" name="CustomShape 14"/>
            <p:cNvSpPr/>
            <p:nvPr/>
          </p:nvSpPr>
          <p:spPr>
            <a:xfrm>
              <a:off x="730080" y="236880"/>
              <a:ext cx="142920" cy="242640"/>
            </a:xfrm>
            <a:custGeom>
              <a:avLst/>
              <a:gdLst/>
              <a:ahLst/>
              <a:rect l="l" t="t" r="r" b="b"/>
              <a:pathLst>
                <a:path w="435" h="729">
                  <a:moveTo>
                    <a:pt x="435" y="88"/>
                  </a:moveTo>
                  <a:cubicBezTo>
                    <a:pt x="435" y="65"/>
                    <a:pt x="435" y="65"/>
                    <a:pt x="435" y="65"/>
                  </a:cubicBezTo>
                  <a:cubicBezTo>
                    <a:pt x="435" y="57"/>
                    <a:pt x="434" y="48"/>
                    <a:pt x="431" y="40"/>
                  </a:cubicBezTo>
                  <a:cubicBezTo>
                    <a:pt x="428" y="33"/>
                    <a:pt x="424" y="26"/>
                    <a:pt x="419" y="20"/>
                  </a:cubicBezTo>
                  <a:cubicBezTo>
                    <a:pt x="414" y="14"/>
                    <a:pt x="407" y="10"/>
                    <a:pt x="401" y="7"/>
                  </a:cubicBezTo>
                  <a:cubicBezTo>
                    <a:pt x="386" y="0"/>
                    <a:pt x="370" y="0"/>
                    <a:pt x="356" y="7"/>
                  </a:cubicBezTo>
                  <a:cubicBezTo>
                    <a:pt x="349" y="10"/>
                    <a:pt x="343" y="14"/>
                    <a:pt x="338" y="20"/>
                  </a:cubicBezTo>
                  <a:cubicBezTo>
                    <a:pt x="333" y="26"/>
                    <a:pt x="329" y="33"/>
                    <a:pt x="326" y="40"/>
                  </a:cubicBezTo>
                  <a:cubicBezTo>
                    <a:pt x="324" y="48"/>
                    <a:pt x="322" y="57"/>
                    <a:pt x="322" y="65"/>
                  </a:cubicBezTo>
                  <a:cubicBezTo>
                    <a:pt x="322" y="298"/>
                    <a:pt x="322" y="298"/>
                    <a:pt x="322" y="298"/>
                  </a:cubicBezTo>
                  <a:cubicBezTo>
                    <a:pt x="308" y="290"/>
                    <a:pt x="293" y="284"/>
                    <a:pt x="277" y="280"/>
                  </a:cubicBezTo>
                  <a:cubicBezTo>
                    <a:pt x="261" y="275"/>
                    <a:pt x="245" y="273"/>
                    <a:pt x="228" y="273"/>
                  </a:cubicBezTo>
                  <a:cubicBezTo>
                    <a:pt x="200" y="273"/>
                    <a:pt x="173" y="279"/>
                    <a:pt x="147" y="291"/>
                  </a:cubicBezTo>
                  <a:cubicBezTo>
                    <a:pt x="122" y="302"/>
                    <a:pt x="100" y="319"/>
                    <a:pt x="82" y="339"/>
                  </a:cubicBezTo>
                  <a:cubicBezTo>
                    <a:pt x="0" y="429"/>
                    <a:pt x="0" y="566"/>
                    <a:pt x="82" y="657"/>
                  </a:cubicBezTo>
                  <a:cubicBezTo>
                    <a:pt x="100" y="677"/>
                    <a:pt x="122" y="693"/>
                    <a:pt x="147" y="705"/>
                  </a:cubicBezTo>
                  <a:cubicBezTo>
                    <a:pt x="198" y="728"/>
                    <a:pt x="257" y="729"/>
                    <a:pt x="308" y="705"/>
                  </a:cubicBezTo>
                  <a:cubicBezTo>
                    <a:pt x="332" y="694"/>
                    <a:pt x="355" y="678"/>
                    <a:pt x="373" y="658"/>
                  </a:cubicBezTo>
                  <a:cubicBezTo>
                    <a:pt x="392" y="637"/>
                    <a:pt x="407" y="613"/>
                    <a:pt x="418" y="587"/>
                  </a:cubicBezTo>
                  <a:cubicBezTo>
                    <a:pt x="429" y="560"/>
                    <a:pt x="435" y="531"/>
                    <a:pt x="435" y="501"/>
                  </a:cubicBezTo>
                  <a:cubicBezTo>
                    <a:pt x="435" y="88"/>
                    <a:pt x="435" y="88"/>
                    <a:pt x="435" y="88"/>
                  </a:cubicBezTo>
                  <a:close/>
                  <a:moveTo>
                    <a:pt x="315" y="538"/>
                  </a:moveTo>
                  <a:cubicBezTo>
                    <a:pt x="310" y="550"/>
                    <a:pt x="303" y="561"/>
                    <a:pt x="294" y="570"/>
                  </a:cubicBezTo>
                  <a:cubicBezTo>
                    <a:pt x="286" y="579"/>
                    <a:pt x="276" y="587"/>
                    <a:pt x="264" y="592"/>
                  </a:cubicBezTo>
                  <a:cubicBezTo>
                    <a:pt x="253" y="597"/>
                    <a:pt x="240" y="600"/>
                    <a:pt x="228" y="600"/>
                  </a:cubicBezTo>
                  <a:cubicBezTo>
                    <a:pt x="215" y="600"/>
                    <a:pt x="203" y="597"/>
                    <a:pt x="191" y="592"/>
                  </a:cubicBezTo>
                  <a:cubicBezTo>
                    <a:pt x="180" y="587"/>
                    <a:pt x="170" y="579"/>
                    <a:pt x="161" y="570"/>
                  </a:cubicBezTo>
                  <a:cubicBezTo>
                    <a:pt x="125" y="529"/>
                    <a:pt x="125" y="467"/>
                    <a:pt x="161" y="426"/>
                  </a:cubicBezTo>
                  <a:cubicBezTo>
                    <a:pt x="170" y="416"/>
                    <a:pt x="180" y="409"/>
                    <a:pt x="191" y="404"/>
                  </a:cubicBezTo>
                  <a:cubicBezTo>
                    <a:pt x="203" y="398"/>
                    <a:pt x="215" y="396"/>
                    <a:pt x="228" y="396"/>
                  </a:cubicBezTo>
                  <a:cubicBezTo>
                    <a:pt x="240" y="396"/>
                    <a:pt x="253" y="398"/>
                    <a:pt x="264" y="404"/>
                  </a:cubicBezTo>
                  <a:cubicBezTo>
                    <a:pt x="276" y="409"/>
                    <a:pt x="286" y="416"/>
                    <a:pt x="294" y="426"/>
                  </a:cubicBezTo>
                  <a:cubicBezTo>
                    <a:pt x="303" y="435"/>
                    <a:pt x="310" y="446"/>
                    <a:pt x="315" y="458"/>
                  </a:cubicBezTo>
                  <a:cubicBezTo>
                    <a:pt x="325" y="484"/>
                    <a:pt x="325" y="512"/>
                    <a:pt x="315" y="538"/>
                  </a:cubicBezTo>
                  <a:close/>
                </a:path>
              </a:pathLst>
            </a:custGeom>
            <a:solidFill>
              <a:srgbClr val="ffffff"/>
            </a:solidFill>
            <a:ln>
              <a:noFill/>
            </a:ln>
          </p:spPr>
          <p:style>
            <a:lnRef idx="0"/>
            <a:fillRef idx="0"/>
            <a:effectRef idx="0"/>
            <a:fontRef idx="minor"/>
          </p:style>
        </p:sp>
      </p:grpSp>
      <p:sp>
        <p:nvSpPr>
          <p:cNvPr id="254" name="CustomShape 15"/>
          <p:cNvSpPr/>
          <p:nvPr/>
        </p:nvSpPr>
        <p:spPr>
          <a:xfrm>
            <a:off x="-91440" y="167040"/>
            <a:ext cx="5482440" cy="17492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1" lang="en-US" sz="2800" spc="-1" strike="noStrike">
                <a:solidFill>
                  <a:srgbClr val="28471f"/>
                </a:solidFill>
                <a:latin typeface="Arial"/>
                <a:ea typeface="Roboto"/>
              </a:rPr>
              <a:t>Tính đa hình (Polymorphism)</a:t>
            </a:r>
            <a:endParaRPr b="0" lang="en-US" sz="2800" spc="-1" strike="noStrike">
              <a:latin typeface="Arial"/>
            </a:endParaRPr>
          </a:p>
        </p:txBody>
      </p:sp>
      <p:sp>
        <p:nvSpPr>
          <p:cNvPr id="255" name="CustomShape 16"/>
          <p:cNvSpPr/>
          <p:nvPr/>
        </p:nvSpPr>
        <p:spPr>
          <a:xfrm>
            <a:off x="274320" y="1326960"/>
            <a:ext cx="4843080" cy="41400"/>
          </a:xfrm>
          <a:prstGeom prst="rect">
            <a:avLst/>
          </a:prstGeom>
          <a:solidFill>
            <a:srgbClr val="ffffff"/>
          </a:solidFill>
          <a:ln>
            <a:noFill/>
          </a:ln>
        </p:spPr>
        <p:style>
          <a:lnRef idx="0"/>
          <a:fillRef idx="0"/>
          <a:effectRef idx="0"/>
          <a:fontRef idx="minor"/>
        </p:style>
      </p:sp>
      <p:sp>
        <p:nvSpPr>
          <p:cNvPr id="256" name="CustomShape 17"/>
          <p:cNvSpPr/>
          <p:nvPr/>
        </p:nvSpPr>
        <p:spPr>
          <a:xfrm>
            <a:off x="273960" y="1463040"/>
            <a:ext cx="4754160" cy="14724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2000" spc="-1" strike="noStrike">
                <a:solidFill>
                  <a:srgbClr val="000000"/>
                </a:solidFill>
                <a:latin typeface="Roboto"/>
                <a:ea typeface="Roboto"/>
              </a:rPr>
              <a:t>Tính đa hình cho phép các chức năng (method) khác nhau được thực thi khác nhau trên các đối tượng khác nhau.</a:t>
            </a:r>
            <a:endParaRPr b="0" lang="en-US" sz="2000" spc="-1" strike="noStrike">
              <a:latin typeface="Arial"/>
            </a:endParaRPr>
          </a:p>
        </p:txBody>
      </p:sp>
      <p:sp>
        <p:nvSpPr>
          <p:cNvPr id="257" name="CustomShape 18"/>
          <p:cNvSpPr/>
          <p:nvPr/>
        </p:nvSpPr>
        <p:spPr>
          <a:xfrm>
            <a:off x="5878440" y="1778040"/>
            <a:ext cx="4505040" cy="2938320"/>
          </a:xfrm>
          <a:prstGeom prst="rect">
            <a:avLst/>
          </a:prstGeom>
          <a:noFill/>
          <a:ln>
            <a:noFill/>
          </a:ln>
        </p:spPr>
        <p:style>
          <a:lnRef idx="0"/>
          <a:fillRef idx="0"/>
          <a:effectRef idx="0"/>
          <a:fontRef idx="minor"/>
        </p:style>
      </p:sp>
      <p:pic>
        <p:nvPicPr>
          <p:cNvPr id="258" name="Google Shape;229;p18" descr=""/>
          <p:cNvPicPr/>
          <p:nvPr/>
        </p:nvPicPr>
        <p:blipFill>
          <a:blip r:embed="rId1"/>
          <a:stretch/>
        </p:blipFill>
        <p:spPr>
          <a:xfrm>
            <a:off x="6126480" y="1097280"/>
            <a:ext cx="9131400" cy="5942520"/>
          </a:xfrm>
          <a:prstGeom prst="rect">
            <a:avLst/>
          </a:prstGeom>
          <a:ln>
            <a:noFill/>
          </a:ln>
          <a:effectLst>
            <a:outerShdw dir="1427690" dist="49967">
              <a:srgbClr val="000000">
                <a:alpha val="47000"/>
              </a:srgbClr>
            </a:outerShdw>
          </a:effectLst>
        </p:spPr>
      </p:pic>
      <p:pic>
        <p:nvPicPr>
          <p:cNvPr id="259" name="" descr=""/>
          <p:cNvPicPr/>
          <p:nvPr/>
        </p:nvPicPr>
        <p:blipFill>
          <a:blip r:embed="rId2"/>
          <a:stretch/>
        </p:blipFill>
        <p:spPr>
          <a:xfrm>
            <a:off x="182880" y="3587760"/>
            <a:ext cx="5119560" cy="2994840"/>
          </a:xfrm>
          <a:prstGeom prst="rect">
            <a:avLst/>
          </a:prstGeom>
          <a:ln>
            <a:noFill/>
          </a:ln>
        </p:spPr>
      </p:pic>
      <p:pic>
        <p:nvPicPr>
          <p:cNvPr id="260" name="" descr=""/>
          <p:cNvPicPr/>
          <p:nvPr/>
        </p:nvPicPr>
        <p:blipFill>
          <a:blip r:embed="rId3"/>
          <a:stretch/>
        </p:blipFill>
        <p:spPr>
          <a:xfrm>
            <a:off x="7589520" y="1371600"/>
            <a:ext cx="5028120" cy="4662360"/>
          </a:xfrm>
          <a:prstGeom prst="rect">
            <a:avLst/>
          </a:prstGeom>
          <a:ln>
            <a:noFill/>
          </a:ln>
        </p:spPr>
      </p:pic>
    </p:spTree>
  </p:cSld>
  <p:transition spd="slow">
    <p:random/>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482760" y="-1079640"/>
            <a:ext cx="13914000" cy="9607320"/>
          </a:xfrm>
          <a:prstGeom prst="rect">
            <a:avLst/>
          </a:prstGeom>
          <a:noFill/>
          <a:ln>
            <a:noFill/>
          </a:ln>
        </p:spPr>
        <p:style>
          <a:lnRef idx="0"/>
          <a:fillRef idx="0"/>
          <a:effectRef idx="0"/>
          <a:fontRef idx="minor"/>
        </p:style>
      </p:sp>
      <p:sp>
        <p:nvSpPr>
          <p:cNvPr id="262" name="CustomShape 2"/>
          <p:cNvSpPr/>
          <p:nvPr/>
        </p:nvSpPr>
        <p:spPr>
          <a:xfrm>
            <a:off x="25560" y="1061280"/>
            <a:ext cx="4908240" cy="672120"/>
          </a:xfrm>
          <a:prstGeom prst="rect">
            <a:avLst/>
          </a:prstGeom>
          <a:noFill/>
          <a:ln>
            <a:noFill/>
          </a:ln>
        </p:spPr>
        <p:style>
          <a:lnRef idx="0"/>
          <a:fillRef idx="0"/>
          <a:effectRef idx="0"/>
          <a:fontRef idx="minor"/>
        </p:style>
        <p:txBody>
          <a:bodyPr lIns="0" rIns="0" tIns="0" bIns="0">
            <a:noAutofit/>
          </a:bodyPr>
          <a:p>
            <a:pPr algn="ctr">
              <a:lnSpc>
                <a:spcPct val="100000"/>
              </a:lnSpc>
            </a:pPr>
            <a:r>
              <a:rPr b="1" lang="en-US" sz="2200" spc="-1" strike="noStrike">
                <a:solidFill>
                  <a:srgbClr val="343434"/>
                </a:solidFill>
                <a:latin typeface="Arial"/>
                <a:ea typeface="Roboto"/>
              </a:rPr>
              <a:t>Tính đóng gói </a:t>
            </a:r>
            <a:r>
              <a:rPr b="1" lang="en-US" sz="2200" spc="-1" strike="noStrike">
                <a:solidFill>
                  <a:srgbClr val="ff0000"/>
                </a:solidFill>
                <a:latin typeface="Arial"/>
                <a:ea typeface="Roboto"/>
              </a:rPr>
              <a:t>(Encapsulation)</a:t>
            </a:r>
            <a:endParaRPr b="0" lang="en-US" sz="2200" spc="-1" strike="noStrike">
              <a:latin typeface="Arial"/>
            </a:endParaRPr>
          </a:p>
        </p:txBody>
      </p:sp>
      <p:grpSp>
        <p:nvGrpSpPr>
          <p:cNvPr id="263" name="Group 3"/>
          <p:cNvGrpSpPr/>
          <p:nvPr/>
        </p:nvGrpSpPr>
        <p:grpSpPr>
          <a:xfrm>
            <a:off x="480960" y="649440"/>
            <a:ext cx="1058760" cy="258480"/>
            <a:chOff x="480960" y="649440"/>
            <a:chExt cx="1058760" cy="258480"/>
          </a:xfrm>
        </p:grpSpPr>
        <p:sp>
          <p:nvSpPr>
            <p:cNvPr id="264" name="CustomShape 4"/>
            <p:cNvSpPr/>
            <p:nvPr/>
          </p:nvSpPr>
          <p:spPr>
            <a:xfrm>
              <a:off x="711360" y="687240"/>
              <a:ext cx="39240" cy="4248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265" name="CustomShape 5"/>
            <p:cNvSpPr/>
            <p:nvPr/>
          </p:nvSpPr>
          <p:spPr>
            <a:xfrm>
              <a:off x="712800" y="749160"/>
              <a:ext cx="36360" cy="15516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266" name="CustomShape 6"/>
            <p:cNvSpPr/>
            <p:nvPr/>
          </p:nvSpPr>
          <p:spPr>
            <a:xfrm>
              <a:off x="789120" y="687240"/>
              <a:ext cx="39240" cy="4248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267" name="CustomShape 7"/>
            <p:cNvSpPr/>
            <p:nvPr/>
          </p:nvSpPr>
          <p:spPr>
            <a:xfrm>
              <a:off x="790560" y="749160"/>
              <a:ext cx="36360" cy="15516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268" name="CustomShape 8"/>
            <p:cNvSpPr/>
            <p:nvPr/>
          </p:nvSpPr>
          <p:spPr>
            <a:xfrm>
              <a:off x="865080" y="746280"/>
              <a:ext cx="141120" cy="15840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269" name="CustomShape 9"/>
            <p:cNvSpPr/>
            <p:nvPr/>
          </p:nvSpPr>
          <p:spPr>
            <a:xfrm>
              <a:off x="1216080" y="746280"/>
              <a:ext cx="153720" cy="16164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270" name="CustomShape 10"/>
            <p:cNvSpPr/>
            <p:nvPr/>
          </p:nvSpPr>
          <p:spPr>
            <a:xfrm>
              <a:off x="1386000" y="746280"/>
              <a:ext cx="153720" cy="16164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271" name="CustomShape 11"/>
            <p:cNvSpPr/>
            <p:nvPr/>
          </p:nvSpPr>
          <p:spPr>
            <a:xfrm>
              <a:off x="480960" y="649440"/>
              <a:ext cx="209160" cy="25524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272" name="CustomShape 12"/>
            <p:cNvSpPr/>
            <p:nvPr/>
          </p:nvSpPr>
          <p:spPr>
            <a:xfrm>
              <a:off x="1027080" y="649440"/>
              <a:ext cx="153720" cy="25848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grpSp>
        <p:nvGrpSpPr>
          <p:cNvPr id="273" name="Group 13"/>
          <p:cNvGrpSpPr/>
          <p:nvPr/>
        </p:nvGrpSpPr>
        <p:grpSpPr>
          <a:xfrm>
            <a:off x="5310720" y="-1053720"/>
            <a:ext cx="9605520" cy="9607320"/>
            <a:chOff x="5310720" y="-1053720"/>
            <a:chExt cx="9605520" cy="9607320"/>
          </a:xfrm>
        </p:grpSpPr>
        <p:sp>
          <p:nvSpPr>
            <p:cNvPr id="274" name="CustomShape 14"/>
            <p:cNvSpPr/>
            <p:nvPr/>
          </p:nvSpPr>
          <p:spPr>
            <a:xfrm>
              <a:off x="5310720" y="-1053720"/>
              <a:ext cx="9605520" cy="9607320"/>
            </a:xfrm>
            <a:custGeom>
              <a:avLst/>
              <a:gdLst/>
              <a:ahLst/>
              <a:rect l="l" t="t" r="r" b="b"/>
              <a:pathLst>
                <a:path w="6024" h="6024">
                  <a:moveTo>
                    <a:pt x="3012" y="128"/>
                  </a:moveTo>
                  <a:cubicBezTo>
                    <a:pt x="1422" y="128"/>
                    <a:pt x="128" y="1422"/>
                    <a:pt x="128" y="3012"/>
                  </a:cubicBezTo>
                  <a:cubicBezTo>
                    <a:pt x="128" y="4602"/>
                    <a:pt x="1422" y="5896"/>
                    <a:pt x="3012" y="5896"/>
                  </a:cubicBezTo>
                  <a:cubicBezTo>
                    <a:pt x="4602" y="5896"/>
                    <a:pt x="5896" y="4602"/>
                    <a:pt x="5896" y="3012"/>
                  </a:cubicBezTo>
                  <a:cubicBezTo>
                    <a:pt x="5896" y="1422"/>
                    <a:pt x="4602" y="128"/>
                    <a:pt x="3012" y="128"/>
                  </a:cubicBezTo>
                  <a:moveTo>
                    <a:pt x="3012" y="0"/>
                  </a:moveTo>
                  <a:cubicBezTo>
                    <a:pt x="4676" y="0"/>
                    <a:pt x="6024" y="1348"/>
                    <a:pt x="6024" y="3012"/>
                  </a:cubicBezTo>
                  <a:cubicBezTo>
                    <a:pt x="6024" y="4676"/>
                    <a:pt x="4676" y="6024"/>
                    <a:pt x="3012" y="6024"/>
                  </a:cubicBezTo>
                  <a:cubicBezTo>
                    <a:pt x="1348" y="6024"/>
                    <a:pt x="0" y="4676"/>
                    <a:pt x="0" y="3012"/>
                  </a:cubicBezTo>
                  <a:cubicBezTo>
                    <a:pt x="0" y="1348"/>
                    <a:pt x="1348" y="0"/>
                    <a:pt x="3012" y="0"/>
                  </a:cubicBezTo>
                  <a:close/>
                </a:path>
              </a:pathLst>
            </a:custGeom>
            <a:solidFill>
              <a:srgbClr val="7c4182"/>
            </a:solidFill>
            <a:ln>
              <a:noFill/>
            </a:ln>
          </p:spPr>
          <p:style>
            <a:lnRef idx="0"/>
            <a:fillRef idx="0"/>
            <a:effectRef idx="0"/>
            <a:fontRef idx="minor"/>
          </p:style>
        </p:sp>
        <p:sp>
          <p:nvSpPr>
            <p:cNvPr id="275" name="CustomShape 15"/>
            <p:cNvSpPr/>
            <p:nvPr/>
          </p:nvSpPr>
          <p:spPr>
            <a:xfrm>
              <a:off x="5843880" y="-190440"/>
              <a:ext cx="7977960" cy="7977960"/>
            </a:xfrm>
            <a:prstGeom prst="ellipse">
              <a:avLst/>
            </a:prstGeom>
            <a:gradFill rotWithShape="0">
              <a:gsLst>
                <a:gs pos="4000">
                  <a:srgbClr val="1f7c84"/>
                </a:gs>
                <a:gs pos="100000">
                  <a:srgbClr val="3ee0ed"/>
                </a:gs>
              </a:gsLst>
              <a:lin ang="19194000"/>
            </a:gradFill>
            <a:ln>
              <a:noFill/>
            </a:ln>
          </p:spPr>
          <p:style>
            <a:lnRef idx="0"/>
            <a:fillRef idx="0"/>
            <a:effectRef idx="0"/>
            <a:fontRef idx="minor"/>
          </p:style>
        </p:sp>
        <p:sp>
          <p:nvSpPr>
            <p:cNvPr id="276" name="CustomShape 16"/>
            <p:cNvSpPr/>
            <p:nvPr/>
          </p:nvSpPr>
          <p:spPr>
            <a:xfrm>
              <a:off x="6814440" y="713160"/>
              <a:ext cx="6170400" cy="6170400"/>
            </a:xfrm>
            <a:prstGeom prst="ellipse">
              <a:avLst/>
            </a:prstGeom>
            <a:solidFill>
              <a:srgbClr val="ffffff"/>
            </a:solidFill>
            <a:ln>
              <a:noFill/>
            </a:ln>
            <a:effectLst>
              <a:outerShdw dir="5400000" dist="38160">
                <a:srgbClr val="000000">
                  <a:alpha val="10000"/>
                </a:srgbClr>
              </a:outerShdw>
            </a:effectLst>
          </p:spPr>
          <p:style>
            <a:lnRef idx="0"/>
            <a:fillRef idx="0"/>
            <a:effectRef idx="0"/>
            <a:fontRef idx="minor"/>
          </p:style>
        </p:sp>
      </p:grpSp>
      <p:sp>
        <p:nvSpPr>
          <p:cNvPr id="277" name="CustomShape 17"/>
          <p:cNvSpPr/>
          <p:nvPr/>
        </p:nvSpPr>
        <p:spPr>
          <a:xfrm>
            <a:off x="437760" y="1645920"/>
            <a:ext cx="4588200" cy="44773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1200" spc="-1" strike="noStrike">
                <a:solidFill>
                  <a:srgbClr val="595959"/>
                </a:solidFill>
                <a:latin typeface="Roboto"/>
                <a:ea typeface="Roboto"/>
              </a:rPr>
              <a:t>- Tính chất này không cho phép người dùng trực tiếp tác động đến dữ liệu bên trong đối tượng mà phải thông qua các phương thức mà đối tượng cung cấp. </a:t>
            </a:r>
            <a:endParaRPr b="0" lang="en-US" sz="1200" spc="-1" strike="noStrike">
              <a:latin typeface="Arial"/>
            </a:endParaRPr>
          </a:p>
          <a:p>
            <a:pPr>
              <a:lnSpc>
                <a:spcPct val="150000"/>
              </a:lnSpc>
            </a:pPr>
            <a:endParaRPr b="0" lang="en-US" sz="1200" spc="-1" strike="noStrike">
              <a:latin typeface="Arial"/>
            </a:endParaRPr>
          </a:p>
          <a:p>
            <a:pPr>
              <a:lnSpc>
                <a:spcPct val="150000"/>
              </a:lnSpc>
            </a:pPr>
            <a:r>
              <a:rPr b="0" lang="en-US" sz="1200" spc="-1" strike="noStrike">
                <a:solidFill>
                  <a:srgbClr val="595959"/>
                </a:solidFill>
                <a:latin typeface="Roboto"/>
                <a:ea typeface="Roboto"/>
              </a:rPr>
              <a:t>- Tính chất này đảm bảo tính toàn vẹn của đối tượng.</a:t>
            </a:r>
            <a:endParaRPr b="0" lang="en-US" sz="1200" spc="-1" strike="noStrike">
              <a:latin typeface="Arial"/>
            </a:endParaRPr>
          </a:p>
          <a:p>
            <a:pPr>
              <a:lnSpc>
                <a:spcPct val="150000"/>
              </a:lnSpc>
            </a:pPr>
            <a:endParaRPr b="0" lang="en-US" sz="1200" spc="-1" strike="noStrike">
              <a:latin typeface="Arial"/>
            </a:endParaRPr>
          </a:p>
          <a:p>
            <a:pPr>
              <a:lnSpc>
                <a:spcPct val="150000"/>
              </a:lnSpc>
            </a:pPr>
            <a:r>
              <a:rPr b="0" lang="en-US" sz="1200" spc="-1" strike="noStrike">
                <a:solidFill>
                  <a:srgbClr val="595959"/>
                </a:solidFill>
                <a:latin typeface="Roboto"/>
                <a:ea typeface="Roboto"/>
              </a:rPr>
              <a:t>- Python biểu thị thuộc tính private này bằng cách sử dụng dấu gạch dưới làm tiền tố: “_” hoặc “__“.</a:t>
            </a:r>
            <a:endParaRPr b="0" lang="en-US" sz="1200" spc="-1" strike="noStrike">
              <a:latin typeface="Arial"/>
            </a:endParaRPr>
          </a:p>
          <a:p>
            <a:pPr>
              <a:lnSpc>
                <a:spcPct val="150000"/>
              </a:lnSpc>
            </a:pPr>
            <a:endParaRPr b="0" lang="en-US" sz="1200" spc="-1" strike="noStrike">
              <a:latin typeface="Arial"/>
            </a:endParaRPr>
          </a:p>
        </p:txBody>
      </p:sp>
      <p:pic>
        <p:nvPicPr>
          <p:cNvPr id="278" name="Google Shape;574;p27_1" descr=""/>
          <p:cNvPicPr/>
          <p:nvPr/>
        </p:nvPicPr>
        <p:blipFill>
          <a:blip r:embed="rId1"/>
          <a:stretch/>
        </p:blipFill>
        <p:spPr>
          <a:xfrm>
            <a:off x="5310720" y="1280160"/>
            <a:ext cx="8803800" cy="4984200"/>
          </a:xfrm>
          <a:prstGeom prst="rect">
            <a:avLst/>
          </a:prstGeom>
          <a:ln>
            <a:noFill/>
          </a:ln>
          <a:effectLst>
            <a:outerShdw dir="1427690" dist="49967">
              <a:srgbClr val="000000">
                <a:alpha val="47000"/>
              </a:srgbClr>
            </a:outerShdw>
          </a:effectLst>
        </p:spPr>
      </p:pic>
      <p:pic>
        <p:nvPicPr>
          <p:cNvPr id="279" name="" descr=""/>
          <p:cNvPicPr/>
          <p:nvPr/>
        </p:nvPicPr>
        <p:blipFill>
          <a:blip r:embed="rId2"/>
          <a:stretch/>
        </p:blipFill>
        <p:spPr>
          <a:xfrm>
            <a:off x="6675120" y="1479240"/>
            <a:ext cx="5942520" cy="3914640"/>
          </a:xfrm>
          <a:prstGeom prst="rect">
            <a:avLst/>
          </a:prstGeom>
          <a:ln>
            <a:noFill/>
          </a:ln>
        </p:spPr>
      </p:pic>
      <p:pic>
        <p:nvPicPr>
          <p:cNvPr id="280" name="" descr=""/>
          <p:cNvPicPr/>
          <p:nvPr/>
        </p:nvPicPr>
        <p:blipFill>
          <a:blip r:embed="rId3"/>
          <a:stretch/>
        </p:blipFill>
        <p:spPr>
          <a:xfrm>
            <a:off x="274320" y="4024080"/>
            <a:ext cx="4807800" cy="2741400"/>
          </a:xfrm>
          <a:prstGeom prst="rect">
            <a:avLst/>
          </a:prstGeom>
          <a:ln>
            <a:noFill/>
          </a:ln>
        </p:spPr>
      </p:pic>
    </p:spTree>
  </p:cSld>
  <p:transition spd="slow">
    <p:random/>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838080" y="365040"/>
            <a:ext cx="10513800" cy="1323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a:ea typeface="Calibri"/>
              </a:rPr>
              <a:t>t</a:t>
            </a:r>
            <a:endParaRPr b="0" lang="en-US" sz="4400" spc="-1" strike="noStrike">
              <a:latin typeface="Arial"/>
            </a:endParaRPr>
          </a:p>
        </p:txBody>
      </p:sp>
      <p:sp>
        <p:nvSpPr>
          <p:cNvPr id="282" name="CustomShape 2"/>
          <p:cNvSpPr/>
          <p:nvPr/>
        </p:nvSpPr>
        <p:spPr>
          <a:xfrm>
            <a:off x="-1579680" y="-1803240"/>
            <a:ext cx="13782600" cy="8685000"/>
          </a:xfrm>
          <a:prstGeom prst="rect">
            <a:avLst/>
          </a:prstGeom>
          <a:noFill/>
          <a:ln>
            <a:noFill/>
          </a:ln>
        </p:spPr>
        <p:style>
          <a:lnRef idx="0"/>
          <a:fillRef idx="0"/>
          <a:effectRef idx="0"/>
          <a:fontRef idx="minor"/>
        </p:style>
      </p:sp>
      <p:sp>
        <p:nvSpPr>
          <p:cNvPr id="283" name="CustomShape 3"/>
          <p:cNvSpPr/>
          <p:nvPr/>
        </p:nvSpPr>
        <p:spPr>
          <a:xfrm>
            <a:off x="0" y="-77760"/>
            <a:ext cx="12371040" cy="6959520"/>
          </a:xfrm>
          <a:prstGeom prst="rect">
            <a:avLst/>
          </a:prstGeom>
          <a:solidFill>
            <a:srgbClr val="ffffff"/>
          </a:solidFill>
          <a:ln>
            <a:noFill/>
          </a:ln>
        </p:spPr>
        <p:style>
          <a:lnRef idx="0"/>
          <a:fillRef idx="0"/>
          <a:effectRef idx="0"/>
          <a:fontRef idx="minor"/>
        </p:style>
      </p:sp>
      <p:sp>
        <p:nvSpPr>
          <p:cNvPr id="284" name="CustomShape 4"/>
          <p:cNvSpPr/>
          <p:nvPr/>
        </p:nvSpPr>
        <p:spPr>
          <a:xfrm>
            <a:off x="0" y="-77760"/>
            <a:ext cx="12371040" cy="6959520"/>
          </a:xfrm>
          <a:prstGeom prst="rect">
            <a:avLst/>
          </a:prstGeom>
          <a:noFill/>
          <a:ln>
            <a:noFill/>
          </a:ln>
        </p:spPr>
        <p:style>
          <a:lnRef idx="0"/>
          <a:fillRef idx="0"/>
          <a:effectRef idx="0"/>
          <a:fontRef idx="minor"/>
        </p:style>
      </p:sp>
      <p:sp>
        <p:nvSpPr>
          <p:cNvPr id="285" name="CustomShape 5"/>
          <p:cNvSpPr/>
          <p:nvPr/>
        </p:nvSpPr>
        <p:spPr>
          <a:xfrm>
            <a:off x="0" y="-77760"/>
            <a:ext cx="12371040" cy="6959520"/>
          </a:xfrm>
          <a:prstGeom prst="rect">
            <a:avLst/>
          </a:prstGeom>
          <a:solidFill>
            <a:srgbClr val="bebcbc"/>
          </a:solidFill>
          <a:ln>
            <a:noFill/>
          </a:ln>
        </p:spPr>
        <p:style>
          <a:lnRef idx="0"/>
          <a:fillRef idx="0"/>
          <a:effectRef idx="0"/>
          <a:fontRef idx="minor"/>
        </p:style>
      </p:sp>
      <p:sp>
        <p:nvSpPr>
          <p:cNvPr id="286" name="CustomShape 6"/>
          <p:cNvSpPr/>
          <p:nvPr/>
        </p:nvSpPr>
        <p:spPr>
          <a:xfrm>
            <a:off x="0" y="-77760"/>
            <a:ext cx="12371040" cy="6959520"/>
          </a:xfrm>
          <a:prstGeom prst="rect">
            <a:avLst/>
          </a:prstGeom>
          <a:noFill/>
          <a:ln>
            <a:noFill/>
          </a:ln>
        </p:spPr>
        <p:style>
          <a:lnRef idx="0"/>
          <a:fillRef idx="0"/>
          <a:effectRef idx="0"/>
          <a:fontRef idx="minor"/>
        </p:style>
      </p:sp>
      <p:sp>
        <p:nvSpPr>
          <p:cNvPr id="287" name="CustomShape 7"/>
          <p:cNvSpPr/>
          <p:nvPr/>
        </p:nvSpPr>
        <p:spPr>
          <a:xfrm>
            <a:off x="-1703880" y="-2581200"/>
            <a:ext cx="8519760" cy="8519760"/>
          </a:xfrm>
          <a:prstGeom prst="ellipse">
            <a:avLst/>
          </a:prstGeom>
          <a:solidFill>
            <a:srgbClr val="ffffff">
              <a:alpha val="39000"/>
            </a:srgbClr>
          </a:solidFill>
          <a:ln>
            <a:noFill/>
          </a:ln>
        </p:spPr>
        <p:style>
          <a:lnRef idx="0"/>
          <a:fillRef idx="0"/>
          <a:effectRef idx="0"/>
          <a:fontRef idx="minor"/>
        </p:style>
      </p:sp>
      <p:sp>
        <p:nvSpPr>
          <p:cNvPr id="288" name="CustomShape 8"/>
          <p:cNvSpPr/>
          <p:nvPr/>
        </p:nvSpPr>
        <p:spPr>
          <a:xfrm>
            <a:off x="-1381680" y="-2182680"/>
            <a:ext cx="7745040" cy="7745040"/>
          </a:xfrm>
          <a:prstGeom prst="ellipse">
            <a:avLst/>
          </a:prstGeom>
          <a:gradFill rotWithShape="0">
            <a:gsLst>
              <a:gs pos="19000">
                <a:srgbClr val="1f7c84"/>
              </a:gs>
              <a:gs pos="100000">
                <a:srgbClr val="02b6c8"/>
              </a:gs>
            </a:gsLst>
            <a:lin ang="19194000"/>
          </a:gradFill>
          <a:ln>
            <a:noFill/>
          </a:ln>
        </p:spPr>
        <p:style>
          <a:lnRef idx="0"/>
          <a:fillRef idx="0"/>
          <a:effectRef idx="0"/>
          <a:fontRef idx="minor"/>
        </p:style>
      </p:sp>
      <p:grpSp>
        <p:nvGrpSpPr>
          <p:cNvPr id="289" name="Group 9"/>
          <p:cNvGrpSpPr/>
          <p:nvPr/>
        </p:nvGrpSpPr>
        <p:grpSpPr>
          <a:xfrm>
            <a:off x="10635480" y="365040"/>
            <a:ext cx="1141920" cy="283680"/>
            <a:chOff x="10635480" y="365040"/>
            <a:chExt cx="1141920" cy="283680"/>
          </a:xfrm>
        </p:grpSpPr>
        <p:sp>
          <p:nvSpPr>
            <p:cNvPr id="290" name="CustomShape 10"/>
            <p:cNvSpPr/>
            <p:nvPr/>
          </p:nvSpPr>
          <p:spPr>
            <a:xfrm>
              <a:off x="10882800" y="407160"/>
              <a:ext cx="45360" cy="49680"/>
            </a:xfrm>
            <a:custGeom>
              <a:avLst/>
              <a:gdLst/>
              <a:ahLst/>
              <a:rect l="l" t="t" r="r" b="b"/>
              <a:pathLst>
                <a:path w="121" h="131">
                  <a:moveTo>
                    <a:pt x="0" y="66"/>
                  </a:moveTo>
                  <a:cubicBezTo>
                    <a:pt x="0" y="57"/>
                    <a:pt x="1" y="48"/>
                    <a:pt x="5" y="40"/>
                  </a:cubicBezTo>
                  <a:cubicBezTo>
                    <a:pt x="8" y="32"/>
                    <a:pt x="12" y="25"/>
                    <a:pt x="18" y="19"/>
                  </a:cubicBezTo>
                  <a:cubicBezTo>
                    <a:pt x="23" y="13"/>
                    <a:pt x="30" y="9"/>
                    <a:pt x="37" y="5"/>
                  </a:cubicBezTo>
                  <a:cubicBezTo>
                    <a:pt x="44" y="2"/>
                    <a:pt x="52" y="0"/>
                    <a:pt x="60" y="0"/>
                  </a:cubicBezTo>
                  <a:cubicBezTo>
                    <a:pt x="68" y="0"/>
                    <a:pt x="76" y="2"/>
                    <a:pt x="84" y="5"/>
                  </a:cubicBezTo>
                  <a:cubicBezTo>
                    <a:pt x="91" y="9"/>
                    <a:pt x="97" y="13"/>
                    <a:pt x="103" y="19"/>
                  </a:cubicBezTo>
                  <a:cubicBezTo>
                    <a:pt x="109" y="25"/>
                    <a:pt x="113" y="32"/>
                    <a:pt x="116" y="40"/>
                  </a:cubicBezTo>
                  <a:cubicBezTo>
                    <a:pt x="120" y="48"/>
                    <a:pt x="121" y="57"/>
                    <a:pt x="121" y="66"/>
                  </a:cubicBezTo>
                  <a:cubicBezTo>
                    <a:pt x="121" y="74"/>
                    <a:pt x="120" y="83"/>
                    <a:pt x="116" y="91"/>
                  </a:cubicBezTo>
                  <a:cubicBezTo>
                    <a:pt x="113" y="99"/>
                    <a:pt x="109" y="106"/>
                    <a:pt x="103" y="112"/>
                  </a:cubicBezTo>
                  <a:cubicBezTo>
                    <a:pt x="98" y="118"/>
                    <a:pt x="91" y="123"/>
                    <a:pt x="84" y="126"/>
                  </a:cubicBezTo>
                  <a:cubicBezTo>
                    <a:pt x="76" y="129"/>
                    <a:pt x="68" y="131"/>
                    <a:pt x="60" y="131"/>
                  </a:cubicBezTo>
                  <a:cubicBezTo>
                    <a:pt x="52" y="131"/>
                    <a:pt x="44" y="129"/>
                    <a:pt x="37" y="126"/>
                  </a:cubicBezTo>
                  <a:cubicBezTo>
                    <a:pt x="30" y="123"/>
                    <a:pt x="23" y="118"/>
                    <a:pt x="18" y="112"/>
                  </a:cubicBezTo>
                  <a:cubicBezTo>
                    <a:pt x="6" y="99"/>
                    <a:pt x="0" y="83"/>
                    <a:pt x="0" y="66"/>
                  </a:cubicBezTo>
                  <a:close/>
                </a:path>
              </a:pathLst>
            </a:custGeom>
            <a:solidFill>
              <a:srgbClr val="ffffff"/>
            </a:solidFill>
            <a:ln>
              <a:noFill/>
            </a:ln>
          </p:spPr>
          <p:style>
            <a:lnRef idx="0"/>
            <a:fillRef idx="0"/>
            <a:effectRef idx="0"/>
            <a:fontRef idx="minor"/>
          </p:style>
        </p:sp>
        <p:sp>
          <p:nvSpPr>
            <p:cNvPr id="291" name="CustomShape 11"/>
            <p:cNvSpPr/>
            <p:nvPr/>
          </p:nvSpPr>
          <p:spPr>
            <a:xfrm>
              <a:off x="10884240" y="474840"/>
              <a:ext cx="42120" cy="169920"/>
            </a:xfrm>
            <a:custGeom>
              <a:avLst/>
              <a:gdLst/>
              <a:ahLst/>
              <a:rect l="l" t="t" r="r" b="b"/>
              <a:pathLst>
                <a:path w="113" h="439">
                  <a:moveTo>
                    <a:pt x="113" y="377"/>
                  </a:moveTo>
                  <a:cubicBezTo>
                    <a:pt x="113" y="385"/>
                    <a:pt x="112" y="393"/>
                    <a:pt x="109" y="401"/>
                  </a:cubicBezTo>
                  <a:cubicBezTo>
                    <a:pt x="106" y="408"/>
                    <a:pt x="102" y="415"/>
                    <a:pt x="97" y="420"/>
                  </a:cubicBezTo>
                  <a:cubicBezTo>
                    <a:pt x="92" y="426"/>
                    <a:pt x="86" y="430"/>
                    <a:pt x="79" y="433"/>
                  </a:cubicBezTo>
                  <a:cubicBezTo>
                    <a:pt x="65" y="439"/>
                    <a:pt x="49" y="439"/>
                    <a:pt x="35" y="433"/>
                  </a:cubicBezTo>
                  <a:cubicBezTo>
                    <a:pt x="28" y="430"/>
                    <a:pt x="22" y="426"/>
                    <a:pt x="17" y="420"/>
                  </a:cubicBezTo>
                  <a:cubicBezTo>
                    <a:pt x="6" y="409"/>
                    <a:pt x="0" y="393"/>
                    <a:pt x="0" y="377"/>
                  </a:cubicBezTo>
                  <a:cubicBezTo>
                    <a:pt x="0" y="61"/>
                    <a:pt x="0" y="61"/>
                    <a:pt x="0" y="61"/>
                  </a:cubicBezTo>
                  <a:cubicBezTo>
                    <a:pt x="0" y="52"/>
                    <a:pt x="2" y="44"/>
                    <a:pt x="5" y="37"/>
                  </a:cubicBezTo>
                  <a:cubicBezTo>
                    <a:pt x="8" y="30"/>
                    <a:pt x="12" y="23"/>
                    <a:pt x="17" y="17"/>
                  </a:cubicBezTo>
                  <a:cubicBezTo>
                    <a:pt x="22" y="12"/>
                    <a:pt x="29" y="8"/>
                    <a:pt x="36" y="5"/>
                  </a:cubicBezTo>
                  <a:cubicBezTo>
                    <a:pt x="43" y="1"/>
                    <a:pt x="50" y="0"/>
                    <a:pt x="58" y="0"/>
                  </a:cubicBezTo>
                  <a:cubicBezTo>
                    <a:pt x="66" y="0"/>
                    <a:pt x="73" y="1"/>
                    <a:pt x="80" y="5"/>
                  </a:cubicBezTo>
                  <a:cubicBezTo>
                    <a:pt x="86" y="8"/>
                    <a:pt x="92" y="12"/>
                    <a:pt x="97" y="17"/>
                  </a:cubicBezTo>
                  <a:cubicBezTo>
                    <a:pt x="103" y="23"/>
                    <a:pt x="107" y="30"/>
                    <a:pt x="109" y="37"/>
                  </a:cubicBezTo>
                  <a:cubicBezTo>
                    <a:pt x="112" y="44"/>
                    <a:pt x="113" y="52"/>
                    <a:pt x="113" y="61"/>
                  </a:cubicBezTo>
                  <a:lnTo>
                    <a:pt x="113" y="377"/>
                  </a:lnTo>
                  <a:close/>
                </a:path>
              </a:pathLst>
            </a:custGeom>
            <a:solidFill>
              <a:srgbClr val="ffffff"/>
            </a:solidFill>
            <a:ln>
              <a:noFill/>
            </a:ln>
          </p:spPr>
          <p:style>
            <a:lnRef idx="0"/>
            <a:fillRef idx="0"/>
            <a:effectRef idx="0"/>
            <a:fontRef idx="minor"/>
          </p:style>
        </p:sp>
        <p:sp>
          <p:nvSpPr>
            <p:cNvPr id="292" name="CustomShape 12"/>
            <p:cNvSpPr/>
            <p:nvPr/>
          </p:nvSpPr>
          <p:spPr>
            <a:xfrm>
              <a:off x="10966680" y="406440"/>
              <a:ext cx="46080" cy="51120"/>
            </a:xfrm>
            <a:custGeom>
              <a:avLst/>
              <a:gdLst/>
              <a:ahLst/>
              <a:rect l="l" t="t" r="r" b="b"/>
              <a:pathLst>
                <a:path w="122" h="135">
                  <a:moveTo>
                    <a:pt x="0" y="68"/>
                  </a:moveTo>
                  <a:cubicBezTo>
                    <a:pt x="0" y="59"/>
                    <a:pt x="2" y="50"/>
                    <a:pt x="5" y="42"/>
                  </a:cubicBezTo>
                  <a:cubicBezTo>
                    <a:pt x="11" y="27"/>
                    <a:pt x="23" y="14"/>
                    <a:pt x="37" y="7"/>
                  </a:cubicBezTo>
                  <a:cubicBezTo>
                    <a:pt x="52" y="0"/>
                    <a:pt x="69" y="0"/>
                    <a:pt x="84" y="7"/>
                  </a:cubicBezTo>
                  <a:cubicBezTo>
                    <a:pt x="92" y="11"/>
                    <a:pt x="98" y="15"/>
                    <a:pt x="104" y="21"/>
                  </a:cubicBezTo>
                  <a:cubicBezTo>
                    <a:pt x="110" y="27"/>
                    <a:pt x="114" y="34"/>
                    <a:pt x="117" y="42"/>
                  </a:cubicBezTo>
                  <a:cubicBezTo>
                    <a:pt x="120" y="50"/>
                    <a:pt x="122" y="59"/>
                    <a:pt x="122" y="68"/>
                  </a:cubicBezTo>
                  <a:cubicBezTo>
                    <a:pt x="122" y="76"/>
                    <a:pt x="120" y="85"/>
                    <a:pt x="117" y="93"/>
                  </a:cubicBezTo>
                  <a:cubicBezTo>
                    <a:pt x="114" y="101"/>
                    <a:pt x="109" y="108"/>
                    <a:pt x="104" y="114"/>
                  </a:cubicBezTo>
                  <a:cubicBezTo>
                    <a:pt x="98" y="120"/>
                    <a:pt x="92" y="125"/>
                    <a:pt x="84" y="128"/>
                  </a:cubicBezTo>
                  <a:cubicBezTo>
                    <a:pt x="69" y="135"/>
                    <a:pt x="52" y="135"/>
                    <a:pt x="37" y="128"/>
                  </a:cubicBezTo>
                  <a:cubicBezTo>
                    <a:pt x="30" y="125"/>
                    <a:pt x="24" y="120"/>
                    <a:pt x="18" y="114"/>
                  </a:cubicBezTo>
                  <a:cubicBezTo>
                    <a:pt x="13" y="108"/>
                    <a:pt x="8" y="101"/>
                    <a:pt x="5" y="93"/>
                  </a:cubicBezTo>
                  <a:cubicBezTo>
                    <a:pt x="2" y="85"/>
                    <a:pt x="0" y="76"/>
                    <a:pt x="0" y="68"/>
                  </a:cubicBezTo>
                  <a:close/>
                </a:path>
              </a:pathLst>
            </a:custGeom>
            <a:solidFill>
              <a:srgbClr val="ffffff"/>
            </a:solidFill>
            <a:ln>
              <a:noFill/>
            </a:ln>
          </p:spPr>
          <p:style>
            <a:lnRef idx="0"/>
            <a:fillRef idx="0"/>
            <a:effectRef idx="0"/>
            <a:fontRef idx="minor"/>
          </p:style>
        </p:sp>
        <p:sp>
          <p:nvSpPr>
            <p:cNvPr id="293" name="CustomShape 13"/>
            <p:cNvSpPr/>
            <p:nvPr/>
          </p:nvSpPr>
          <p:spPr>
            <a:xfrm>
              <a:off x="10968480" y="474840"/>
              <a:ext cx="42480" cy="169920"/>
            </a:xfrm>
            <a:custGeom>
              <a:avLst/>
              <a:gdLst/>
              <a:ahLst/>
              <a:rect l="l" t="t" r="r" b="b"/>
              <a:pathLst>
                <a:path w="113" h="439">
                  <a:moveTo>
                    <a:pt x="113" y="377"/>
                  </a:moveTo>
                  <a:cubicBezTo>
                    <a:pt x="113" y="385"/>
                    <a:pt x="111" y="393"/>
                    <a:pt x="109" y="401"/>
                  </a:cubicBezTo>
                  <a:cubicBezTo>
                    <a:pt x="106" y="408"/>
                    <a:pt x="102" y="415"/>
                    <a:pt x="97" y="420"/>
                  </a:cubicBezTo>
                  <a:cubicBezTo>
                    <a:pt x="92" y="426"/>
                    <a:pt x="86" y="430"/>
                    <a:pt x="79" y="433"/>
                  </a:cubicBezTo>
                  <a:cubicBezTo>
                    <a:pt x="65" y="439"/>
                    <a:pt x="49" y="439"/>
                    <a:pt x="35" y="433"/>
                  </a:cubicBezTo>
                  <a:cubicBezTo>
                    <a:pt x="28" y="430"/>
                    <a:pt x="22" y="426"/>
                    <a:pt x="17" y="420"/>
                  </a:cubicBezTo>
                  <a:cubicBezTo>
                    <a:pt x="6" y="409"/>
                    <a:pt x="0" y="393"/>
                    <a:pt x="0" y="377"/>
                  </a:cubicBezTo>
                  <a:cubicBezTo>
                    <a:pt x="0" y="61"/>
                    <a:pt x="0" y="61"/>
                    <a:pt x="0" y="61"/>
                  </a:cubicBezTo>
                  <a:cubicBezTo>
                    <a:pt x="0" y="52"/>
                    <a:pt x="1" y="44"/>
                    <a:pt x="4" y="37"/>
                  </a:cubicBezTo>
                  <a:cubicBezTo>
                    <a:pt x="7" y="30"/>
                    <a:pt x="12" y="23"/>
                    <a:pt x="17" y="17"/>
                  </a:cubicBezTo>
                  <a:cubicBezTo>
                    <a:pt x="22" y="12"/>
                    <a:pt x="28" y="8"/>
                    <a:pt x="35" y="5"/>
                  </a:cubicBezTo>
                  <a:cubicBezTo>
                    <a:pt x="42" y="1"/>
                    <a:pt x="50" y="0"/>
                    <a:pt x="58" y="0"/>
                  </a:cubicBezTo>
                  <a:cubicBezTo>
                    <a:pt x="65" y="0"/>
                    <a:pt x="73" y="1"/>
                    <a:pt x="79" y="5"/>
                  </a:cubicBezTo>
                  <a:cubicBezTo>
                    <a:pt x="86" y="8"/>
                    <a:pt x="92" y="12"/>
                    <a:pt x="97" y="17"/>
                  </a:cubicBezTo>
                  <a:cubicBezTo>
                    <a:pt x="102" y="23"/>
                    <a:pt x="106" y="30"/>
                    <a:pt x="109" y="37"/>
                  </a:cubicBezTo>
                  <a:cubicBezTo>
                    <a:pt x="112" y="44"/>
                    <a:pt x="113" y="52"/>
                    <a:pt x="113" y="61"/>
                  </a:cubicBezTo>
                  <a:lnTo>
                    <a:pt x="113" y="377"/>
                  </a:lnTo>
                  <a:close/>
                </a:path>
              </a:pathLst>
            </a:custGeom>
            <a:solidFill>
              <a:srgbClr val="ffffff"/>
            </a:solidFill>
            <a:ln>
              <a:noFill/>
            </a:ln>
          </p:spPr>
          <p:style>
            <a:lnRef idx="0"/>
            <a:fillRef idx="0"/>
            <a:effectRef idx="0"/>
            <a:fontRef idx="minor"/>
          </p:style>
        </p:sp>
        <p:sp>
          <p:nvSpPr>
            <p:cNvPr id="294" name="CustomShape 14"/>
            <p:cNvSpPr/>
            <p:nvPr/>
          </p:nvSpPr>
          <p:spPr>
            <a:xfrm>
              <a:off x="11049480" y="470160"/>
              <a:ext cx="153360" cy="174600"/>
            </a:xfrm>
            <a:custGeom>
              <a:avLst/>
              <a:gdLst/>
              <a:ahLst/>
              <a:rect l="l" t="t" r="r" b="b"/>
              <a:pathLst>
                <a:path w="396" h="451">
                  <a:moveTo>
                    <a:pt x="396" y="391"/>
                  </a:moveTo>
                  <a:cubicBezTo>
                    <a:pt x="396" y="399"/>
                    <a:pt x="394" y="407"/>
                    <a:pt x="391" y="415"/>
                  </a:cubicBezTo>
                  <a:cubicBezTo>
                    <a:pt x="388" y="422"/>
                    <a:pt x="384" y="428"/>
                    <a:pt x="379" y="434"/>
                  </a:cubicBezTo>
                  <a:cubicBezTo>
                    <a:pt x="370" y="445"/>
                    <a:pt x="355" y="451"/>
                    <a:pt x="340" y="451"/>
                  </a:cubicBezTo>
                  <a:cubicBezTo>
                    <a:pt x="333" y="451"/>
                    <a:pt x="325" y="449"/>
                    <a:pt x="318" y="446"/>
                  </a:cubicBezTo>
                  <a:cubicBezTo>
                    <a:pt x="311" y="443"/>
                    <a:pt x="305" y="439"/>
                    <a:pt x="300" y="434"/>
                  </a:cubicBezTo>
                  <a:cubicBezTo>
                    <a:pt x="294" y="428"/>
                    <a:pt x="290" y="422"/>
                    <a:pt x="287" y="415"/>
                  </a:cubicBezTo>
                  <a:cubicBezTo>
                    <a:pt x="284" y="407"/>
                    <a:pt x="282" y="399"/>
                    <a:pt x="283" y="391"/>
                  </a:cubicBezTo>
                  <a:cubicBezTo>
                    <a:pt x="283" y="223"/>
                    <a:pt x="283" y="223"/>
                    <a:pt x="283" y="223"/>
                  </a:cubicBezTo>
                  <a:cubicBezTo>
                    <a:pt x="282" y="222"/>
                    <a:pt x="283" y="221"/>
                    <a:pt x="283" y="220"/>
                  </a:cubicBezTo>
                  <a:cubicBezTo>
                    <a:pt x="282" y="208"/>
                    <a:pt x="280" y="196"/>
                    <a:pt x="275" y="184"/>
                  </a:cubicBezTo>
                  <a:cubicBezTo>
                    <a:pt x="271" y="174"/>
                    <a:pt x="265" y="164"/>
                    <a:pt x="257" y="155"/>
                  </a:cubicBezTo>
                  <a:cubicBezTo>
                    <a:pt x="250" y="147"/>
                    <a:pt x="241" y="140"/>
                    <a:pt x="231" y="136"/>
                  </a:cubicBezTo>
                  <a:cubicBezTo>
                    <a:pt x="220" y="131"/>
                    <a:pt x="209" y="129"/>
                    <a:pt x="198" y="129"/>
                  </a:cubicBezTo>
                  <a:cubicBezTo>
                    <a:pt x="186" y="129"/>
                    <a:pt x="174" y="131"/>
                    <a:pt x="164" y="136"/>
                  </a:cubicBezTo>
                  <a:cubicBezTo>
                    <a:pt x="153" y="141"/>
                    <a:pt x="144" y="148"/>
                    <a:pt x="137" y="156"/>
                  </a:cubicBezTo>
                  <a:cubicBezTo>
                    <a:pt x="129" y="165"/>
                    <a:pt x="124" y="175"/>
                    <a:pt x="120" y="186"/>
                  </a:cubicBezTo>
                  <a:cubicBezTo>
                    <a:pt x="116" y="198"/>
                    <a:pt x="114" y="211"/>
                    <a:pt x="114" y="223"/>
                  </a:cubicBezTo>
                  <a:cubicBezTo>
                    <a:pt x="114" y="391"/>
                    <a:pt x="114" y="391"/>
                    <a:pt x="114" y="391"/>
                  </a:cubicBezTo>
                  <a:cubicBezTo>
                    <a:pt x="114" y="399"/>
                    <a:pt x="112" y="407"/>
                    <a:pt x="109" y="415"/>
                  </a:cubicBezTo>
                  <a:cubicBezTo>
                    <a:pt x="107" y="422"/>
                    <a:pt x="103" y="428"/>
                    <a:pt x="98" y="434"/>
                  </a:cubicBezTo>
                  <a:cubicBezTo>
                    <a:pt x="88" y="445"/>
                    <a:pt x="73" y="451"/>
                    <a:pt x="59" y="451"/>
                  </a:cubicBezTo>
                  <a:cubicBezTo>
                    <a:pt x="43" y="451"/>
                    <a:pt x="29" y="445"/>
                    <a:pt x="18" y="434"/>
                  </a:cubicBezTo>
                  <a:cubicBezTo>
                    <a:pt x="13" y="428"/>
                    <a:pt x="9" y="422"/>
                    <a:pt x="5" y="415"/>
                  </a:cubicBezTo>
                  <a:cubicBezTo>
                    <a:pt x="2" y="407"/>
                    <a:pt x="1" y="399"/>
                    <a:pt x="1" y="391"/>
                  </a:cubicBezTo>
                  <a:cubicBezTo>
                    <a:pt x="1" y="223"/>
                    <a:pt x="1" y="223"/>
                    <a:pt x="1" y="223"/>
                  </a:cubicBezTo>
                  <a:cubicBezTo>
                    <a:pt x="0" y="194"/>
                    <a:pt x="6" y="166"/>
                    <a:pt x="16" y="139"/>
                  </a:cubicBezTo>
                  <a:cubicBezTo>
                    <a:pt x="25" y="113"/>
                    <a:pt x="40" y="90"/>
                    <a:pt x="58" y="70"/>
                  </a:cubicBezTo>
                  <a:cubicBezTo>
                    <a:pt x="75" y="50"/>
                    <a:pt x="96" y="34"/>
                    <a:pt x="120" y="23"/>
                  </a:cubicBezTo>
                  <a:cubicBezTo>
                    <a:pt x="169" y="0"/>
                    <a:pt x="226" y="0"/>
                    <a:pt x="276" y="23"/>
                  </a:cubicBezTo>
                  <a:cubicBezTo>
                    <a:pt x="299" y="34"/>
                    <a:pt x="321" y="50"/>
                    <a:pt x="338" y="70"/>
                  </a:cubicBezTo>
                  <a:cubicBezTo>
                    <a:pt x="357" y="90"/>
                    <a:pt x="371" y="113"/>
                    <a:pt x="380" y="139"/>
                  </a:cubicBezTo>
                  <a:cubicBezTo>
                    <a:pt x="391" y="166"/>
                    <a:pt x="396" y="194"/>
                    <a:pt x="396" y="223"/>
                  </a:cubicBezTo>
                  <a:cubicBezTo>
                    <a:pt x="396" y="391"/>
                    <a:pt x="396" y="391"/>
                    <a:pt x="396" y="391"/>
                  </a:cubicBezTo>
                  <a:close/>
                </a:path>
              </a:pathLst>
            </a:custGeom>
            <a:solidFill>
              <a:srgbClr val="ffffff"/>
            </a:solidFill>
            <a:ln>
              <a:noFill/>
            </a:ln>
          </p:spPr>
          <p:style>
            <a:lnRef idx="0"/>
            <a:fillRef idx="0"/>
            <a:effectRef idx="0"/>
            <a:fontRef idx="minor"/>
          </p:style>
        </p:sp>
        <p:sp>
          <p:nvSpPr>
            <p:cNvPr id="295" name="CustomShape 15"/>
            <p:cNvSpPr/>
            <p:nvPr/>
          </p:nvSpPr>
          <p:spPr>
            <a:xfrm>
              <a:off x="11425320" y="470160"/>
              <a:ext cx="168480" cy="178560"/>
            </a:xfrm>
            <a:custGeom>
              <a:avLst/>
              <a:gdLst/>
              <a:ahLst/>
              <a:rect l="l" t="t" r="r" b="b"/>
              <a:pathLst>
                <a:path w="435" h="461">
                  <a:moveTo>
                    <a:pt x="0" y="231"/>
                  </a:moveTo>
                  <a:cubicBezTo>
                    <a:pt x="0" y="172"/>
                    <a:pt x="22" y="115"/>
                    <a:pt x="62" y="72"/>
                  </a:cubicBezTo>
                  <a:cubicBezTo>
                    <a:pt x="80" y="52"/>
                    <a:pt x="103" y="35"/>
                    <a:pt x="128" y="24"/>
                  </a:cubicBezTo>
                  <a:cubicBezTo>
                    <a:pt x="179" y="0"/>
                    <a:pt x="237" y="0"/>
                    <a:pt x="289" y="24"/>
                  </a:cubicBezTo>
                  <a:cubicBezTo>
                    <a:pt x="313" y="35"/>
                    <a:pt x="336" y="52"/>
                    <a:pt x="354" y="72"/>
                  </a:cubicBezTo>
                  <a:cubicBezTo>
                    <a:pt x="435" y="162"/>
                    <a:pt x="435" y="299"/>
                    <a:pt x="354" y="390"/>
                  </a:cubicBezTo>
                  <a:cubicBezTo>
                    <a:pt x="336" y="410"/>
                    <a:pt x="313" y="426"/>
                    <a:pt x="289" y="438"/>
                  </a:cubicBezTo>
                  <a:cubicBezTo>
                    <a:pt x="237" y="461"/>
                    <a:pt x="179" y="461"/>
                    <a:pt x="128" y="438"/>
                  </a:cubicBezTo>
                  <a:cubicBezTo>
                    <a:pt x="103" y="426"/>
                    <a:pt x="80" y="410"/>
                    <a:pt x="62" y="390"/>
                  </a:cubicBezTo>
                  <a:cubicBezTo>
                    <a:pt x="22" y="346"/>
                    <a:pt x="0" y="290"/>
                    <a:pt x="0" y="231"/>
                  </a:cubicBezTo>
                  <a:close/>
                  <a:moveTo>
                    <a:pt x="113" y="231"/>
                  </a:moveTo>
                  <a:cubicBezTo>
                    <a:pt x="113" y="245"/>
                    <a:pt x="116" y="258"/>
                    <a:pt x="121" y="271"/>
                  </a:cubicBezTo>
                  <a:cubicBezTo>
                    <a:pt x="126" y="283"/>
                    <a:pt x="133" y="294"/>
                    <a:pt x="142" y="303"/>
                  </a:cubicBezTo>
                  <a:cubicBezTo>
                    <a:pt x="150" y="312"/>
                    <a:pt x="160" y="320"/>
                    <a:pt x="172" y="325"/>
                  </a:cubicBezTo>
                  <a:cubicBezTo>
                    <a:pt x="183" y="330"/>
                    <a:pt x="195" y="333"/>
                    <a:pt x="208" y="333"/>
                  </a:cubicBezTo>
                  <a:cubicBezTo>
                    <a:pt x="221" y="333"/>
                    <a:pt x="233" y="330"/>
                    <a:pt x="245" y="325"/>
                  </a:cubicBezTo>
                  <a:cubicBezTo>
                    <a:pt x="256" y="320"/>
                    <a:pt x="266" y="312"/>
                    <a:pt x="274" y="303"/>
                  </a:cubicBezTo>
                  <a:cubicBezTo>
                    <a:pt x="311" y="262"/>
                    <a:pt x="311" y="200"/>
                    <a:pt x="274" y="159"/>
                  </a:cubicBezTo>
                  <a:cubicBezTo>
                    <a:pt x="266" y="149"/>
                    <a:pt x="256" y="142"/>
                    <a:pt x="245" y="137"/>
                  </a:cubicBezTo>
                  <a:cubicBezTo>
                    <a:pt x="233" y="131"/>
                    <a:pt x="221" y="129"/>
                    <a:pt x="208" y="129"/>
                  </a:cubicBezTo>
                  <a:cubicBezTo>
                    <a:pt x="195" y="129"/>
                    <a:pt x="183" y="131"/>
                    <a:pt x="172" y="137"/>
                  </a:cubicBezTo>
                  <a:cubicBezTo>
                    <a:pt x="160" y="142"/>
                    <a:pt x="150" y="149"/>
                    <a:pt x="142" y="159"/>
                  </a:cubicBezTo>
                  <a:cubicBezTo>
                    <a:pt x="133" y="168"/>
                    <a:pt x="126" y="179"/>
                    <a:pt x="121" y="191"/>
                  </a:cubicBezTo>
                  <a:cubicBezTo>
                    <a:pt x="116" y="204"/>
                    <a:pt x="113" y="217"/>
                    <a:pt x="113" y="231"/>
                  </a:cubicBezTo>
                  <a:close/>
                </a:path>
              </a:pathLst>
            </a:custGeom>
            <a:solidFill>
              <a:srgbClr val="ffffff"/>
            </a:solidFill>
            <a:ln>
              <a:noFill/>
            </a:ln>
          </p:spPr>
          <p:style>
            <a:lnRef idx="0"/>
            <a:fillRef idx="0"/>
            <a:effectRef idx="0"/>
            <a:fontRef idx="minor"/>
          </p:style>
        </p:sp>
        <p:sp>
          <p:nvSpPr>
            <p:cNvPr id="296" name="CustomShape 16"/>
            <p:cNvSpPr/>
            <p:nvPr/>
          </p:nvSpPr>
          <p:spPr>
            <a:xfrm>
              <a:off x="11608920" y="470160"/>
              <a:ext cx="168480" cy="178560"/>
            </a:xfrm>
            <a:custGeom>
              <a:avLst/>
              <a:gdLst/>
              <a:ahLst/>
              <a:rect l="l" t="t" r="r" b="b"/>
              <a:pathLst>
                <a:path w="435" h="461">
                  <a:moveTo>
                    <a:pt x="0" y="231"/>
                  </a:moveTo>
                  <a:cubicBezTo>
                    <a:pt x="0" y="201"/>
                    <a:pt x="5" y="171"/>
                    <a:pt x="16" y="143"/>
                  </a:cubicBezTo>
                  <a:cubicBezTo>
                    <a:pt x="27" y="117"/>
                    <a:pt x="42" y="93"/>
                    <a:pt x="61" y="72"/>
                  </a:cubicBezTo>
                  <a:cubicBezTo>
                    <a:pt x="80" y="52"/>
                    <a:pt x="102" y="35"/>
                    <a:pt x="127" y="24"/>
                  </a:cubicBezTo>
                  <a:cubicBezTo>
                    <a:pt x="178" y="0"/>
                    <a:pt x="237" y="0"/>
                    <a:pt x="288" y="24"/>
                  </a:cubicBezTo>
                  <a:cubicBezTo>
                    <a:pt x="313" y="35"/>
                    <a:pt x="335" y="52"/>
                    <a:pt x="354" y="72"/>
                  </a:cubicBezTo>
                  <a:cubicBezTo>
                    <a:pt x="435" y="162"/>
                    <a:pt x="435" y="299"/>
                    <a:pt x="354" y="390"/>
                  </a:cubicBezTo>
                  <a:cubicBezTo>
                    <a:pt x="335" y="410"/>
                    <a:pt x="313" y="426"/>
                    <a:pt x="288" y="438"/>
                  </a:cubicBezTo>
                  <a:cubicBezTo>
                    <a:pt x="237" y="461"/>
                    <a:pt x="178" y="461"/>
                    <a:pt x="127" y="438"/>
                  </a:cubicBezTo>
                  <a:cubicBezTo>
                    <a:pt x="102" y="426"/>
                    <a:pt x="80" y="410"/>
                    <a:pt x="61" y="390"/>
                  </a:cubicBezTo>
                  <a:cubicBezTo>
                    <a:pt x="22" y="346"/>
                    <a:pt x="0" y="290"/>
                    <a:pt x="0" y="231"/>
                  </a:cubicBezTo>
                  <a:close/>
                  <a:moveTo>
                    <a:pt x="113" y="231"/>
                  </a:moveTo>
                  <a:cubicBezTo>
                    <a:pt x="113" y="245"/>
                    <a:pt x="115" y="258"/>
                    <a:pt x="120" y="271"/>
                  </a:cubicBezTo>
                  <a:cubicBezTo>
                    <a:pt x="125" y="283"/>
                    <a:pt x="132" y="294"/>
                    <a:pt x="141" y="303"/>
                  </a:cubicBezTo>
                  <a:cubicBezTo>
                    <a:pt x="149" y="312"/>
                    <a:pt x="160" y="320"/>
                    <a:pt x="171" y="325"/>
                  </a:cubicBezTo>
                  <a:cubicBezTo>
                    <a:pt x="182" y="330"/>
                    <a:pt x="195" y="333"/>
                    <a:pt x="207" y="333"/>
                  </a:cubicBezTo>
                  <a:cubicBezTo>
                    <a:pt x="220" y="333"/>
                    <a:pt x="232" y="330"/>
                    <a:pt x="244" y="325"/>
                  </a:cubicBezTo>
                  <a:cubicBezTo>
                    <a:pt x="255" y="320"/>
                    <a:pt x="265" y="312"/>
                    <a:pt x="274" y="303"/>
                  </a:cubicBezTo>
                  <a:cubicBezTo>
                    <a:pt x="282" y="294"/>
                    <a:pt x="289" y="283"/>
                    <a:pt x="294" y="271"/>
                  </a:cubicBezTo>
                  <a:cubicBezTo>
                    <a:pt x="304" y="245"/>
                    <a:pt x="304" y="217"/>
                    <a:pt x="294" y="191"/>
                  </a:cubicBezTo>
                  <a:cubicBezTo>
                    <a:pt x="289" y="179"/>
                    <a:pt x="282" y="168"/>
                    <a:pt x="274" y="159"/>
                  </a:cubicBezTo>
                  <a:cubicBezTo>
                    <a:pt x="265" y="149"/>
                    <a:pt x="255" y="142"/>
                    <a:pt x="244" y="137"/>
                  </a:cubicBezTo>
                  <a:cubicBezTo>
                    <a:pt x="232" y="131"/>
                    <a:pt x="220" y="129"/>
                    <a:pt x="207" y="129"/>
                  </a:cubicBezTo>
                  <a:cubicBezTo>
                    <a:pt x="195" y="129"/>
                    <a:pt x="182" y="131"/>
                    <a:pt x="171" y="137"/>
                  </a:cubicBezTo>
                  <a:cubicBezTo>
                    <a:pt x="160" y="142"/>
                    <a:pt x="149" y="149"/>
                    <a:pt x="141" y="159"/>
                  </a:cubicBezTo>
                  <a:cubicBezTo>
                    <a:pt x="132" y="168"/>
                    <a:pt x="125" y="179"/>
                    <a:pt x="120" y="191"/>
                  </a:cubicBezTo>
                  <a:cubicBezTo>
                    <a:pt x="115" y="204"/>
                    <a:pt x="113" y="217"/>
                    <a:pt x="113" y="231"/>
                  </a:cubicBezTo>
                  <a:close/>
                </a:path>
              </a:pathLst>
            </a:custGeom>
            <a:solidFill>
              <a:srgbClr val="ffffff"/>
            </a:solidFill>
            <a:ln>
              <a:noFill/>
            </a:ln>
          </p:spPr>
          <p:style>
            <a:lnRef idx="0"/>
            <a:fillRef idx="0"/>
            <a:effectRef idx="0"/>
            <a:fontRef idx="minor"/>
          </p:style>
        </p:sp>
        <p:sp>
          <p:nvSpPr>
            <p:cNvPr id="297" name="CustomShape 17"/>
            <p:cNvSpPr/>
            <p:nvPr/>
          </p:nvSpPr>
          <p:spPr>
            <a:xfrm>
              <a:off x="10635480" y="365400"/>
              <a:ext cx="227880" cy="279000"/>
            </a:xfrm>
            <a:custGeom>
              <a:avLst/>
              <a:gdLst/>
              <a:ahLst/>
              <a:rect l="l" t="t" r="r" b="b"/>
              <a:pathLst>
                <a:path w="587" h="717">
                  <a:moveTo>
                    <a:pt x="5" y="100"/>
                  </a:moveTo>
                  <a:cubicBezTo>
                    <a:pt x="2" y="91"/>
                    <a:pt x="0" y="81"/>
                    <a:pt x="0" y="71"/>
                  </a:cubicBezTo>
                  <a:cubicBezTo>
                    <a:pt x="0" y="62"/>
                    <a:pt x="2" y="53"/>
                    <a:pt x="5" y="44"/>
                  </a:cubicBezTo>
                  <a:cubicBezTo>
                    <a:pt x="8" y="36"/>
                    <a:pt x="13" y="28"/>
                    <a:pt x="20" y="21"/>
                  </a:cubicBezTo>
                  <a:cubicBezTo>
                    <a:pt x="26" y="14"/>
                    <a:pt x="34" y="9"/>
                    <a:pt x="43" y="5"/>
                  </a:cubicBezTo>
                  <a:cubicBezTo>
                    <a:pt x="50" y="2"/>
                    <a:pt x="59" y="0"/>
                    <a:pt x="68" y="0"/>
                  </a:cubicBezTo>
                  <a:cubicBezTo>
                    <a:pt x="76" y="0"/>
                    <a:pt x="85" y="2"/>
                    <a:pt x="92" y="6"/>
                  </a:cubicBezTo>
                  <a:cubicBezTo>
                    <a:pt x="100" y="9"/>
                    <a:pt x="108" y="14"/>
                    <a:pt x="113" y="21"/>
                  </a:cubicBezTo>
                  <a:cubicBezTo>
                    <a:pt x="120" y="28"/>
                    <a:pt x="125" y="36"/>
                    <a:pt x="128" y="45"/>
                  </a:cubicBezTo>
                  <a:cubicBezTo>
                    <a:pt x="128" y="45"/>
                    <a:pt x="279" y="425"/>
                    <a:pt x="282" y="433"/>
                  </a:cubicBezTo>
                  <a:cubicBezTo>
                    <a:pt x="285" y="439"/>
                    <a:pt x="293" y="442"/>
                    <a:pt x="300" y="439"/>
                  </a:cubicBezTo>
                  <a:cubicBezTo>
                    <a:pt x="303" y="438"/>
                    <a:pt x="305" y="435"/>
                    <a:pt x="306" y="433"/>
                  </a:cubicBezTo>
                  <a:cubicBezTo>
                    <a:pt x="310" y="425"/>
                    <a:pt x="459" y="45"/>
                    <a:pt x="459" y="45"/>
                  </a:cubicBezTo>
                  <a:cubicBezTo>
                    <a:pt x="462" y="36"/>
                    <a:pt x="467" y="28"/>
                    <a:pt x="473" y="21"/>
                  </a:cubicBezTo>
                  <a:cubicBezTo>
                    <a:pt x="479" y="15"/>
                    <a:pt x="487" y="9"/>
                    <a:pt x="495" y="6"/>
                  </a:cubicBezTo>
                  <a:cubicBezTo>
                    <a:pt x="502" y="2"/>
                    <a:pt x="511" y="0"/>
                    <a:pt x="519" y="0"/>
                  </a:cubicBezTo>
                  <a:cubicBezTo>
                    <a:pt x="528" y="0"/>
                    <a:pt x="537" y="2"/>
                    <a:pt x="545" y="5"/>
                  </a:cubicBezTo>
                  <a:cubicBezTo>
                    <a:pt x="554" y="9"/>
                    <a:pt x="561" y="14"/>
                    <a:pt x="567" y="21"/>
                  </a:cubicBezTo>
                  <a:cubicBezTo>
                    <a:pt x="574" y="28"/>
                    <a:pt x="578" y="36"/>
                    <a:pt x="582" y="44"/>
                  </a:cubicBezTo>
                  <a:cubicBezTo>
                    <a:pt x="585" y="53"/>
                    <a:pt x="587" y="62"/>
                    <a:pt x="587" y="71"/>
                  </a:cubicBezTo>
                  <a:cubicBezTo>
                    <a:pt x="587" y="81"/>
                    <a:pt x="585" y="91"/>
                    <a:pt x="581" y="100"/>
                  </a:cubicBezTo>
                  <a:cubicBezTo>
                    <a:pt x="356" y="673"/>
                    <a:pt x="356" y="673"/>
                    <a:pt x="356" y="673"/>
                  </a:cubicBezTo>
                  <a:cubicBezTo>
                    <a:pt x="351" y="686"/>
                    <a:pt x="342" y="697"/>
                    <a:pt x="331" y="705"/>
                  </a:cubicBezTo>
                  <a:cubicBezTo>
                    <a:pt x="320" y="713"/>
                    <a:pt x="308" y="717"/>
                    <a:pt x="295" y="717"/>
                  </a:cubicBezTo>
                  <a:cubicBezTo>
                    <a:pt x="289" y="717"/>
                    <a:pt x="289" y="717"/>
                    <a:pt x="289" y="717"/>
                  </a:cubicBezTo>
                  <a:cubicBezTo>
                    <a:pt x="283" y="716"/>
                    <a:pt x="283" y="716"/>
                    <a:pt x="283" y="716"/>
                  </a:cubicBezTo>
                  <a:cubicBezTo>
                    <a:pt x="272" y="714"/>
                    <a:pt x="261" y="709"/>
                    <a:pt x="252" y="702"/>
                  </a:cubicBezTo>
                  <a:cubicBezTo>
                    <a:pt x="243" y="694"/>
                    <a:pt x="236" y="684"/>
                    <a:pt x="231" y="673"/>
                  </a:cubicBezTo>
                  <a:lnTo>
                    <a:pt x="5" y="100"/>
                  </a:lnTo>
                  <a:close/>
                </a:path>
              </a:pathLst>
            </a:custGeom>
            <a:solidFill>
              <a:srgbClr val="ffffff"/>
            </a:solidFill>
            <a:ln>
              <a:noFill/>
            </a:ln>
          </p:spPr>
          <p:style>
            <a:lnRef idx="0"/>
            <a:fillRef idx="0"/>
            <a:effectRef idx="0"/>
            <a:fontRef idx="minor"/>
          </p:style>
        </p:sp>
        <p:sp>
          <p:nvSpPr>
            <p:cNvPr id="298" name="CustomShape 18"/>
            <p:cNvSpPr/>
            <p:nvPr/>
          </p:nvSpPr>
          <p:spPr>
            <a:xfrm>
              <a:off x="11222640" y="365040"/>
              <a:ext cx="168480" cy="283680"/>
            </a:xfrm>
            <a:custGeom>
              <a:avLst/>
              <a:gdLst/>
              <a:ahLst/>
              <a:rect l="l" t="t" r="r" b="b"/>
              <a:pathLst>
                <a:path w="435" h="729">
                  <a:moveTo>
                    <a:pt x="435" y="88"/>
                  </a:moveTo>
                  <a:cubicBezTo>
                    <a:pt x="435" y="65"/>
                    <a:pt x="435" y="65"/>
                    <a:pt x="435" y="65"/>
                  </a:cubicBezTo>
                  <a:cubicBezTo>
                    <a:pt x="435" y="57"/>
                    <a:pt x="434" y="48"/>
                    <a:pt x="431" y="40"/>
                  </a:cubicBezTo>
                  <a:cubicBezTo>
                    <a:pt x="428" y="33"/>
                    <a:pt x="424" y="26"/>
                    <a:pt x="419" y="20"/>
                  </a:cubicBezTo>
                  <a:cubicBezTo>
                    <a:pt x="414" y="14"/>
                    <a:pt x="407" y="10"/>
                    <a:pt x="401" y="7"/>
                  </a:cubicBezTo>
                  <a:cubicBezTo>
                    <a:pt x="386" y="0"/>
                    <a:pt x="370" y="0"/>
                    <a:pt x="356" y="7"/>
                  </a:cubicBezTo>
                  <a:cubicBezTo>
                    <a:pt x="349" y="10"/>
                    <a:pt x="343" y="14"/>
                    <a:pt x="338" y="20"/>
                  </a:cubicBezTo>
                  <a:cubicBezTo>
                    <a:pt x="333" y="26"/>
                    <a:pt x="329" y="33"/>
                    <a:pt x="326" y="40"/>
                  </a:cubicBezTo>
                  <a:cubicBezTo>
                    <a:pt x="324" y="48"/>
                    <a:pt x="322" y="57"/>
                    <a:pt x="322" y="65"/>
                  </a:cubicBezTo>
                  <a:cubicBezTo>
                    <a:pt x="322" y="298"/>
                    <a:pt x="322" y="298"/>
                    <a:pt x="322" y="298"/>
                  </a:cubicBezTo>
                  <a:cubicBezTo>
                    <a:pt x="308" y="290"/>
                    <a:pt x="293" y="284"/>
                    <a:pt x="277" y="280"/>
                  </a:cubicBezTo>
                  <a:cubicBezTo>
                    <a:pt x="261" y="275"/>
                    <a:pt x="245" y="273"/>
                    <a:pt x="228" y="273"/>
                  </a:cubicBezTo>
                  <a:cubicBezTo>
                    <a:pt x="200" y="273"/>
                    <a:pt x="173" y="279"/>
                    <a:pt x="147" y="291"/>
                  </a:cubicBezTo>
                  <a:cubicBezTo>
                    <a:pt x="122" y="302"/>
                    <a:pt x="100" y="319"/>
                    <a:pt x="82" y="339"/>
                  </a:cubicBezTo>
                  <a:cubicBezTo>
                    <a:pt x="0" y="429"/>
                    <a:pt x="0" y="566"/>
                    <a:pt x="82" y="657"/>
                  </a:cubicBezTo>
                  <a:cubicBezTo>
                    <a:pt x="100" y="677"/>
                    <a:pt x="122" y="693"/>
                    <a:pt x="147" y="705"/>
                  </a:cubicBezTo>
                  <a:cubicBezTo>
                    <a:pt x="198" y="728"/>
                    <a:pt x="257" y="729"/>
                    <a:pt x="308" y="705"/>
                  </a:cubicBezTo>
                  <a:cubicBezTo>
                    <a:pt x="332" y="694"/>
                    <a:pt x="355" y="678"/>
                    <a:pt x="373" y="658"/>
                  </a:cubicBezTo>
                  <a:cubicBezTo>
                    <a:pt x="392" y="637"/>
                    <a:pt x="407" y="613"/>
                    <a:pt x="418" y="587"/>
                  </a:cubicBezTo>
                  <a:cubicBezTo>
                    <a:pt x="429" y="560"/>
                    <a:pt x="435" y="531"/>
                    <a:pt x="435" y="501"/>
                  </a:cubicBezTo>
                  <a:cubicBezTo>
                    <a:pt x="435" y="88"/>
                    <a:pt x="435" y="88"/>
                    <a:pt x="435" y="88"/>
                  </a:cubicBezTo>
                  <a:close/>
                  <a:moveTo>
                    <a:pt x="315" y="538"/>
                  </a:moveTo>
                  <a:cubicBezTo>
                    <a:pt x="310" y="550"/>
                    <a:pt x="303" y="561"/>
                    <a:pt x="294" y="570"/>
                  </a:cubicBezTo>
                  <a:cubicBezTo>
                    <a:pt x="286" y="579"/>
                    <a:pt x="276" y="587"/>
                    <a:pt x="264" y="592"/>
                  </a:cubicBezTo>
                  <a:cubicBezTo>
                    <a:pt x="253" y="597"/>
                    <a:pt x="240" y="600"/>
                    <a:pt x="228" y="600"/>
                  </a:cubicBezTo>
                  <a:cubicBezTo>
                    <a:pt x="215" y="600"/>
                    <a:pt x="203" y="597"/>
                    <a:pt x="191" y="592"/>
                  </a:cubicBezTo>
                  <a:cubicBezTo>
                    <a:pt x="180" y="587"/>
                    <a:pt x="170" y="579"/>
                    <a:pt x="161" y="570"/>
                  </a:cubicBezTo>
                  <a:cubicBezTo>
                    <a:pt x="125" y="529"/>
                    <a:pt x="125" y="467"/>
                    <a:pt x="161" y="426"/>
                  </a:cubicBezTo>
                  <a:cubicBezTo>
                    <a:pt x="170" y="416"/>
                    <a:pt x="180" y="409"/>
                    <a:pt x="191" y="404"/>
                  </a:cubicBezTo>
                  <a:cubicBezTo>
                    <a:pt x="203" y="398"/>
                    <a:pt x="215" y="396"/>
                    <a:pt x="228" y="396"/>
                  </a:cubicBezTo>
                  <a:cubicBezTo>
                    <a:pt x="240" y="396"/>
                    <a:pt x="253" y="398"/>
                    <a:pt x="264" y="404"/>
                  </a:cubicBezTo>
                  <a:cubicBezTo>
                    <a:pt x="276" y="409"/>
                    <a:pt x="286" y="416"/>
                    <a:pt x="294" y="426"/>
                  </a:cubicBezTo>
                  <a:cubicBezTo>
                    <a:pt x="303" y="435"/>
                    <a:pt x="310" y="446"/>
                    <a:pt x="315" y="458"/>
                  </a:cubicBezTo>
                  <a:cubicBezTo>
                    <a:pt x="325" y="484"/>
                    <a:pt x="325" y="512"/>
                    <a:pt x="315" y="538"/>
                  </a:cubicBezTo>
                  <a:close/>
                </a:path>
              </a:pathLst>
            </a:custGeom>
            <a:solidFill>
              <a:srgbClr val="ffffff"/>
            </a:solidFill>
            <a:ln>
              <a:noFill/>
            </a:ln>
          </p:spPr>
          <p:style>
            <a:lnRef idx="0"/>
            <a:fillRef idx="0"/>
            <a:effectRef idx="0"/>
            <a:fontRef idx="minor"/>
          </p:style>
        </p:sp>
      </p:grpSp>
      <p:sp>
        <p:nvSpPr>
          <p:cNvPr id="299" name="CustomShape 19"/>
          <p:cNvSpPr/>
          <p:nvPr/>
        </p:nvSpPr>
        <p:spPr>
          <a:xfrm>
            <a:off x="823680" y="361800"/>
            <a:ext cx="4738320" cy="1198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3600" spc="-1" strike="noStrike">
                <a:solidFill>
                  <a:srgbClr val="ffffff"/>
                </a:solidFill>
                <a:latin typeface="Roboto"/>
                <a:ea typeface="Roboto"/>
              </a:rPr>
              <a:t>Ứng dụng OOP trong ODOO</a:t>
            </a:r>
            <a:endParaRPr b="0" lang="en-US" sz="3600" spc="-1" strike="noStrike">
              <a:latin typeface="Arial"/>
            </a:endParaRPr>
          </a:p>
        </p:txBody>
      </p:sp>
      <p:sp>
        <p:nvSpPr>
          <p:cNvPr id="300" name="CustomShape 20"/>
          <p:cNvSpPr/>
          <p:nvPr/>
        </p:nvSpPr>
        <p:spPr>
          <a:xfrm>
            <a:off x="804600" y="1960560"/>
            <a:ext cx="4757400" cy="29764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1400" spc="-1" strike="noStrike">
                <a:solidFill>
                  <a:srgbClr val="ffffff"/>
                </a:solidFill>
                <a:latin typeface="Roboto"/>
                <a:ea typeface="Roboto"/>
              </a:rPr>
              <a:t>Tất cả các thành phần dữ liệu của odoo đều có thể truy cập thông qua "đối tượng". Ví dụ: có một đối tượng res.partner để truy cập dữ liệu liên quan đến các đối tác, một đối tượng account.invoice cho các dữ liệu liên quan đến hóa đơn, v.v …</a:t>
            </a:r>
            <a:endParaRPr b="0" lang="en-US" sz="1400" spc="-1" strike="noStrike">
              <a:latin typeface="Arial"/>
            </a:endParaRPr>
          </a:p>
          <a:p>
            <a:pPr>
              <a:lnSpc>
                <a:spcPct val="150000"/>
              </a:lnSpc>
            </a:pPr>
            <a:endParaRPr b="0" lang="en-US" sz="1400" spc="-1" strike="noStrike">
              <a:latin typeface="Arial"/>
            </a:endParaRPr>
          </a:p>
          <a:p>
            <a:pPr>
              <a:lnSpc>
                <a:spcPct val="150000"/>
              </a:lnSpc>
            </a:pPr>
            <a:r>
              <a:rPr b="0" lang="en-US" sz="1400" spc="-1" strike="noStrike">
                <a:solidFill>
                  <a:srgbClr val="ffffff"/>
                </a:solidFill>
                <a:latin typeface="Roboto"/>
                <a:ea typeface="Roboto"/>
              </a:rPr>
              <a:t>Các "đối tượng" của odoo thường được gọi là các lớp trong lập trình hướng đối tượng.</a:t>
            </a:r>
            <a:endParaRPr b="0" lang="en-US" sz="1400" spc="-1" strike="noStrike">
              <a:latin typeface="Arial"/>
            </a:endParaRPr>
          </a:p>
        </p:txBody>
      </p:sp>
    </p:spTree>
  </p:cSld>
  <p:transition spd="slow">
    <p:random/>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3645360" y="220680"/>
            <a:ext cx="10512360" cy="1322280"/>
          </a:xfrm>
          <a:prstGeom prst="rect">
            <a:avLst/>
          </a:prstGeom>
          <a:noFill/>
          <a:ln>
            <a:noFill/>
          </a:ln>
        </p:spPr>
        <p:style>
          <a:lnRef idx="0"/>
          <a:fillRef idx="0"/>
          <a:effectRef idx="0"/>
          <a:fontRef idx="minor"/>
        </p:style>
      </p:sp>
      <p:sp>
        <p:nvSpPr>
          <p:cNvPr id="302" name="CustomShape 2"/>
          <p:cNvSpPr/>
          <p:nvPr/>
        </p:nvSpPr>
        <p:spPr>
          <a:xfrm>
            <a:off x="0" y="0"/>
            <a:ext cx="12188880" cy="6856200"/>
          </a:xfrm>
          <a:prstGeom prst="rect">
            <a:avLst/>
          </a:prstGeom>
          <a:noFill/>
          <a:ln>
            <a:noFill/>
          </a:ln>
        </p:spPr>
        <p:style>
          <a:lnRef idx="0"/>
          <a:fillRef idx="0"/>
          <a:effectRef idx="0"/>
          <a:fontRef idx="minor"/>
        </p:style>
      </p:sp>
      <p:sp>
        <p:nvSpPr>
          <p:cNvPr id="303" name="CustomShape 3"/>
          <p:cNvSpPr/>
          <p:nvPr/>
        </p:nvSpPr>
        <p:spPr>
          <a:xfrm>
            <a:off x="7516440" y="720"/>
            <a:ext cx="4050720" cy="6856200"/>
          </a:xfrm>
          <a:prstGeom prst="rect">
            <a:avLst/>
          </a:prstGeom>
          <a:solidFill>
            <a:srgbClr val="cccccc"/>
          </a:solidFill>
          <a:ln>
            <a:noFill/>
          </a:ln>
        </p:spPr>
        <p:style>
          <a:lnRef idx="0"/>
          <a:fillRef idx="0"/>
          <a:effectRef idx="0"/>
          <a:fontRef idx="minor"/>
        </p:style>
        <p:txBody>
          <a:bodyPr lIns="90000" rIns="90000" tIns="45000" bIns="45000">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pic>
        <p:nvPicPr>
          <p:cNvPr id="304" name="Google Shape;200;p17_1" descr=""/>
          <p:cNvPicPr/>
          <p:nvPr/>
        </p:nvPicPr>
        <p:blipFill>
          <a:blip r:embed="rId1"/>
          <a:stretch/>
        </p:blipFill>
        <p:spPr>
          <a:xfrm>
            <a:off x="7516440" y="720"/>
            <a:ext cx="620640" cy="6856200"/>
          </a:xfrm>
          <a:prstGeom prst="rect">
            <a:avLst/>
          </a:prstGeom>
          <a:ln>
            <a:noFill/>
          </a:ln>
        </p:spPr>
      </p:pic>
      <p:sp>
        <p:nvSpPr>
          <p:cNvPr id="305" name="CustomShape 4"/>
          <p:cNvSpPr/>
          <p:nvPr/>
        </p:nvSpPr>
        <p:spPr>
          <a:xfrm>
            <a:off x="365760" y="299160"/>
            <a:ext cx="4295160" cy="612720"/>
          </a:xfrm>
          <a:prstGeom prst="rect">
            <a:avLst/>
          </a:prstGeom>
          <a:noFill/>
          <a:ln>
            <a:noFill/>
          </a:ln>
        </p:spPr>
        <p:style>
          <a:lnRef idx="0"/>
          <a:fillRef idx="0"/>
          <a:effectRef idx="0"/>
          <a:fontRef idx="minor"/>
        </p:style>
      </p:sp>
      <p:sp>
        <p:nvSpPr>
          <p:cNvPr id="306" name="CustomShape 5"/>
          <p:cNvSpPr/>
          <p:nvPr/>
        </p:nvSpPr>
        <p:spPr>
          <a:xfrm>
            <a:off x="457200" y="447480"/>
            <a:ext cx="7312320" cy="79524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c4182"/>
                </a:solidFill>
                <a:latin typeface="Arial"/>
                <a:ea typeface="Roboto"/>
              </a:rPr>
              <a:t>Ví dụ kế thừa trong odoo:</a:t>
            </a:r>
            <a:endParaRPr b="0" lang="en-US" sz="4000" spc="-1" strike="noStrike">
              <a:latin typeface="Arial"/>
            </a:endParaRPr>
          </a:p>
        </p:txBody>
      </p:sp>
      <p:pic>
        <p:nvPicPr>
          <p:cNvPr id="307" name="" descr=""/>
          <p:cNvPicPr/>
          <p:nvPr/>
        </p:nvPicPr>
        <p:blipFill>
          <a:blip r:embed="rId2"/>
          <a:stretch/>
        </p:blipFill>
        <p:spPr>
          <a:xfrm>
            <a:off x="164520" y="1371600"/>
            <a:ext cx="7150680" cy="1627920"/>
          </a:xfrm>
          <a:prstGeom prst="rect">
            <a:avLst/>
          </a:prstGeom>
          <a:ln>
            <a:noFill/>
          </a:ln>
        </p:spPr>
      </p:pic>
      <p:pic>
        <p:nvPicPr>
          <p:cNvPr id="308" name="" descr=""/>
          <p:cNvPicPr/>
          <p:nvPr/>
        </p:nvPicPr>
        <p:blipFill>
          <a:blip r:embed="rId3"/>
          <a:stretch/>
        </p:blipFill>
        <p:spPr>
          <a:xfrm>
            <a:off x="182880" y="3108960"/>
            <a:ext cx="7132320" cy="3599640"/>
          </a:xfrm>
          <a:prstGeom prst="rect">
            <a:avLst/>
          </a:prstGeom>
          <a:ln>
            <a:noFill/>
          </a:ln>
        </p:spPr>
      </p:pic>
    </p:spTree>
  </p:cSld>
  <p:transition spd="slow">
    <p:random/>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3645360" y="220680"/>
            <a:ext cx="10512360" cy="1322280"/>
          </a:xfrm>
          <a:prstGeom prst="rect">
            <a:avLst/>
          </a:prstGeom>
          <a:noFill/>
          <a:ln>
            <a:noFill/>
          </a:ln>
        </p:spPr>
        <p:style>
          <a:lnRef idx="0"/>
          <a:fillRef idx="0"/>
          <a:effectRef idx="0"/>
          <a:fontRef idx="minor"/>
        </p:style>
      </p:sp>
      <p:sp>
        <p:nvSpPr>
          <p:cNvPr id="310" name="CustomShape 2"/>
          <p:cNvSpPr/>
          <p:nvPr/>
        </p:nvSpPr>
        <p:spPr>
          <a:xfrm>
            <a:off x="0" y="0"/>
            <a:ext cx="12188880" cy="6856200"/>
          </a:xfrm>
          <a:prstGeom prst="rect">
            <a:avLst/>
          </a:prstGeom>
          <a:noFill/>
          <a:ln>
            <a:noFill/>
          </a:ln>
        </p:spPr>
        <p:style>
          <a:lnRef idx="0"/>
          <a:fillRef idx="0"/>
          <a:effectRef idx="0"/>
          <a:fontRef idx="minor"/>
        </p:style>
      </p:sp>
      <p:sp>
        <p:nvSpPr>
          <p:cNvPr id="311" name="CustomShape 3"/>
          <p:cNvSpPr/>
          <p:nvPr/>
        </p:nvSpPr>
        <p:spPr>
          <a:xfrm>
            <a:off x="7516440" y="720"/>
            <a:ext cx="4050720" cy="6856200"/>
          </a:xfrm>
          <a:prstGeom prst="rect">
            <a:avLst/>
          </a:prstGeom>
          <a:solidFill>
            <a:srgbClr val="cccccc"/>
          </a:solidFill>
          <a:ln>
            <a:noFill/>
          </a:ln>
        </p:spPr>
        <p:style>
          <a:lnRef idx="0"/>
          <a:fillRef idx="0"/>
          <a:effectRef idx="0"/>
          <a:fontRef idx="minor"/>
        </p:style>
        <p:txBody>
          <a:bodyPr lIns="90000" rIns="90000" tIns="45000" bIns="45000">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pic>
        <p:nvPicPr>
          <p:cNvPr id="312" name="Google Shape;200;p17_4" descr=""/>
          <p:cNvPicPr/>
          <p:nvPr/>
        </p:nvPicPr>
        <p:blipFill>
          <a:blip r:embed="rId1"/>
          <a:stretch/>
        </p:blipFill>
        <p:spPr>
          <a:xfrm>
            <a:off x="7516440" y="720"/>
            <a:ext cx="620640" cy="6856200"/>
          </a:xfrm>
          <a:prstGeom prst="rect">
            <a:avLst/>
          </a:prstGeom>
          <a:ln>
            <a:noFill/>
          </a:ln>
        </p:spPr>
      </p:pic>
      <p:sp>
        <p:nvSpPr>
          <p:cNvPr id="313" name="CustomShape 4"/>
          <p:cNvSpPr/>
          <p:nvPr/>
        </p:nvSpPr>
        <p:spPr>
          <a:xfrm>
            <a:off x="365760" y="299160"/>
            <a:ext cx="4295160" cy="612720"/>
          </a:xfrm>
          <a:prstGeom prst="rect">
            <a:avLst/>
          </a:prstGeom>
          <a:noFill/>
          <a:ln>
            <a:noFill/>
          </a:ln>
        </p:spPr>
        <p:style>
          <a:lnRef idx="0"/>
          <a:fillRef idx="0"/>
          <a:effectRef idx="0"/>
          <a:fontRef idx="minor"/>
        </p:style>
      </p:sp>
      <p:sp>
        <p:nvSpPr>
          <p:cNvPr id="314" name="CustomShape 5"/>
          <p:cNvSpPr/>
          <p:nvPr/>
        </p:nvSpPr>
        <p:spPr>
          <a:xfrm>
            <a:off x="457200" y="447480"/>
            <a:ext cx="7312320" cy="79524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c4182"/>
                </a:solidFill>
                <a:latin typeface="Arial"/>
                <a:ea typeface="Roboto"/>
              </a:rPr>
              <a:t>Ví dụ abstract trong odoo:</a:t>
            </a:r>
            <a:endParaRPr b="0" lang="en-US" sz="4000" spc="-1" strike="noStrike">
              <a:latin typeface="Arial"/>
            </a:endParaRPr>
          </a:p>
        </p:txBody>
      </p:sp>
      <p:pic>
        <p:nvPicPr>
          <p:cNvPr id="315" name="" descr=""/>
          <p:cNvPicPr/>
          <p:nvPr/>
        </p:nvPicPr>
        <p:blipFill>
          <a:blip r:embed="rId2"/>
          <a:stretch/>
        </p:blipFill>
        <p:spPr>
          <a:xfrm>
            <a:off x="20520" y="1924920"/>
            <a:ext cx="7385040" cy="2646000"/>
          </a:xfrm>
          <a:prstGeom prst="rect">
            <a:avLst/>
          </a:prstGeom>
          <a:ln>
            <a:noFill/>
          </a:ln>
        </p:spPr>
      </p:pic>
    </p:spTree>
  </p:cSld>
  <p:transition spd="slow">
    <p:random/>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3645360" y="220680"/>
            <a:ext cx="10512360" cy="1322280"/>
          </a:xfrm>
          <a:prstGeom prst="rect">
            <a:avLst/>
          </a:prstGeom>
          <a:noFill/>
          <a:ln>
            <a:noFill/>
          </a:ln>
        </p:spPr>
        <p:style>
          <a:lnRef idx="0"/>
          <a:fillRef idx="0"/>
          <a:effectRef idx="0"/>
          <a:fontRef idx="minor"/>
        </p:style>
      </p:sp>
      <p:sp>
        <p:nvSpPr>
          <p:cNvPr id="317" name="CustomShape 2"/>
          <p:cNvSpPr/>
          <p:nvPr/>
        </p:nvSpPr>
        <p:spPr>
          <a:xfrm>
            <a:off x="0" y="0"/>
            <a:ext cx="12188880" cy="6856200"/>
          </a:xfrm>
          <a:prstGeom prst="rect">
            <a:avLst/>
          </a:prstGeom>
          <a:noFill/>
          <a:ln>
            <a:noFill/>
          </a:ln>
        </p:spPr>
        <p:style>
          <a:lnRef idx="0"/>
          <a:fillRef idx="0"/>
          <a:effectRef idx="0"/>
          <a:fontRef idx="minor"/>
        </p:style>
      </p:sp>
      <p:sp>
        <p:nvSpPr>
          <p:cNvPr id="318" name="CustomShape 3"/>
          <p:cNvSpPr/>
          <p:nvPr/>
        </p:nvSpPr>
        <p:spPr>
          <a:xfrm>
            <a:off x="7516440" y="720"/>
            <a:ext cx="4050720" cy="6856200"/>
          </a:xfrm>
          <a:prstGeom prst="rect">
            <a:avLst/>
          </a:prstGeom>
          <a:solidFill>
            <a:srgbClr val="cccccc"/>
          </a:solidFill>
          <a:ln>
            <a:noFill/>
          </a:ln>
        </p:spPr>
        <p:style>
          <a:lnRef idx="0"/>
          <a:fillRef idx="0"/>
          <a:effectRef idx="0"/>
          <a:fontRef idx="minor"/>
        </p:style>
        <p:txBody>
          <a:bodyPr lIns="90000" rIns="90000" tIns="45000" bIns="45000">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pic>
        <p:nvPicPr>
          <p:cNvPr id="319" name="Google Shape;200;p17_2" descr=""/>
          <p:cNvPicPr/>
          <p:nvPr/>
        </p:nvPicPr>
        <p:blipFill>
          <a:blip r:embed="rId1"/>
          <a:stretch/>
        </p:blipFill>
        <p:spPr>
          <a:xfrm>
            <a:off x="7516440" y="720"/>
            <a:ext cx="620640" cy="6856200"/>
          </a:xfrm>
          <a:prstGeom prst="rect">
            <a:avLst/>
          </a:prstGeom>
          <a:ln>
            <a:noFill/>
          </a:ln>
        </p:spPr>
      </p:pic>
      <p:sp>
        <p:nvSpPr>
          <p:cNvPr id="320" name="CustomShape 4"/>
          <p:cNvSpPr/>
          <p:nvPr/>
        </p:nvSpPr>
        <p:spPr>
          <a:xfrm>
            <a:off x="365760" y="299160"/>
            <a:ext cx="4295160" cy="612720"/>
          </a:xfrm>
          <a:prstGeom prst="rect">
            <a:avLst/>
          </a:prstGeom>
          <a:noFill/>
          <a:ln>
            <a:noFill/>
          </a:ln>
        </p:spPr>
        <p:style>
          <a:lnRef idx="0"/>
          <a:fillRef idx="0"/>
          <a:effectRef idx="0"/>
          <a:fontRef idx="minor"/>
        </p:style>
      </p:sp>
      <p:sp>
        <p:nvSpPr>
          <p:cNvPr id="321" name="CustomShape 5"/>
          <p:cNvSpPr/>
          <p:nvPr/>
        </p:nvSpPr>
        <p:spPr>
          <a:xfrm>
            <a:off x="182880" y="447480"/>
            <a:ext cx="7228800" cy="79524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c4182"/>
                </a:solidFill>
                <a:latin typeface="Arial"/>
                <a:ea typeface="Roboto"/>
              </a:rPr>
              <a:t>Ví dụ đa hình trong odoo:</a:t>
            </a:r>
            <a:endParaRPr b="0" lang="en-US" sz="4000" spc="-1" strike="noStrike">
              <a:latin typeface="Arial"/>
            </a:endParaRPr>
          </a:p>
        </p:txBody>
      </p:sp>
      <p:pic>
        <p:nvPicPr>
          <p:cNvPr id="322" name="" descr=""/>
          <p:cNvPicPr/>
          <p:nvPr/>
        </p:nvPicPr>
        <p:blipFill>
          <a:blip r:embed="rId2"/>
          <a:stretch/>
        </p:blipFill>
        <p:spPr>
          <a:xfrm>
            <a:off x="182880" y="1513440"/>
            <a:ext cx="7223760" cy="3790080"/>
          </a:xfrm>
          <a:prstGeom prst="rect">
            <a:avLst/>
          </a:prstGeom>
          <a:ln>
            <a:noFill/>
          </a:ln>
        </p:spPr>
      </p:pic>
    </p:spTree>
  </p:cSld>
  <p:transition spd="slow">
    <p:random/>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3645360" y="220680"/>
            <a:ext cx="10512360" cy="1322280"/>
          </a:xfrm>
          <a:prstGeom prst="rect">
            <a:avLst/>
          </a:prstGeom>
          <a:noFill/>
          <a:ln>
            <a:noFill/>
          </a:ln>
        </p:spPr>
        <p:style>
          <a:lnRef idx="0"/>
          <a:fillRef idx="0"/>
          <a:effectRef idx="0"/>
          <a:fontRef idx="minor"/>
        </p:style>
      </p:sp>
      <p:sp>
        <p:nvSpPr>
          <p:cNvPr id="324" name="CustomShape 2"/>
          <p:cNvSpPr/>
          <p:nvPr/>
        </p:nvSpPr>
        <p:spPr>
          <a:xfrm>
            <a:off x="0" y="0"/>
            <a:ext cx="12188880" cy="6856200"/>
          </a:xfrm>
          <a:prstGeom prst="rect">
            <a:avLst/>
          </a:prstGeom>
          <a:noFill/>
          <a:ln>
            <a:noFill/>
          </a:ln>
        </p:spPr>
        <p:style>
          <a:lnRef idx="0"/>
          <a:fillRef idx="0"/>
          <a:effectRef idx="0"/>
          <a:fontRef idx="minor"/>
        </p:style>
      </p:sp>
      <p:sp>
        <p:nvSpPr>
          <p:cNvPr id="325" name="CustomShape 3"/>
          <p:cNvSpPr/>
          <p:nvPr/>
        </p:nvSpPr>
        <p:spPr>
          <a:xfrm>
            <a:off x="8137080" y="720"/>
            <a:ext cx="3430080" cy="6856200"/>
          </a:xfrm>
          <a:prstGeom prst="rect">
            <a:avLst/>
          </a:prstGeom>
          <a:solidFill>
            <a:srgbClr val="cccccc"/>
          </a:solidFill>
          <a:ln>
            <a:noFill/>
          </a:ln>
        </p:spPr>
        <p:style>
          <a:lnRef idx="0"/>
          <a:fillRef idx="0"/>
          <a:effectRef idx="0"/>
          <a:fontRef idx="minor"/>
        </p:style>
        <p:txBody>
          <a:bodyPr lIns="90000" rIns="90000" tIns="45000" bIns="45000">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pic>
        <p:nvPicPr>
          <p:cNvPr id="326" name="Google Shape;200;p17_5" descr=""/>
          <p:cNvPicPr/>
          <p:nvPr/>
        </p:nvPicPr>
        <p:blipFill>
          <a:blip r:embed="rId1"/>
          <a:stretch/>
        </p:blipFill>
        <p:spPr>
          <a:xfrm>
            <a:off x="8137080" y="1800"/>
            <a:ext cx="620640" cy="6856200"/>
          </a:xfrm>
          <a:prstGeom prst="rect">
            <a:avLst/>
          </a:prstGeom>
          <a:ln>
            <a:noFill/>
          </a:ln>
        </p:spPr>
      </p:pic>
      <p:sp>
        <p:nvSpPr>
          <p:cNvPr id="327" name="CustomShape 4"/>
          <p:cNvSpPr/>
          <p:nvPr/>
        </p:nvSpPr>
        <p:spPr>
          <a:xfrm>
            <a:off x="365760" y="299160"/>
            <a:ext cx="4295160" cy="612720"/>
          </a:xfrm>
          <a:prstGeom prst="rect">
            <a:avLst/>
          </a:prstGeom>
          <a:noFill/>
          <a:ln>
            <a:noFill/>
          </a:ln>
        </p:spPr>
        <p:style>
          <a:lnRef idx="0"/>
          <a:fillRef idx="0"/>
          <a:effectRef idx="0"/>
          <a:fontRef idx="minor"/>
        </p:style>
      </p:sp>
      <p:sp>
        <p:nvSpPr>
          <p:cNvPr id="328" name="CustomShape 5"/>
          <p:cNvSpPr/>
          <p:nvPr/>
        </p:nvSpPr>
        <p:spPr>
          <a:xfrm>
            <a:off x="274320" y="393480"/>
            <a:ext cx="7680960" cy="79524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c4182"/>
                </a:solidFill>
                <a:latin typeface="Arial"/>
                <a:ea typeface="Roboto"/>
              </a:rPr>
              <a:t>Ví dụ tính đóng gói trong odoo:</a:t>
            </a:r>
            <a:endParaRPr b="0" lang="en-US" sz="4000" spc="-1" strike="noStrike">
              <a:latin typeface="Arial"/>
            </a:endParaRPr>
          </a:p>
        </p:txBody>
      </p:sp>
      <p:pic>
        <p:nvPicPr>
          <p:cNvPr id="329" name="" descr=""/>
          <p:cNvPicPr/>
          <p:nvPr/>
        </p:nvPicPr>
        <p:blipFill>
          <a:blip r:embed="rId2"/>
          <a:stretch/>
        </p:blipFill>
        <p:spPr>
          <a:xfrm>
            <a:off x="510120" y="1715400"/>
            <a:ext cx="7170840" cy="3313800"/>
          </a:xfrm>
          <a:prstGeom prst="rect">
            <a:avLst/>
          </a:prstGeom>
          <a:ln>
            <a:noFill/>
          </a:ln>
        </p:spPr>
      </p:pic>
    </p:spTree>
  </p:cSld>
  <p:transition spd="slow">
    <p:random/>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838080" y="365040"/>
            <a:ext cx="10510560" cy="1320480"/>
          </a:xfrm>
          <a:prstGeom prst="rect">
            <a:avLst/>
          </a:prstGeom>
          <a:noFill/>
          <a:ln>
            <a:noFill/>
          </a:ln>
        </p:spPr>
        <p:style>
          <a:lnRef idx="0"/>
          <a:fillRef idx="0"/>
          <a:effectRef idx="0"/>
          <a:fontRef idx="minor"/>
        </p:style>
      </p:sp>
      <p:sp>
        <p:nvSpPr>
          <p:cNvPr id="331" name="CustomShape 2"/>
          <p:cNvSpPr/>
          <p:nvPr/>
        </p:nvSpPr>
        <p:spPr>
          <a:xfrm>
            <a:off x="-22320" y="-6480"/>
            <a:ext cx="12223440" cy="6875280"/>
          </a:xfrm>
          <a:prstGeom prst="rect">
            <a:avLst/>
          </a:prstGeom>
          <a:solidFill>
            <a:srgbClr val="ffffff"/>
          </a:solidFill>
          <a:ln>
            <a:noFill/>
          </a:ln>
        </p:spPr>
        <p:style>
          <a:lnRef idx="0"/>
          <a:fillRef idx="0"/>
          <a:effectRef idx="0"/>
          <a:fontRef idx="minor"/>
        </p:style>
      </p:sp>
      <p:sp>
        <p:nvSpPr>
          <p:cNvPr id="332" name="CustomShape 3"/>
          <p:cNvSpPr/>
          <p:nvPr/>
        </p:nvSpPr>
        <p:spPr>
          <a:xfrm>
            <a:off x="-22320" y="-6480"/>
            <a:ext cx="12223440" cy="6875280"/>
          </a:xfrm>
          <a:prstGeom prst="rect">
            <a:avLst/>
          </a:prstGeom>
          <a:noFill/>
          <a:ln>
            <a:noFill/>
          </a:ln>
        </p:spPr>
        <p:style>
          <a:lnRef idx="0"/>
          <a:fillRef idx="0"/>
          <a:effectRef idx="0"/>
          <a:fontRef idx="minor"/>
        </p:style>
      </p:sp>
      <p:sp>
        <p:nvSpPr>
          <p:cNvPr id="333" name="CustomShape 4"/>
          <p:cNvSpPr/>
          <p:nvPr/>
        </p:nvSpPr>
        <p:spPr>
          <a:xfrm>
            <a:off x="-22320" y="-6480"/>
            <a:ext cx="12223440" cy="6875280"/>
          </a:xfrm>
          <a:custGeom>
            <a:avLst/>
            <a:gdLst/>
            <a:ahLst/>
            <a:rect l="l" t="t" r="r" b="b"/>
            <a:pathLst>
              <a:path w="7703" h="4334">
                <a:moveTo>
                  <a:pt x="7699" y="4"/>
                </a:moveTo>
                <a:lnTo>
                  <a:pt x="4" y="4"/>
                </a:lnTo>
                <a:lnTo>
                  <a:pt x="4" y="4330"/>
                </a:lnTo>
                <a:lnTo>
                  <a:pt x="7699" y="4330"/>
                </a:lnTo>
                <a:lnTo>
                  <a:pt x="7699" y="4"/>
                </a:lnTo>
                <a:close/>
                <a:moveTo>
                  <a:pt x="7703" y="0"/>
                </a:moveTo>
                <a:lnTo>
                  <a:pt x="7703" y="0"/>
                </a:lnTo>
                <a:lnTo>
                  <a:pt x="7703" y="4334"/>
                </a:lnTo>
                <a:lnTo>
                  <a:pt x="0" y="4334"/>
                </a:lnTo>
                <a:lnTo>
                  <a:pt x="0" y="2"/>
                </a:lnTo>
                <a:lnTo>
                  <a:pt x="2" y="2"/>
                </a:lnTo>
                <a:lnTo>
                  <a:pt x="0" y="2"/>
                </a:lnTo>
                <a:lnTo>
                  <a:pt x="0" y="0"/>
                </a:lnTo>
                <a:lnTo>
                  <a:pt x="0" y="4334"/>
                </a:lnTo>
                <a:lnTo>
                  <a:pt x="7703" y="4334"/>
                </a:lnTo>
                <a:lnTo>
                  <a:pt x="7703" y="0"/>
                </a:lnTo>
                <a:close/>
              </a:path>
            </a:pathLst>
          </a:custGeom>
          <a:solidFill>
            <a:srgbClr val="f0fbfc"/>
          </a:solidFill>
          <a:ln>
            <a:noFill/>
          </a:ln>
        </p:spPr>
        <p:style>
          <a:lnRef idx="0"/>
          <a:fillRef idx="0"/>
          <a:effectRef idx="0"/>
          <a:fontRef idx="minor"/>
        </p:style>
      </p:sp>
      <p:sp>
        <p:nvSpPr>
          <p:cNvPr id="334" name="CustomShape 5"/>
          <p:cNvSpPr/>
          <p:nvPr/>
        </p:nvSpPr>
        <p:spPr>
          <a:xfrm>
            <a:off x="-22320" y="-6480"/>
            <a:ext cx="12223440" cy="6875280"/>
          </a:xfrm>
          <a:custGeom>
            <a:avLst/>
            <a:gdLst/>
            <a:ahLst/>
            <a:rect l="l" t="t" r="r" b="b"/>
            <a:pathLst>
              <a:path w="7703" h="4334">
                <a:moveTo>
                  <a:pt x="7699" y="4"/>
                </a:moveTo>
                <a:lnTo>
                  <a:pt x="4" y="4"/>
                </a:lnTo>
                <a:lnTo>
                  <a:pt x="4" y="4330"/>
                </a:lnTo>
                <a:lnTo>
                  <a:pt x="7699" y="4330"/>
                </a:lnTo>
                <a:lnTo>
                  <a:pt x="7699" y="4"/>
                </a:lnTo>
                <a:moveTo>
                  <a:pt x="7703" y="0"/>
                </a:moveTo>
                <a:lnTo>
                  <a:pt x="7703" y="0"/>
                </a:lnTo>
                <a:lnTo>
                  <a:pt x="7703" y="4334"/>
                </a:lnTo>
                <a:lnTo>
                  <a:pt x="0" y="4334"/>
                </a:lnTo>
                <a:lnTo>
                  <a:pt x="0" y="2"/>
                </a:lnTo>
                <a:lnTo>
                  <a:pt x="2" y="2"/>
                </a:lnTo>
                <a:lnTo>
                  <a:pt x="0" y="2"/>
                </a:lnTo>
                <a:lnTo>
                  <a:pt x="0" y="0"/>
                </a:lnTo>
                <a:lnTo>
                  <a:pt x="0" y="4334"/>
                </a:lnTo>
                <a:lnTo>
                  <a:pt x="7703" y="4334"/>
                </a:lnTo>
                <a:lnTo>
                  <a:pt x="7703" y="0"/>
                </a:lnTo>
              </a:path>
            </a:pathLst>
          </a:custGeom>
          <a:noFill/>
          <a:ln>
            <a:noFill/>
          </a:ln>
        </p:spPr>
        <p:style>
          <a:lnRef idx="0"/>
          <a:fillRef idx="0"/>
          <a:effectRef idx="0"/>
          <a:fontRef idx="minor"/>
        </p:style>
      </p:sp>
      <p:sp>
        <p:nvSpPr>
          <p:cNvPr id="335" name="CustomShape 6"/>
          <p:cNvSpPr/>
          <p:nvPr/>
        </p:nvSpPr>
        <p:spPr>
          <a:xfrm>
            <a:off x="-22320" y="-6480"/>
            <a:ext cx="12223440" cy="360"/>
          </a:xfrm>
          <a:custGeom>
            <a:avLst/>
            <a:gdLst/>
            <a:ahLst/>
            <a:rect l="l" t="t" r="r" b="b"/>
            <a:pathLst>
              <a:path w="7703" h="120000">
                <a:moveTo>
                  <a:pt x="7703" y="0"/>
                </a:moveTo>
                <a:lnTo>
                  <a:pt x="0" y="0"/>
                </a:lnTo>
                <a:lnTo>
                  <a:pt x="7703" y="0"/>
                </a:lnTo>
                <a:lnTo>
                  <a:pt x="7703" y="0"/>
                </a:lnTo>
                <a:close/>
              </a:path>
            </a:pathLst>
          </a:custGeom>
          <a:solidFill>
            <a:srgbClr val="f7f7f7"/>
          </a:solidFill>
          <a:ln>
            <a:noFill/>
          </a:ln>
        </p:spPr>
        <p:style>
          <a:lnRef idx="0"/>
          <a:fillRef idx="0"/>
          <a:effectRef idx="0"/>
          <a:fontRef idx="minor"/>
        </p:style>
      </p:sp>
      <p:sp>
        <p:nvSpPr>
          <p:cNvPr id="336" name="CustomShape 7"/>
          <p:cNvSpPr/>
          <p:nvPr/>
        </p:nvSpPr>
        <p:spPr>
          <a:xfrm>
            <a:off x="-22320" y="-6480"/>
            <a:ext cx="12223440" cy="360"/>
          </a:xfrm>
          <a:custGeom>
            <a:avLst/>
            <a:gdLst/>
            <a:ahLst/>
            <a:rect l="l" t="t" r="r" b="b"/>
            <a:pathLst>
              <a:path w="7703" h="120000">
                <a:moveTo>
                  <a:pt x="7703" y="0"/>
                </a:moveTo>
                <a:lnTo>
                  <a:pt x="0" y="0"/>
                </a:lnTo>
                <a:lnTo>
                  <a:pt x="7703" y="0"/>
                </a:lnTo>
                <a:lnTo>
                  <a:pt x="7703" y="0"/>
                </a:lnTo>
              </a:path>
            </a:pathLst>
          </a:custGeom>
          <a:noFill/>
          <a:ln>
            <a:noFill/>
          </a:ln>
        </p:spPr>
        <p:style>
          <a:lnRef idx="0"/>
          <a:fillRef idx="0"/>
          <a:effectRef idx="0"/>
          <a:fontRef idx="minor"/>
        </p:style>
      </p:sp>
      <p:sp>
        <p:nvSpPr>
          <p:cNvPr id="337" name="CustomShape 8"/>
          <p:cNvSpPr/>
          <p:nvPr/>
        </p:nvSpPr>
        <p:spPr>
          <a:xfrm>
            <a:off x="-22320" y="-6480"/>
            <a:ext cx="12223440" cy="6875280"/>
          </a:xfrm>
          <a:custGeom>
            <a:avLst/>
            <a:gdLst/>
            <a:ahLst/>
            <a:rect l="l" t="t" r="r" b="b"/>
            <a:pathLst>
              <a:path w="7703" h="4334">
                <a:moveTo>
                  <a:pt x="4" y="4"/>
                </a:moveTo>
                <a:lnTo>
                  <a:pt x="7699" y="4"/>
                </a:lnTo>
                <a:lnTo>
                  <a:pt x="7699" y="4330"/>
                </a:lnTo>
                <a:lnTo>
                  <a:pt x="4" y="4330"/>
                </a:lnTo>
                <a:lnTo>
                  <a:pt x="4" y="4"/>
                </a:lnTo>
                <a:close/>
                <a:moveTo>
                  <a:pt x="7703" y="0"/>
                </a:moveTo>
                <a:lnTo>
                  <a:pt x="0" y="0"/>
                </a:lnTo>
                <a:lnTo>
                  <a:pt x="0" y="2"/>
                </a:lnTo>
                <a:lnTo>
                  <a:pt x="2" y="2"/>
                </a:lnTo>
                <a:lnTo>
                  <a:pt x="0" y="2"/>
                </a:lnTo>
                <a:lnTo>
                  <a:pt x="0" y="4334"/>
                </a:lnTo>
                <a:lnTo>
                  <a:pt x="7703" y="4334"/>
                </a:lnTo>
                <a:lnTo>
                  <a:pt x="7703" y="0"/>
                </a:lnTo>
                <a:close/>
              </a:path>
            </a:pathLst>
          </a:custGeom>
          <a:solidFill>
            <a:srgbClr val="f7f7f7"/>
          </a:solidFill>
          <a:ln>
            <a:noFill/>
          </a:ln>
        </p:spPr>
        <p:style>
          <a:lnRef idx="0"/>
          <a:fillRef idx="0"/>
          <a:effectRef idx="0"/>
          <a:fontRef idx="minor"/>
        </p:style>
      </p:sp>
      <p:sp>
        <p:nvSpPr>
          <p:cNvPr id="338" name="CustomShape 9"/>
          <p:cNvSpPr/>
          <p:nvPr/>
        </p:nvSpPr>
        <p:spPr>
          <a:xfrm>
            <a:off x="-22320" y="-6480"/>
            <a:ext cx="12223440" cy="6875280"/>
          </a:xfrm>
          <a:custGeom>
            <a:avLst/>
            <a:gdLst/>
            <a:ahLst/>
            <a:rect l="l" t="t" r="r" b="b"/>
            <a:pathLst>
              <a:path w="7703" h="4334">
                <a:moveTo>
                  <a:pt x="4" y="4"/>
                </a:moveTo>
                <a:lnTo>
                  <a:pt x="7699" y="4"/>
                </a:lnTo>
                <a:lnTo>
                  <a:pt x="7699" y="4330"/>
                </a:lnTo>
                <a:lnTo>
                  <a:pt x="4" y="4330"/>
                </a:lnTo>
                <a:lnTo>
                  <a:pt x="4" y="4"/>
                </a:lnTo>
                <a:moveTo>
                  <a:pt x="7703" y="0"/>
                </a:moveTo>
                <a:lnTo>
                  <a:pt x="0" y="0"/>
                </a:lnTo>
                <a:lnTo>
                  <a:pt x="0" y="2"/>
                </a:lnTo>
                <a:lnTo>
                  <a:pt x="2" y="2"/>
                </a:lnTo>
                <a:lnTo>
                  <a:pt x="0" y="2"/>
                </a:lnTo>
                <a:lnTo>
                  <a:pt x="0" y="4334"/>
                </a:lnTo>
                <a:lnTo>
                  <a:pt x="7703" y="4334"/>
                </a:lnTo>
                <a:lnTo>
                  <a:pt x="7703" y="0"/>
                </a:lnTo>
              </a:path>
            </a:pathLst>
          </a:custGeom>
          <a:noFill/>
          <a:ln>
            <a:noFill/>
          </a:ln>
        </p:spPr>
        <p:style>
          <a:lnRef idx="0"/>
          <a:fillRef idx="0"/>
          <a:effectRef idx="0"/>
          <a:fontRef idx="minor"/>
        </p:style>
      </p:sp>
      <p:sp>
        <p:nvSpPr>
          <p:cNvPr id="339" name="CustomShape 10"/>
          <p:cNvSpPr/>
          <p:nvPr/>
        </p:nvSpPr>
        <p:spPr>
          <a:xfrm>
            <a:off x="3657600" y="2490840"/>
            <a:ext cx="5028840" cy="779760"/>
          </a:xfrm>
          <a:prstGeom prst="rect">
            <a:avLst/>
          </a:prstGeom>
          <a:noFill/>
          <a:ln>
            <a:noFill/>
          </a:ln>
        </p:spPr>
        <p:style>
          <a:lnRef idx="0"/>
          <a:fillRef idx="0"/>
          <a:effectRef idx="0"/>
          <a:fontRef idx="minor"/>
        </p:style>
        <p:txBody>
          <a:bodyPr lIns="0" rIns="0" tIns="0" bIns="0">
            <a:noAutofit/>
          </a:bodyPr>
          <a:p>
            <a:pPr>
              <a:lnSpc>
                <a:spcPct val="100000"/>
              </a:lnSpc>
            </a:pPr>
            <a:r>
              <a:rPr b="1" lang="en-US" sz="5100" spc="-1" strike="noStrike">
                <a:solidFill>
                  <a:srgbClr val="343434"/>
                </a:solidFill>
                <a:latin typeface="Roboto"/>
                <a:ea typeface="Roboto"/>
              </a:rPr>
              <a:t>THANK YOU!</a:t>
            </a:r>
            <a:endParaRPr b="0" lang="en-US" sz="5100" spc="-1" strike="noStrike">
              <a:latin typeface="Arial"/>
            </a:endParaRPr>
          </a:p>
        </p:txBody>
      </p:sp>
      <p:grpSp>
        <p:nvGrpSpPr>
          <p:cNvPr id="340" name="Group 11"/>
          <p:cNvGrpSpPr/>
          <p:nvPr/>
        </p:nvGrpSpPr>
        <p:grpSpPr>
          <a:xfrm>
            <a:off x="5159160" y="5219640"/>
            <a:ext cx="1612080" cy="399600"/>
            <a:chOff x="5159160" y="5219640"/>
            <a:chExt cx="1612080" cy="399600"/>
          </a:xfrm>
        </p:grpSpPr>
        <p:sp>
          <p:nvSpPr>
            <p:cNvPr id="341" name="CustomShape 12"/>
            <p:cNvSpPr/>
            <p:nvPr/>
          </p:nvSpPr>
          <p:spPr>
            <a:xfrm>
              <a:off x="5509080" y="5278680"/>
              <a:ext cx="61920" cy="68040"/>
            </a:xfrm>
            <a:custGeom>
              <a:avLst/>
              <a:gdLst/>
              <a:ahLst/>
              <a:rect l="l" t="t" r="r" b="b"/>
              <a:pathLst>
                <a:path w="33" h="36">
                  <a:moveTo>
                    <a:pt x="0" y="18"/>
                  </a:moveTo>
                  <a:cubicBezTo>
                    <a:pt x="0" y="16"/>
                    <a:pt x="0" y="13"/>
                    <a:pt x="1" y="11"/>
                  </a:cubicBezTo>
                  <a:cubicBezTo>
                    <a:pt x="3" y="7"/>
                    <a:pt x="6" y="4"/>
                    <a:pt x="10" y="2"/>
                  </a:cubicBezTo>
                  <a:cubicBezTo>
                    <a:pt x="14" y="0"/>
                    <a:pt x="18" y="0"/>
                    <a:pt x="23" y="2"/>
                  </a:cubicBezTo>
                  <a:cubicBezTo>
                    <a:pt x="24" y="3"/>
                    <a:pt x="26" y="4"/>
                    <a:pt x="28" y="5"/>
                  </a:cubicBezTo>
                  <a:cubicBezTo>
                    <a:pt x="29" y="7"/>
                    <a:pt x="31" y="9"/>
                    <a:pt x="31" y="11"/>
                  </a:cubicBezTo>
                  <a:cubicBezTo>
                    <a:pt x="32" y="13"/>
                    <a:pt x="33" y="16"/>
                    <a:pt x="33" y="18"/>
                  </a:cubicBezTo>
                  <a:cubicBezTo>
                    <a:pt x="33" y="20"/>
                    <a:pt x="32" y="23"/>
                    <a:pt x="31" y="25"/>
                  </a:cubicBezTo>
                  <a:cubicBezTo>
                    <a:pt x="31" y="27"/>
                    <a:pt x="29" y="29"/>
                    <a:pt x="28" y="31"/>
                  </a:cubicBezTo>
                  <a:cubicBezTo>
                    <a:pt x="26" y="32"/>
                    <a:pt x="25" y="33"/>
                    <a:pt x="23" y="34"/>
                  </a:cubicBezTo>
                  <a:cubicBezTo>
                    <a:pt x="18" y="36"/>
                    <a:pt x="14" y="36"/>
                    <a:pt x="10" y="34"/>
                  </a:cubicBezTo>
                  <a:cubicBezTo>
                    <a:pt x="8" y="33"/>
                    <a:pt x="6" y="32"/>
                    <a:pt x="5" y="31"/>
                  </a:cubicBezTo>
                  <a:cubicBezTo>
                    <a:pt x="3" y="29"/>
                    <a:pt x="2" y="27"/>
                    <a:pt x="1" y="25"/>
                  </a:cubicBezTo>
                  <a:cubicBezTo>
                    <a:pt x="0" y="23"/>
                    <a:pt x="0" y="20"/>
                    <a:pt x="0" y="18"/>
                  </a:cubicBezTo>
                  <a:close/>
                </a:path>
              </a:pathLst>
            </a:custGeom>
            <a:solidFill>
              <a:srgbClr val="02b6c9"/>
            </a:solidFill>
            <a:ln>
              <a:noFill/>
            </a:ln>
          </p:spPr>
          <p:style>
            <a:lnRef idx="0"/>
            <a:fillRef idx="0"/>
            <a:effectRef idx="0"/>
            <a:fontRef idx="minor"/>
          </p:style>
        </p:sp>
        <p:sp>
          <p:nvSpPr>
            <p:cNvPr id="342" name="CustomShape 13"/>
            <p:cNvSpPr/>
            <p:nvPr/>
          </p:nvSpPr>
          <p:spPr>
            <a:xfrm>
              <a:off x="5510880" y="5374080"/>
              <a:ext cx="57960" cy="239040"/>
            </a:xfrm>
            <a:custGeom>
              <a:avLst/>
              <a:gdLst/>
              <a:ahLst/>
              <a:rect l="l" t="t" r="r" b="b"/>
              <a:pathLst>
                <a:path w="31" h="119">
                  <a:moveTo>
                    <a:pt x="31" y="102"/>
                  </a:moveTo>
                  <a:cubicBezTo>
                    <a:pt x="31" y="104"/>
                    <a:pt x="30" y="106"/>
                    <a:pt x="29" y="109"/>
                  </a:cubicBezTo>
                  <a:cubicBezTo>
                    <a:pt x="29" y="110"/>
                    <a:pt x="28" y="112"/>
                    <a:pt x="26" y="114"/>
                  </a:cubicBezTo>
                  <a:cubicBezTo>
                    <a:pt x="25" y="115"/>
                    <a:pt x="23" y="116"/>
                    <a:pt x="21" y="117"/>
                  </a:cubicBezTo>
                  <a:cubicBezTo>
                    <a:pt x="18" y="119"/>
                    <a:pt x="13" y="119"/>
                    <a:pt x="9" y="117"/>
                  </a:cubicBezTo>
                  <a:cubicBezTo>
                    <a:pt x="8" y="116"/>
                    <a:pt x="6" y="115"/>
                    <a:pt x="5" y="114"/>
                  </a:cubicBezTo>
                  <a:cubicBezTo>
                    <a:pt x="2" y="111"/>
                    <a:pt x="0" y="106"/>
                    <a:pt x="0" y="102"/>
                  </a:cubicBezTo>
                  <a:cubicBezTo>
                    <a:pt x="0" y="16"/>
                    <a:pt x="0" y="16"/>
                    <a:pt x="0" y="16"/>
                  </a:cubicBezTo>
                  <a:cubicBezTo>
                    <a:pt x="0" y="12"/>
                    <a:pt x="2" y="8"/>
                    <a:pt x="5" y="5"/>
                  </a:cubicBezTo>
                  <a:cubicBezTo>
                    <a:pt x="6" y="3"/>
                    <a:pt x="8" y="2"/>
                    <a:pt x="10" y="1"/>
                  </a:cubicBezTo>
                  <a:cubicBezTo>
                    <a:pt x="11" y="0"/>
                    <a:pt x="14" y="0"/>
                    <a:pt x="16" y="0"/>
                  </a:cubicBezTo>
                  <a:cubicBezTo>
                    <a:pt x="18" y="0"/>
                    <a:pt x="20" y="0"/>
                    <a:pt x="22" y="1"/>
                  </a:cubicBezTo>
                  <a:cubicBezTo>
                    <a:pt x="23" y="2"/>
                    <a:pt x="25" y="3"/>
                    <a:pt x="26" y="5"/>
                  </a:cubicBezTo>
                  <a:cubicBezTo>
                    <a:pt x="28" y="6"/>
                    <a:pt x="29" y="8"/>
                    <a:pt x="30" y="10"/>
                  </a:cubicBezTo>
                  <a:cubicBezTo>
                    <a:pt x="30" y="12"/>
                    <a:pt x="31" y="14"/>
                    <a:pt x="31" y="16"/>
                  </a:cubicBezTo>
                  <a:lnTo>
                    <a:pt x="31" y="102"/>
                  </a:lnTo>
                  <a:close/>
                </a:path>
              </a:pathLst>
            </a:custGeom>
            <a:solidFill>
              <a:srgbClr val="02b6c9"/>
            </a:solidFill>
            <a:ln>
              <a:noFill/>
            </a:ln>
          </p:spPr>
          <p:style>
            <a:lnRef idx="0"/>
            <a:fillRef idx="0"/>
            <a:effectRef idx="0"/>
            <a:fontRef idx="minor"/>
          </p:style>
        </p:sp>
        <p:sp>
          <p:nvSpPr>
            <p:cNvPr id="343" name="CustomShape 14"/>
            <p:cNvSpPr/>
            <p:nvPr/>
          </p:nvSpPr>
          <p:spPr>
            <a:xfrm>
              <a:off x="5626800" y="5278680"/>
              <a:ext cx="61920" cy="68040"/>
            </a:xfrm>
            <a:custGeom>
              <a:avLst/>
              <a:gdLst/>
              <a:ahLst/>
              <a:rect l="l" t="t" r="r" b="b"/>
              <a:pathLst>
                <a:path w="33" h="36">
                  <a:moveTo>
                    <a:pt x="0" y="18"/>
                  </a:moveTo>
                  <a:cubicBezTo>
                    <a:pt x="0" y="16"/>
                    <a:pt x="1" y="13"/>
                    <a:pt x="2" y="11"/>
                  </a:cubicBezTo>
                  <a:cubicBezTo>
                    <a:pt x="3" y="7"/>
                    <a:pt x="6" y="4"/>
                    <a:pt x="10" y="2"/>
                  </a:cubicBezTo>
                  <a:cubicBezTo>
                    <a:pt x="14" y="0"/>
                    <a:pt x="19" y="0"/>
                    <a:pt x="23" y="2"/>
                  </a:cubicBezTo>
                  <a:cubicBezTo>
                    <a:pt x="25" y="3"/>
                    <a:pt x="27" y="4"/>
                    <a:pt x="28" y="5"/>
                  </a:cubicBezTo>
                  <a:cubicBezTo>
                    <a:pt x="30" y="7"/>
                    <a:pt x="31" y="9"/>
                    <a:pt x="32" y="11"/>
                  </a:cubicBezTo>
                  <a:cubicBezTo>
                    <a:pt x="33" y="13"/>
                    <a:pt x="33" y="16"/>
                    <a:pt x="33" y="18"/>
                  </a:cubicBezTo>
                  <a:cubicBezTo>
                    <a:pt x="33" y="20"/>
                    <a:pt x="33" y="23"/>
                    <a:pt x="32" y="25"/>
                  </a:cubicBezTo>
                  <a:cubicBezTo>
                    <a:pt x="31" y="27"/>
                    <a:pt x="30" y="29"/>
                    <a:pt x="28" y="31"/>
                  </a:cubicBezTo>
                  <a:cubicBezTo>
                    <a:pt x="27" y="32"/>
                    <a:pt x="25" y="33"/>
                    <a:pt x="23" y="34"/>
                  </a:cubicBezTo>
                  <a:cubicBezTo>
                    <a:pt x="19" y="36"/>
                    <a:pt x="14" y="36"/>
                    <a:pt x="10" y="34"/>
                  </a:cubicBezTo>
                  <a:cubicBezTo>
                    <a:pt x="8" y="33"/>
                    <a:pt x="7" y="32"/>
                    <a:pt x="5" y="31"/>
                  </a:cubicBezTo>
                  <a:cubicBezTo>
                    <a:pt x="4" y="29"/>
                    <a:pt x="2" y="27"/>
                    <a:pt x="2" y="25"/>
                  </a:cubicBezTo>
                  <a:cubicBezTo>
                    <a:pt x="1" y="23"/>
                    <a:pt x="0" y="20"/>
                    <a:pt x="0" y="18"/>
                  </a:cubicBezTo>
                  <a:close/>
                </a:path>
              </a:pathLst>
            </a:custGeom>
            <a:solidFill>
              <a:srgbClr val="02b6c9"/>
            </a:solidFill>
            <a:ln>
              <a:noFill/>
            </a:ln>
          </p:spPr>
          <p:style>
            <a:lnRef idx="0"/>
            <a:fillRef idx="0"/>
            <a:effectRef idx="0"/>
            <a:fontRef idx="minor"/>
          </p:style>
        </p:sp>
        <p:sp>
          <p:nvSpPr>
            <p:cNvPr id="344" name="CustomShape 15"/>
            <p:cNvSpPr/>
            <p:nvPr/>
          </p:nvSpPr>
          <p:spPr>
            <a:xfrm>
              <a:off x="5628960" y="5374080"/>
              <a:ext cx="57960" cy="239040"/>
            </a:xfrm>
            <a:custGeom>
              <a:avLst/>
              <a:gdLst/>
              <a:ahLst/>
              <a:rect l="l" t="t" r="r" b="b"/>
              <a:pathLst>
                <a:path w="31" h="119">
                  <a:moveTo>
                    <a:pt x="31" y="102"/>
                  </a:moveTo>
                  <a:cubicBezTo>
                    <a:pt x="31" y="104"/>
                    <a:pt x="31" y="106"/>
                    <a:pt x="30" y="109"/>
                  </a:cubicBezTo>
                  <a:cubicBezTo>
                    <a:pt x="29" y="110"/>
                    <a:pt x="28" y="112"/>
                    <a:pt x="27" y="114"/>
                  </a:cubicBezTo>
                  <a:cubicBezTo>
                    <a:pt x="25" y="115"/>
                    <a:pt x="24" y="116"/>
                    <a:pt x="22" y="117"/>
                  </a:cubicBezTo>
                  <a:cubicBezTo>
                    <a:pt x="18" y="119"/>
                    <a:pt x="14" y="119"/>
                    <a:pt x="10" y="117"/>
                  </a:cubicBezTo>
                  <a:cubicBezTo>
                    <a:pt x="8" y="116"/>
                    <a:pt x="6" y="115"/>
                    <a:pt x="5" y="114"/>
                  </a:cubicBezTo>
                  <a:cubicBezTo>
                    <a:pt x="2" y="111"/>
                    <a:pt x="0" y="106"/>
                    <a:pt x="0" y="102"/>
                  </a:cubicBezTo>
                  <a:cubicBezTo>
                    <a:pt x="0" y="16"/>
                    <a:pt x="0" y="16"/>
                    <a:pt x="0" y="16"/>
                  </a:cubicBezTo>
                  <a:cubicBezTo>
                    <a:pt x="0" y="12"/>
                    <a:pt x="2" y="8"/>
                    <a:pt x="5" y="5"/>
                  </a:cubicBezTo>
                  <a:cubicBezTo>
                    <a:pt x="6" y="3"/>
                    <a:pt x="8" y="2"/>
                    <a:pt x="10" y="1"/>
                  </a:cubicBezTo>
                  <a:cubicBezTo>
                    <a:pt x="12" y="0"/>
                    <a:pt x="14" y="0"/>
                    <a:pt x="16" y="0"/>
                  </a:cubicBezTo>
                  <a:cubicBezTo>
                    <a:pt x="18" y="0"/>
                    <a:pt x="20" y="0"/>
                    <a:pt x="22" y="1"/>
                  </a:cubicBezTo>
                  <a:cubicBezTo>
                    <a:pt x="24" y="2"/>
                    <a:pt x="25" y="3"/>
                    <a:pt x="27" y="5"/>
                  </a:cubicBezTo>
                  <a:cubicBezTo>
                    <a:pt x="28" y="6"/>
                    <a:pt x="29" y="8"/>
                    <a:pt x="30" y="10"/>
                  </a:cubicBezTo>
                  <a:cubicBezTo>
                    <a:pt x="31" y="12"/>
                    <a:pt x="31" y="14"/>
                    <a:pt x="31" y="16"/>
                  </a:cubicBezTo>
                  <a:lnTo>
                    <a:pt x="31" y="102"/>
                  </a:lnTo>
                  <a:close/>
                </a:path>
              </a:pathLst>
            </a:custGeom>
            <a:solidFill>
              <a:srgbClr val="02b6c9"/>
            </a:solidFill>
            <a:ln>
              <a:noFill/>
            </a:ln>
          </p:spPr>
          <p:style>
            <a:lnRef idx="0"/>
            <a:fillRef idx="0"/>
            <a:effectRef idx="0"/>
            <a:fontRef idx="minor"/>
          </p:style>
        </p:sp>
        <p:sp>
          <p:nvSpPr>
            <p:cNvPr id="345" name="CustomShape 16"/>
            <p:cNvSpPr/>
            <p:nvPr/>
          </p:nvSpPr>
          <p:spPr>
            <a:xfrm>
              <a:off x="5744880" y="5367960"/>
              <a:ext cx="212760" cy="245160"/>
            </a:xfrm>
            <a:custGeom>
              <a:avLst/>
              <a:gdLst/>
              <a:ahLst/>
              <a:rect l="l" t="t" r="r" b="b"/>
              <a:pathLst>
                <a:path w="107" h="122">
                  <a:moveTo>
                    <a:pt x="107" y="106"/>
                  </a:moveTo>
                  <a:cubicBezTo>
                    <a:pt x="107" y="108"/>
                    <a:pt x="106" y="110"/>
                    <a:pt x="106" y="112"/>
                  </a:cubicBezTo>
                  <a:cubicBezTo>
                    <a:pt x="105" y="114"/>
                    <a:pt x="104" y="116"/>
                    <a:pt x="102" y="117"/>
                  </a:cubicBezTo>
                  <a:cubicBezTo>
                    <a:pt x="101" y="119"/>
                    <a:pt x="100" y="120"/>
                    <a:pt x="98" y="121"/>
                  </a:cubicBezTo>
                  <a:cubicBezTo>
                    <a:pt x="96" y="121"/>
                    <a:pt x="94" y="122"/>
                    <a:pt x="92" y="122"/>
                  </a:cubicBezTo>
                  <a:cubicBezTo>
                    <a:pt x="90" y="122"/>
                    <a:pt x="88" y="121"/>
                    <a:pt x="86" y="121"/>
                  </a:cubicBezTo>
                  <a:cubicBezTo>
                    <a:pt x="84" y="120"/>
                    <a:pt x="82" y="119"/>
                    <a:pt x="81" y="117"/>
                  </a:cubicBezTo>
                  <a:cubicBezTo>
                    <a:pt x="78" y="114"/>
                    <a:pt x="76" y="110"/>
                    <a:pt x="76" y="106"/>
                  </a:cubicBezTo>
                  <a:cubicBezTo>
                    <a:pt x="76" y="60"/>
                    <a:pt x="76" y="60"/>
                    <a:pt x="76" y="60"/>
                  </a:cubicBezTo>
                  <a:cubicBezTo>
                    <a:pt x="76" y="59"/>
                    <a:pt x="76" y="59"/>
                    <a:pt x="76" y="59"/>
                  </a:cubicBezTo>
                  <a:cubicBezTo>
                    <a:pt x="76" y="56"/>
                    <a:pt x="75" y="53"/>
                    <a:pt x="74" y="50"/>
                  </a:cubicBezTo>
                  <a:cubicBezTo>
                    <a:pt x="73" y="47"/>
                    <a:pt x="71" y="44"/>
                    <a:pt x="69" y="42"/>
                  </a:cubicBezTo>
                  <a:cubicBezTo>
                    <a:pt x="67" y="39"/>
                    <a:pt x="65" y="38"/>
                    <a:pt x="62" y="36"/>
                  </a:cubicBezTo>
                  <a:cubicBezTo>
                    <a:pt x="59" y="35"/>
                    <a:pt x="56" y="34"/>
                    <a:pt x="53" y="34"/>
                  </a:cubicBezTo>
                  <a:cubicBezTo>
                    <a:pt x="50" y="34"/>
                    <a:pt x="47" y="35"/>
                    <a:pt x="44" y="36"/>
                  </a:cubicBezTo>
                  <a:cubicBezTo>
                    <a:pt x="41" y="38"/>
                    <a:pt x="39" y="40"/>
                    <a:pt x="37" y="42"/>
                  </a:cubicBezTo>
                  <a:cubicBezTo>
                    <a:pt x="35" y="44"/>
                    <a:pt x="33" y="47"/>
                    <a:pt x="32" y="50"/>
                  </a:cubicBezTo>
                  <a:cubicBezTo>
                    <a:pt x="31" y="53"/>
                    <a:pt x="30" y="57"/>
                    <a:pt x="30" y="60"/>
                  </a:cubicBezTo>
                  <a:cubicBezTo>
                    <a:pt x="30" y="106"/>
                    <a:pt x="30" y="106"/>
                    <a:pt x="30" y="106"/>
                  </a:cubicBezTo>
                  <a:cubicBezTo>
                    <a:pt x="30" y="108"/>
                    <a:pt x="30" y="110"/>
                    <a:pt x="29" y="112"/>
                  </a:cubicBezTo>
                  <a:cubicBezTo>
                    <a:pt x="29" y="114"/>
                    <a:pt x="27" y="116"/>
                    <a:pt x="26" y="117"/>
                  </a:cubicBezTo>
                  <a:cubicBezTo>
                    <a:pt x="25" y="119"/>
                    <a:pt x="23" y="120"/>
                    <a:pt x="21" y="121"/>
                  </a:cubicBezTo>
                  <a:cubicBezTo>
                    <a:pt x="20" y="121"/>
                    <a:pt x="17" y="122"/>
                    <a:pt x="15" y="122"/>
                  </a:cubicBezTo>
                  <a:cubicBezTo>
                    <a:pt x="13" y="122"/>
                    <a:pt x="11" y="121"/>
                    <a:pt x="9" y="121"/>
                  </a:cubicBezTo>
                  <a:cubicBezTo>
                    <a:pt x="8" y="120"/>
                    <a:pt x="6" y="119"/>
                    <a:pt x="5" y="117"/>
                  </a:cubicBezTo>
                  <a:cubicBezTo>
                    <a:pt x="3" y="116"/>
                    <a:pt x="2" y="114"/>
                    <a:pt x="1" y="112"/>
                  </a:cubicBezTo>
                  <a:cubicBezTo>
                    <a:pt x="0" y="110"/>
                    <a:pt x="0" y="108"/>
                    <a:pt x="0" y="106"/>
                  </a:cubicBezTo>
                  <a:cubicBezTo>
                    <a:pt x="0" y="60"/>
                    <a:pt x="0" y="60"/>
                    <a:pt x="0" y="60"/>
                  </a:cubicBezTo>
                  <a:cubicBezTo>
                    <a:pt x="0" y="52"/>
                    <a:pt x="1" y="44"/>
                    <a:pt x="4" y="37"/>
                  </a:cubicBezTo>
                  <a:cubicBezTo>
                    <a:pt x="7" y="30"/>
                    <a:pt x="10" y="24"/>
                    <a:pt x="15" y="18"/>
                  </a:cubicBezTo>
                  <a:cubicBezTo>
                    <a:pt x="20" y="13"/>
                    <a:pt x="26" y="9"/>
                    <a:pt x="32" y="6"/>
                  </a:cubicBezTo>
                  <a:cubicBezTo>
                    <a:pt x="46" y="0"/>
                    <a:pt x="61" y="0"/>
                    <a:pt x="74" y="6"/>
                  </a:cubicBezTo>
                  <a:cubicBezTo>
                    <a:pt x="81" y="9"/>
                    <a:pt x="87" y="13"/>
                    <a:pt x="91" y="18"/>
                  </a:cubicBezTo>
                  <a:cubicBezTo>
                    <a:pt x="96" y="24"/>
                    <a:pt x="100" y="30"/>
                    <a:pt x="103" y="37"/>
                  </a:cubicBezTo>
                  <a:cubicBezTo>
                    <a:pt x="106" y="44"/>
                    <a:pt x="107" y="52"/>
                    <a:pt x="107" y="60"/>
                  </a:cubicBezTo>
                  <a:cubicBezTo>
                    <a:pt x="107" y="106"/>
                    <a:pt x="107" y="106"/>
                    <a:pt x="107" y="106"/>
                  </a:cubicBezTo>
                  <a:close/>
                </a:path>
              </a:pathLst>
            </a:custGeom>
            <a:solidFill>
              <a:srgbClr val="02b6c9"/>
            </a:solidFill>
            <a:ln>
              <a:noFill/>
            </a:ln>
          </p:spPr>
          <p:style>
            <a:lnRef idx="0"/>
            <a:fillRef idx="0"/>
            <a:effectRef idx="0"/>
            <a:fontRef idx="minor"/>
          </p:style>
        </p:sp>
        <p:sp>
          <p:nvSpPr>
            <p:cNvPr id="346" name="CustomShape 17"/>
            <p:cNvSpPr/>
            <p:nvPr/>
          </p:nvSpPr>
          <p:spPr>
            <a:xfrm>
              <a:off x="6275880" y="5367960"/>
              <a:ext cx="235080" cy="251280"/>
            </a:xfrm>
            <a:custGeom>
              <a:avLst/>
              <a:gdLst/>
              <a:ahLst/>
              <a:rect l="l" t="t" r="r" b="b"/>
              <a:pathLst>
                <a:path w="118" h="125">
                  <a:moveTo>
                    <a:pt x="0" y="62"/>
                  </a:moveTo>
                  <a:cubicBezTo>
                    <a:pt x="0" y="54"/>
                    <a:pt x="1" y="46"/>
                    <a:pt x="5" y="38"/>
                  </a:cubicBezTo>
                  <a:cubicBezTo>
                    <a:pt x="7" y="31"/>
                    <a:pt x="11" y="25"/>
                    <a:pt x="17" y="19"/>
                  </a:cubicBezTo>
                  <a:cubicBezTo>
                    <a:pt x="22" y="14"/>
                    <a:pt x="28" y="9"/>
                    <a:pt x="35" y="6"/>
                  </a:cubicBezTo>
                  <a:cubicBezTo>
                    <a:pt x="48" y="0"/>
                    <a:pt x="64" y="0"/>
                    <a:pt x="78" y="6"/>
                  </a:cubicBezTo>
                  <a:cubicBezTo>
                    <a:pt x="85" y="9"/>
                    <a:pt x="91" y="14"/>
                    <a:pt x="96" y="19"/>
                  </a:cubicBezTo>
                  <a:cubicBezTo>
                    <a:pt x="118" y="44"/>
                    <a:pt x="118" y="81"/>
                    <a:pt x="96" y="105"/>
                  </a:cubicBezTo>
                  <a:cubicBezTo>
                    <a:pt x="91" y="111"/>
                    <a:pt x="85" y="115"/>
                    <a:pt x="78" y="118"/>
                  </a:cubicBezTo>
                  <a:cubicBezTo>
                    <a:pt x="64" y="125"/>
                    <a:pt x="48" y="125"/>
                    <a:pt x="35" y="118"/>
                  </a:cubicBezTo>
                  <a:cubicBezTo>
                    <a:pt x="28" y="115"/>
                    <a:pt x="22" y="111"/>
                    <a:pt x="17" y="105"/>
                  </a:cubicBezTo>
                  <a:cubicBezTo>
                    <a:pt x="6" y="93"/>
                    <a:pt x="0" y="78"/>
                    <a:pt x="0" y="62"/>
                  </a:cubicBezTo>
                  <a:close/>
                  <a:moveTo>
                    <a:pt x="31" y="62"/>
                  </a:moveTo>
                  <a:cubicBezTo>
                    <a:pt x="31" y="66"/>
                    <a:pt x="31" y="70"/>
                    <a:pt x="33" y="73"/>
                  </a:cubicBezTo>
                  <a:cubicBezTo>
                    <a:pt x="34" y="76"/>
                    <a:pt x="36" y="79"/>
                    <a:pt x="38" y="82"/>
                  </a:cubicBezTo>
                  <a:cubicBezTo>
                    <a:pt x="41" y="84"/>
                    <a:pt x="43" y="86"/>
                    <a:pt x="46" y="88"/>
                  </a:cubicBezTo>
                  <a:cubicBezTo>
                    <a:pt x="50" y="89"/>
                    <a:pt x="53" y="90"/>
                    <a:pt x="56" y="90"/>
                  </a:cubicBezTo>
                  <a:cubicBezTo>
                    <a:pt x="60" y="90"/>
                    <a:pt x="63" y="89"/>
                    <a:pt x="66" y="88"/>
                  </a:cubicBezTo>
                  <a:cubicBezTo>
                    <a:pt x="69" y="86"/>
                    <a:pt x="72" y="84"/>
                    <a:pt x="74" y="82"/>
                  </a:cubicBezTo>
                  <a:cubicBezTo>
                    <a:pt x="84" y="71"/>
                    <a:pt x="84" y="54"/>
                    <a:pt x="74" y="43"/>
                  </a:cubicBezTo>
                  <a:cubicBezTo>
                    <a:pt x="72" y="40"/>
                    <a:pt x="69" y="38"/>
                    <a:pt x="66" y="37"/>
                  </a:cubicBezTo>
                  <a:cubicBezTo>
                    <a:pt x="63" y="35"/>
                    <a:pt x="60" y="34"/>
                    <a:pt x="56" y="34"/>
                  </a:cubicBezTo>
                  <a:cubicBezTo>
                    <a:pt x="53" y="34"/>
                    <a:pt x="50" y="35"/>
                    <a:pt x="46" y="37"/>
                  </a:cubicBezTo>
                  <a:cubicBezTo>
                    <a:pt x="43" y="38"/>
                    <a:pt x="41" y="40"/>
                    <a:pt x="38" y="43"/>
                  </a:cubicBezTo>
                  <a:cubicBezTo>
                    <a:pt x="36" y="45"/>
                    <a:pt x="34" y="48"/>
                    <a:pt x="33" y="51"/>
                  </a:cubicBezTo>
                  <a:cubicBezTo>
                    <a:pt x="31" y="55"/>
                    <a:pt x="31" y="58"/>
                    <a:pt x="31" y="62"/>
                  </a:cubicBezTo>
                  <a:close/>
                </a:path>
              </a:pathLst>
            </a:custGeom>
            <a:solidFill>
              <a:srgbClr val="7c4182"/>
            </a:solidFill>
            <a:ln>
              <a:noFill/>
            </a:ln>
          </p:spPr>
          <p:style>
            <a:lnRef idx="0"/>
            <a:fillRef idx="0"/>
            <a:effectRef idx="0"/>
            <a:fontRef idx="minor"/>
          </p:style>
        </p:sp>
        <p:sp>
          <p:nvSpPr>
            <p:cNvPr id="347" name="CustomShape 18"/>
            <p:cNvSpPr/>
            <p:nvPr/>
          </p:nvSpPr>
          <p:spPr>
            <a:xfrm>
              <a:off x="6534360" y="5367960"/>
              <a:ext cx="236880" cy="251280"/>
            </a:xfrm>
            <a:custGeom>
              <a:avLst/>
              <a:gdLst/>
              <a:ahLst/>
              <a:rect l="l" t="t" r="r" b="b"/>
              <a:pathLst>
                <a:path w="118" h="125">
                  <a:moveTo>
                    <a:pt x="0" y="62"/>
                  </a:moveTo>
                  <a:cubicBezTo>
                    <a:pt x="0" y="54"/>
                    <a:pt x="1" y="46"/>
                    <a:pt x="4" y="38"/>
                  </a:cubicBezTo>
                  <a:cubicBezTo>
                    <a:pt x="7" y="31"/>
                    <a:pt x="11" y="25"/>
                    <a:pt x="16" y="19"/>
                  </a:cubicBezTo>
                  <a:cubicBezTo>
                    <a:pt x="21" y="14"/>
                    <a:pt x="27" y="9"/>
                    <a:pt x="34" y="6"/>
                  </a:cubicBezTo>
                  <a:cubicBezTo>
                    <a:pt x="48" y="0"/>
                    <a:pt x="64" y="0"/>
                    <a:pt x="78" y="6"/>
                  </a:cubicBezTo>
                  <a:cubicBezTo>
                    <a:pt x="85" y="9"/>
                    <a:pt x="91" y="14"/>
                    <a:pt x="96" y="19"/>
                  </a:cubicBezTo>
                  <a:cubicBezTo>
                    <a:pt x="118" y="44"/>
                    <a:pt x="118" y="81"/>
                    <a:pt x="96" y="105"/>
                  </a:cubicBezTo>
                  <a:cubicBezTo>
                    <a:pt x="91" y="111"/>
                    <a:pt x="85" y="115"/>
                    <a:pt x="78" y="118"/>
                  </a:cubicBezTo>
                  <a:cubicBezTo>
                    <a:pt x="64" y="125"/>
                    <a:pt x="48" y="125"/>
                    <a:pt x="34" y="118"/>
                  </a:cubicBezTo>
                  <a:cubicBezTo>
                    <a:pt x="27" y="115"/>
                    <a:pt x="21" y="111"/>
                    <a:pt x="16" y="105"/>
                  </a:cubicBezTo>
                  <a:cubicBezTo>
                    <a:pt x="11" y="100"/>
                    <a:pt x="7" y="93"/>
                    <a:pt x="4" y="86"/>
                  </a:cubicBezTo>
                  <a:cubicBezTo>
                    <a:pt x="1" y="78"/>
                    <a:pt x="0" y="70"/>
                    <a:pt x="0" y="62"/>
                  </a:cubicBezTo>
                  <a:close/>
                  <a:moveTo>
                    <a:pt x="30" y="62"/>
                  </a:moveTo>
                  <a:cubicBezTo>
                    <a:pt x="30" y="66"/>
                    <a:pt x="31" y="70"/>
                    <a:pt x="32" y="73"/>
                  </a:cubicBezTo>
                  <a:cubicBezTo>
                    <a:pt x="34" y="76"/>
                    <a:pt x="36" y="79"/>
                    <a:pt x="38" y="82"/>
                  </a:cubicBezTo>
                  <a:cubicBezTo>
                    <a:pt x="40" y="84"/>
                    <a:pt x="43" y="86"/>
                    <a:pt x="46" y="88"/>
                  </a:cubicBezTo>
                  <a:cubicBezTo>
                    <a:pt x="49" y="89"/>
                    <a:pt x="53" y="90"/>
                    <a:pt x="56" y="90"/>
                  </a:cubicBezTo>
                  <a:cubicBezTo>
                    <a:pt x="59" y="90"/>
                    <a:pt x="63" y="89"/>
                    <a:pt x="66" y="88"/>
                  </a:cubicBezTo>
                  <a:cubicBezTo>
                    <a:pt x="69" y="86"/>
                    <a:pt x="72" y="84"/>
                    <a:pt x="74" y="82"/>
                  </a:cubicBezTo>
                  <a:cubicBezTo>
                    <a:pt x="76" y="79"/>
                    <a:pt x="78" y="76"/>
                    <a:pt x="79" y="73"/>
                  </a:cubicBezTo>
                  <a:cubicBezTo>
                    <a:pt x="84" y="63"/>
                    <a:pt x="81" y="51"/>
                    <a:pt x="74" y="43"/>
                  </a:cubicBezTo>
                  <a:cubicBezTo>
                    <a:pt x="72" y="40"/>
                    <a:pt x="69" y="38"/>
                    <a:pt x="66" y="37"/>
                  </a:cubicBezTo>
                  <a:cubicBezTo>
                    <a:pt x="63" y="35"/>
                    <a:pt x="59" y="34"/>
                    <a:pt x="56" y="34"/>
                  </a:cubicBezTo>
                  <a:cubicBezTo>
                    <a:pt x="53" y="34"/>
                    <a:pt x="49" y="35"/>
                    <a:pt x="46" y="37"/>
                  </a:cubicBezTo>
                  <a:cubicBezTo>
                    <a:pt x="43" y="38"/>
                    <a:pt x="40" y="40"/>
                    <a:pt x="38" y="43"/>
                  </a:cubicBezTo>
                  <a:cubicBezTo>
                    <a:pt x="36" y="45"/>
                    <a:pt x="34" y="48"/>
                    <a:pt x="32" y="51"/>
                  </a:cubicBezTo>
                  <a:cubicBezTo>
                    <a:pt x="31" y="55"/>
                    <a:pt x="30" y="58"/>
                    <a:pt x="30" y="62"/>
                  </a:cubicBezTo>
                  <a:close/>
                </a:path>
              </a:pathLst>
            </a:custGeom>
            <a:solidFill>
              <a:srgbClr val="7c4182"/>
            </a:solidFill>
            <a:ln>
              <a:noFill/>
            </a:ln>
          </p:spPr>
          <p:style>
            <a:lnRef idx="0"/>
            <a:fillRef idx="0"/>
            <a:effectRef idx="0"/>
            <a:fontRef idx="minor"/>
          </p:style>
        </p:sp>
        <p:sp>
          <p:nvSpPr>
            <p:cNvPr id="348" name="CustomShape 19"/>
            <p:cNvSpPr/>
            <p:nvPr/>
          </p:nvSpPr>
          <p:spPr>
            <a:xfrm>
              <a:off x="5159160" y="5219640"/>
              <a:ext cx="320400" cy="393840"/>
            </a:xfrm>
            <a:custGeom>
              <a:avLst/>
              <a:gdLst/>
              <a:ahLst/>
              <a:rect l="l" t="t" r="r" b="b"/>
              <a:pathLst>
                <a:path w="159" h="195">
                  <a:moveTo>
                    <a:pt x="1" y="28"/>
                  </a:moveTo>
                  <a:cubicBezTo>
                    <a:pt x="0" y="25"/>
                    <a:pt x="0" y="22"/>
                    <a:pt x="0" y="20"/>
                  </a:cubicBezTo>
                  <a:cubicBezTo>
                    <a:pt x="0" y="17"/>
                    <a:pt x="0" y="15"/>
                    <a:pt x="1" y="12"/>
                  </a:cubicBezTo>
                  <a:cubicBezTo>
                    <a:pt x="2" y="10"/>
                    <a:pt x="3" y="8"/>
                    <a:pt x="5" y="6"/>
                  </a:cubicBezTo>
                  <a:cubicBezTo>
                    <a:pt x="7" y="4"/>
                    <a:pt x="9" y="3"/>
                    <a:pt x="11" y="2"/>
                  </a:cubicBezTo>
                  <a:cubicBezTo>
                    <a:pt x="13" y="1"/>
                    <a:pt x="16" y="0"/>
                    <a:pt x="18" y="0"/>
                  </a:cubicBezTo>
                  <a:cubicBezTo>
                    <a:pt x="20" y="1"/>
                    <a:pt x="23" y="1"/>
                    <a:pt x="25" y="2"/>
                  </a:cubicBezTo>
                  <a:cubicBezTo>
                    <a:pt x="27" y="3"/>
                    <a:pt x="29" y="4"/>
                    <a:pt x="31" y="6"/>
                  </a:cubicBezTo>
                  <a:cubicBezTo>
                    <a:pt x="32" y="8"/>
                    <a:pt x="34" y="10"/>
                    <a:pt x="35" y="13"/>
                  </a:cubicBezTo>
                  <a:cubicBezTo>
                    <a:pt x="35" y="13"/>
                    <a:pt x="75" y="116"/>
                    <a:pt x="76" y="118"/>
                  </a:cubicBezTo>
                  <a:cubicBezTo>
                    <a:pt x="77" y="120"/>
                    <a:pt x="79" y="120"/>
                    <a:pt x="81" y="120"/>
                  </a:cubicBezTo>
                  <a:cubicBezTo>
                    <a:pt x="82" y="119"/>
                    <a:pt x="83" y="119"/>
                    <a:pt x="83" y="118"/>
                  </a:cubicBezTo>
                  <a:cubicBezTo>
                    <a:pt x="84" y="116"/>
                    <a:pt x="124" y="13"/>
                    <a:pt x="124" y="13"/>
                  </a:cubicBezTo>
                  <a:cubicBezTo>
                    <a:pt x="125" y="10"/>
                    <a:pt x="126" y="8"/>
                    <a:pt x="128" y="6"/>
                  </a:cubicBezTo>
                  <a:cubicBezTo>
                    <a:pt x="130" y="4"/>
                    <a:pt x="132" y="3"/>
                    <a:pt x="134" y="2"/>
                  </a:cubicBezTo>
                  <a:cubicBezTo>
                    <a:pt x="136" y="1"/>
                    <a:pt x="138" y="0"/>
                    <a:pt x="141" y="0"/>
                  </a:cubicBezTo>
                  <a:cubicBezTo>
                    <a:pt x="143" y="0"/>
                    <a:pt x="145" y="1"/>
                    <a:pt x="148" y="2"/>
                  </a:cubicBezTo>
                  <a:cubicBezTo>
                    <a:pt x="150" y="3"/>
                    <a:pt x="152" y="4"/>
                    <a:pt x="154" y="6"/>
                  </a:cubicBezTo>
                  <a:cubicBezTo>
                    <a:pt x="155" y="8"/>
                    <a:pt x="157" y="10"/>
                    <a:pt x="157" y="12"/>
                  </a:cubicBezTo>
                  <a:cubicBezTo>
                    <a:pt x="158" y="15"/>
                    <a:pt x="159" y="17"/>
                    <a:pt x="159" y="20"/>
                  </a:cubicBezTo>
                  <a:cubicBezTo>
                    <a:pt x="159" y="22"/>
                    <a:pt x="158" y="25"/>
                    <a:pt x="157" y="28"/>
                  </a:cubicBezTo>
                  <a:cubicBezTo>
                    <a:pt x="96" y="183"/>
                    <a:pt x="96" y="183"/>
                    <a:pt x="96" y="183"/>
                  </a:cubicBezTo>
                  <a:cubicBezTo>
                    <a:pt x="95" y="186"/>
                    <a:pt x="93" y="189"/>
                    <a:pt x="89" y="192"/>
                  </a:cubicBezTo>
                  <a:cubicBezTo>
                    <a:pt x="87" y="194"/>
                    <a:pt x="83" y="195"/>
                    <a:pt x="80" y="195"/>
                  </a:cubicBezTo>
                  <a:cubicBezTo>
                    <a:pt x="78" y="195"/>
                    <a:pt x="78" y="195"/>
                    <a:pt x="78" y="195"/>
                  </a:cubicBezTo>
                  <a:cubicBezTo>
                    <a:pt x="76" y="195"/>
                    <a:pt x="76" y="195"/>
                    <a:pt x="76" y="195"/>
                  </a:cubicBezTo>
                  <a:cubicBezTo>
                    <a:pt x="73" y="194"/>
                    <a:pt x="71" y="193"/>
                    <a:pt x="68" y="191"/>
                  </a:cubicBezTo>
                  <a:cubicBezTo>
                    <a:pt x="66" y="189"/>
                    <a:pt x="64" y="186"/>
                    <a:pt x="63" y="183"/>
                  </a:cubicBezTo>
                  <a:lnTo>
                    <a:pt x="1" y="28"/>
                  </a:lnTo>
                  <a:close/>
                </a:path>
              </a:pathLst>
            </a:custGeom>
            <a:solidFill>
              <a:srgbClr val="02b6c9"/>
            </a:solidFill>
            <a:ln>
              <a:noFill/>
            </a:ln>
          </p:spPr>
          <p:style>
            <a:lnRef idx="0"/>
            <a:fillRef idx="0"/>
            <a:effectRef idx="0"/>
            <a:fontRef idx="minor"/>
          </p:style>
        </p:sp>
        <p:sp>
          <p:nvSpPr>
            <p:cNvPr id="349" name="CustomShape 20"/>
            <p:cNvSpPr/>
            <p:nvPr/>
          </p:nvSpPr>
          <p:spPr>
            <a:xfrm>
              <a:off x="5991120" y="5219640"/>
              <a:ext cx="235080" cy="399600"/>
            </a:xfrm>
            <a:custGeom>
              <a:avLst/>
              <a:gdLst/>
              <a:ahLst/>
              <a:rect l="l" t="t" r="r" b="b"/>
              <a:pathLst>
                <a:path w="118" h="198">
                  <a:moveTo>
                    <a:pt x="117" y="24"/>
                  </a:moveTo>
                  <a:cubicBezTo>
                    <a:pt x="117" y="18"/>
                    <a:pt x="117" y="18"/>
                    <a:pt x="117" y="18"/>
                  </a:cubicBezTo>
                  <a:cubicBezTo>
                    <a:pt x="118" y="16"/>
                    <a:pt x="117" y="13"/>
                    <a:pt x="116" y="11"/>
                  </a:cubicBezTo>
                  <a:cubicBezTo>
                    <a:pt x="116" y="9"/>
                    <a:pt x="114" y="7"/>
                    <a:pt x="113" y="6"/>
                  </a:cubicBezTo>
                  <a:cubicBezTo>
                    <a:pt x="112" y="4"/>
                    <a:pt x="110" y="3"/>
                    <a:pt x="108" y="2"/>
                  </a:cubicBezTo>
                  <a:cubicBezTo>
                    <a:pt x="104" y="0"/>
                    <a:pt x="100" y="0"/>
                    <a:pt x="96" y="2"/>
                  </a:cubicBezTo>
                  <a:cubicBezTo>
                    <a:pt x="92" y="4"/>
                    <a:pt x="89" y="7"/>
                    <a:pt x="88" y="11"/>
                  </a:cubicBezTo>
                  <a:cubicBezTo>
                    <a:pt x="87" y="13"/>
                    <a:pt x="87" y="16"/>
                    <a:pt x="87" y="18"/>
                  </a:cubicBezTo>
                  <a:cubicBezTo>
                    <a:pt x="87" y="81"/>
                    <a:pt x="87" y="81"/>
                    <a:pt x="87" y="81"/>
                  </a:cubicBezTo>
                  <a:cubicBezTo>
                    <a:pt x="83" y="79"/>
                    <a:pt x="79" y="77"/>
                    <a:pt x="75" y="76"/>
                  </a:cubicBezTo>
                  <a:cubicBezTo>
                    <a:pt x="70" y="75"/>
                    <a:pt x="66" y="74"/>
                    <a:pt x="61" y="74"/>
                  </a:cubicBezTo>
                  <a:cubicBezTo>
                    <a:pt x="54" y="74"/>
                    <a:pt x="46" y="76"/>
                    <a:pt x="39" y="79"/>
                  </a:cubicBezTo>
                  <a:cubicBezTo>
                    <a:pt x="33" y="82"/>
                    <a:pt x="27" y="87"/>
                    <a:pt x="22" y="92"/>
                  </a:cubicBezTo>
                  <a:cubicBezTo>
                    <a:pt x="0" y="117"/>
                    <a:pt x="0" y="154"/>
                    <a:pt x="22" y="178"/>
                  </a:cubicBezTo>
                  <a:cubicBezTo>
                    <a:pt x="27" y="184"/>
                    <a:pt x="33" y="188"/>
                    <a:pt x="39" y="191"/>
                  </a:cubicBezTo>
                  <a:cubicBezTo>
                    <a:pt x="53" y="198"/>
                    <a:pt x="69" y="198"/>
                    <a:pt x="83" y="191"/>
                  </a:cubicBezTo>
                  <a:cubicBezTo>
                    <a:pt x="90" y="188"/>
                    <a:pt x="96" y="184"/>
                    <a:pt x="101" y="178"/>
                  </a:cubicBezTo>
                  <a:cubicBezTo>
                    <a:pt x="106" y="173"/>
                    <a:pt x="110" y="166"/>
                    <a:pt x="113" y="159"/>
                  </a:cubicBezTo>
                  <a:cubicBezTo>
                    <a:pt x="116" y="152"/>
                    <a:pt x="117" y="144"/>
                    <a:pt x="118" y="136"/>
                  </a:cubicBezTo>
                  <a:cubicBezTo>
                    <a:pt x="118" y="24"/>
                    <a:pt x="118" y="24"/>
                    <a:pt x="118" y="24"/>
                  </a:cubicBezTo>
                  <a:lnTo>
                    <a:pt x="117" y="24"/>
                  </a:lnTo>
                  <a:close/>
                  <a:moveTo>
                    <a:pt x="85" y="146"/>
                  </a:moveTo>
                  <a:cubicBezTo>
                    <a:pt x="83" y="149"/>
                    <a:pt x="82" y="152"/>
                    <a:pt x="79" y="155"/>
                  </a:cubicBezTo>
                  <a:cubicBezTo>
                    <a:pt x="77" y="157"/>
                    <a:pt x="74" y="159"/>
                    <a:pt x="71" y="161"/>
                  </a:cubicBezTo>
                  <a:cubicBezTo>
                    <a:pt x="68" y="162"/>
                    <a:pt x="65" y="163"/>
                    <a:pt x="61" y="163"/>
                  </a:cubicBezTo>
                  <a:cubicBezTo>
                    <a:pt x="58" y="163"/>
                    <a:pt x="54" y="162"/>
                    <a:pt x="51" y="161"/>
                  </a:cubicBezTo>
                  <a:cubicBezTo>
                    <a:pt x="48" y="159"/>
                    <a:pt x="45" y="157"/>
                    <a:pt x="43" y="155"/>
                  </a:cubicBezTo>
                  <a:cubicBezTo>
                    <a:pt x="41" y="152"/>
                    <a:pt x="39" y="149"/>
                    <a:pt x="38" y="146"/>
                  </a:cubicBezTo>
                  <a:cubicBezTo>
                    <a:pt x="34" y="136"/>
                    <a:pt x="36" y="124"/>
                    <a:pt x="43" y="116"/>
                  </a:cubicBezTo>
                  <a:cubicBezTo>
                    <a:pt x="45" y="113"/>
                    <a:pt x="48" y="111"/>
                    <a:pt x="51" y="110"/>
                  </a:cubicBezTo>
                  <a:cubicBezTo>
                    <a:pt x="54" y="108"/>
                    <a:pt x="58" y="107"/>
                    <a:pt x="61" y="107"/>
                  </a:cubicBezTo>
                  <a:cubicBezTo>
                    <a:pt x="65" y="107"/>
                    <a:pt x="68" y="108"/>
                    <a:pt x="71" y="110"/>
                  </a:cubicBezTo>
                  <a:cubicBezTo>
                    <a:pt x="74" y="111"/>
                    <a:pt x="77" y="113"/>
                    <a:pt x="79" y="116"/>
                  </a:cubicBezTo>
                  <a:cubicBezTo>
                    <a:pt x="82" y="118"/>
                    <a:pt x="83" y="121"/>
                    <a:pt x="85" y="124"/>
                  </a:cubicBezTo>
                  <a:cubicBezTo>
                    <a:pt x="88" y="131"/>
                    <a:pt x="88" y="139"/>
                    <a:pt x="85" y="146"/>
                  </a:cubicBezTo>
                  <a:close/>
                </a:path>
              </a:pathLst>
            </a:custGeom>
            <a:solidFill>
              <a:srgbClr val="7c4182"/>
            </a:solidFill>
            <a:ln>
              <a:noFill/>
            </a:ln>
          </p:spPr>
          <p:style>
            <a:lnRef idx="0"/>
            <a:fillRef idx="0"/>
            <a:effectRef idx="0"/>
            <a:fontRef idx="minor"/>
          </p:style>
        </p:sp>
      </p:grpSp>
      <p:sp>
        <p:nvSpPr>
          <p:cNvPr id="350" name="CustomShape 21"/>
          <p:cNvSpPr/>
          <p:nvPr/>
        </p:nvSpPr>
        <p:spPr>
          <a:xfrm>
            <a:off x="4970520" y="5747400"/>
            <a:ext cx="2044440" cy="164160"/>
          </a:xfrm>
          <a:prstGeom prst="rect">
            <a:avLst/>
          </a:prstGeom>
          <a:noFill/>
          <a:ln>
            <a:noFill/>
          </a:ln>
        </p:spPr>
        <p:style>
          <a:lnRef idx="0"/>
          <a:fillRef idx="0"/>
          <a:effectRef idx="0"/>
          <a:fontRef idx="minor"/>
        </p:style>
        <p:txBody>
          <a:bodyPr lIns="0" rIns="0" tIns="0" bIns="0">
            <a:noAutofit/>
          </a:bodyPr>
          <a:p>
            <a:pPr>
              <a:lnSpc>
                <a:spcPct val="100000"/>
              </a:lnSpc>
            </a:pPr>
            <a:r>
              <a:rPr b="0" lang="en-US" sz="1100" spc="-1" strike="noStrike">
                <a:solidFill>
                  <a:srgbClr val="343434"/>
                </a:solidFill>
                <a:latin typeface="Roboto"/>
                <a:ea typeface="Roboto"/>
              </a:rPr>
              <a:t>Powering Your Business Growth</a:t>
            </a:r>
            <a:endParaRPr b="0" lang="en-US" sz="1100" spc="-1" strike="noStrike">
              <a:latin typeface="Arial"/>
            </a:endParaRPr>
          </a:p>
        </p:txBody>
      </p:sp>
      <p:sp>
        <p:nvSpPr>
          <p:cNvPr id="351" name="CustomShape 22"/>
          <p:cNvSpPr/>
          <p:nvPr/>
        </p:nvSpPr>
        <p:spPr>
          <a:xfrm>
            <a:off x="9196200" y="-1670040"/>
            <a:ext cx="4564800" cy="4564800"/>
          </a:xfrm>
          <a:prstGeom prst="ellipse">
            <a:avLst/>
          </a:prstGeom>
          <a:gradFill rotWithShape="0">
            <a:gsLst>
              <a:gs pos="4000">
                <a:srgbClr val="1f7c84"/>
              </a:gs>
              <a:gs pos="100000">
                <a:srgbClr val="3ee0ed"/>
              </a:gs>
            </a:gsLst>
            <a:lin ang="19194000"/>
          </a:gradFill>
          <a:ln>
            <a:noFill/>
          </a:ln>
        </p:spPr>
        <p:style>
          <a:lnRef idx="0"/>
          <a:fillRef idx="0"/>
          <a:effectRef idx="0"/>
          <a:fontRef idx="minor"/>
        </p:style>
      </p:sp>
      <p:sp>
        <p:nvSpPr>
          <p:cNvPr id="352" name="CustomShape 23"/>
          <p:cNvSpPr/>
          <p:nvPr/>
        </p:nvSpPr>
        <p:spPr>
          <a:xfrm>
            <a:off x="-977040" y="5291280"/>
            <a:ext cx="2518200" cy="2518200"/>
          </a:xfrm>
          <a:prstGeom prst="ellipse">
            <a:avLst/>
          </a:prstGeom>
          <a:gradFill rotWithShape="0">
            <a:gsLst>
              <a:gs pos="4000">
                <a:srgbClr val="1f7c84"/>
              </a:gs>
              <a:gs pos="100000">
                <a:srgbClr val="3ee0ed"/>
              </a:gs>
            </a:gsLst>
            <a:lin ang="19194000"/>
          </a:gradFill>
          <a:ln>
            <a:noFill/>
          </a:ln>
        </p:spPr>
        <p:style>
          <a:lnRef idx="0"/>
          <a:fillRef idx="0"/>
          <a:effectRef idx="0"/>
          <a:fontRef idx="minor"/>
        </p:style>
      </p:sp>
    </p:spTree>
  </p:cSld>
  <p:transition spd="slow">
    <p:random/>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838080" y="365040"/>
            <a:ext cx="10510560" cy="1320480"/>
          </a:xfrm>
          <a:prstGeom prst="rect">
            <a:avLst/>
          </a:prstGeom>
          <a:noFill/>
          <a:ln>
            <a:noFill/>
          </a:ln>
        </p:spPr>
        <p:style>
          <a:lnRef idx="0"/>
          <a:fillRef idx="0"/>
          <a:effectRef idx="0"/>
          <a:fontRef idx="minor"/>
        </p:style>
      </p:sp>
      <p:sp>
        <p:nvSpPr>
          <p:cNvPr id="95" name="CustomShape 2"/>
          <p:cNvSpPr/>
          <p:nvPr/>
        </p:nvSpPr>
        <p:spPr>
          <a:xfrm>
            <a:off x="-12600" y="0"/>
            <a:ext cx="12199680" cy="6862320"/>
          </a:xfrm>
          <a:prstGeom prst="rect">
            <a:avLst/>
          </a:prstGeom>
          <a:solidFill>
            <a:srgbClr val="ffffff"/>
          </a:solidFill>
          <a:ln>
            <a:noFill/>
          </a:ln>
        </p:spPr>
        <p:style>
          <a:lnRef idx="0"/>
          <a:fillRef idx="0"/>
          <a:effectRef idx="0"/>
          <a:fontRef idx="minor"/>
        </p:style>
      </p:sp>
      <p:sp>
        <p:nvSpPr>
          <p:cNvPr id="96" name="CustomShape 3"/>
          <p:cNvSpPr/>
          <p:nvPr/>
        </p:nvSpPr>
        <p:spPr>
          <a:xfrm>
            <a:off x="-12600" y="0"/>
            <a:ext cx="12199680" cy="6862320"/>
          </a:xfrm>
          <a:prstGeom prst="rect">
            <a:avLst/>
          </a:prstGeom>
          <a:noFill/>
          <a:ln>
            <a:noFill/>
          </a:ln>
        </p:spPr>
        <p:style>
          <a:lnRef idx="0"/>
          <a:fillRef idx="0"/>
          <a:effectRef idx="0"/>
          <a:fontRef idx="minor"/>
        </p:style>
      </p:sp>
      <p:pic>
        <p:nvPicPr>
          <p:cNvPr id="97" name="Google Shape;109;p14" descr=""/>
          <p:cNvPicPr/>
          <p:nvPr/>
        </p:nvPicPr>
        <p:blipFill>
          <a:blip r:embed="rId1"/>
          <a:stretch/>
        </p:blipFill>
        <p:spPr>
          <a:xfrm>
            <a:off x="1714680" y="0"/>
            <a:ext cx="10472400" cy="6979680"/>
          </a:xfrm>
          <a:prstGeom prst="rect">
            <a:avLst/>
          </a:prstGeom>
          <a:ln>
            <a:noFill/>
          </a:ln>
        </p:spPr>
      </p:pic>
      <p:sp>
        <p:nvSpPr>
          <p:cNvPr id="98" name="CustomShape 4"/>
          <p:cNvSpPr/>
          <p:nvPr/>
        </p:nvSpPr>
        <p:spPr>
          <a:xfrm>
            <a:off x="-12600" y="0"/>
            <a:ext cx="12199680" cy="6862680"/>
          </a:xfrm>
          <a:prstGeom prst="rect">
            <a:avLst/>
          </a:prstGeom>
          <a:solidFill>
            <a:srgbClr val="c3c3c3">
              <a:alpha val="70000"/>
            </a:srgbClr>
          </a:solidFill>
          <a:ln>
            <a:noFill/>
          </a:ln>
        </p:spPr>
        <p:style>
          <a:lnRef idx="0"/>
          <a:fillRef idx="0"/>
          <a:effectRef idx="0"/>
          <a:fontRef idx="minor"/>
        </p:style>
      </p:sp>
      <p:sp>
        <p:nvSpPr>
          <p:cNvPr id="99" name="CustomShape 5"/>
          <p:cNvSpPr/>
          <p:nvPr/>
        </p:nvSpPr>
        <p:spPr>
          <a:xfrm rot="20259000">
            <a:off x="5281200" y="-151200"/>
            <a:ext cx="3233520" cy="5846400"/>
          </a:xfrm>
          <a:prstGeom prst="roundRect">
            <a:avLst>
              <a:gd name="adj" fmla="val 28622"/>
            </a:avLst>
          </a:prstGeom>
          <a:solidFill>
            <a:srgbClr val="7d1398"/>
          </a:solidFill>
          <a:ln>
            <a:noFill/>
          </a:ln>
        </p:spPr>
        <p:style>
          <a:lnRef idx="0"/>
          <a:fillRef idx="0"/>
          <a:effectRef idx="0"/>
          <a:fontRef idx="minor"/>
        </p:style>
      </p:sp>
      <p:sp>
        <p:nvSpPr>
          <p:cNvPr id="100" name="CustomShape 6"/>
          <p:cNvSpPr/>
          <p:nvPr/>
        </p:nvSpPr>
        <p:spPr>
          <a:xfrm rot="20712600">
            <a:off x="-473400" y="466200"/>
            <a:ext cx="7566480" cy="7998840"/>
          </a:xfrm>
          <a:prstGeom prst="roundRect">
            <a:avLst>
              <a:gd name="adj" fmla="val 11180"/>
            </a:avLst>
          </a:prstGeom>
          <a:gradFill rotWithShape="0">
            <a:gsLst>
              <a:gs pos="8000">
                <a:srgbClr val="16656f"/>
              </a:gs>
              <a:gs pos="100000">
                <a:srgbClr val="02b6c8"/>
              </a:gs>
            </a:gsLst>
            <a:lin ang="7512000"/>
          </a:gradFill>
          <a:ln>
            <a:noFill/>
          </a:ln>
        </p:spPr>
        <p:style>
          <a:lnRef idx="0"/>
          <a:fillRef idx="0"/>
          <a:effectRef idx="0"/>
          <a:fontRef idx="minor"/>
        </p:style>
      </p:sp>
      <p:grpSp>
        <p:nvGrpSpPr>
          <p:cNvPr id="101" name="Group 7"/>
          <p:cNvGrpSpPr/>
          <p:nvPr/>
        </p:nvGrpSpPr>
        <p:grpSpPr>
          <a:xfrm>
            <a:off x="10672920" y="352440"/>
            <a:ext cx="1128240" cy="277560"/>
            <a:chOff x="10672920" y="352440"/>
            <a:chExt cx="1128240" cy="277560"/>
          </a:xfrm>
        </p:grpSpPr>
        <p:sp>
          <p:nvSpPr>
            <p:cNvPr id="102" name="CustomShape 8"/>
            <p:cNvSpPr/>
            <p:nvPr/>
          </p:nvSpPr>
          <p:spPr>
            <a:xfrm>
              <a:off x="10917360" y="393840"/>
              <a:ext cx="42480" cy="47520"/>
            </a:xfrm>
            <a:custGeom>
              <a:avLst/>
              <a:gdLst/>
              <a:ahLst/>
              <a:rect l="l" t="t" r="r" b="b"/>
              <a:pathLst>
                <a:path w="30" h="33">
                  <a:moveTo>
                    <a:pt x="0" y="16"/>
                  </a:moveTo>
                  <a:cubicBezTo>
                    <a:pt x="0" y="14"/>
                    <a:pt x="0" y="12"/>
                    <a:pt x="1" y="10"/>
                  </a:cubicBezTo>
                  <a:cubicBezTo>
                    <a:pt x="3" y="6"/>
                    <a:pt x="5" y="3"/>
                    <a:pt x="9" y="1"/>
                  </a:cubicBezTo>
                  <a:cubicBezTo>
                    <a:pt x="13" y="0"/>
                    <a:pt x="17" y="0"/>
                    <a:pt x="20" y="1"/>
                  </a:cubicBezTo>
                  <a:cubicBezTo>
                    <a:pt x="22" y="2"/>
                    <a:pt x="24" y="3"/>
                    <a:pt x="25" y="5"/>
                  </a:cubicBezTo>
                  <a:cubicBezTo>
                    <a:pt x="27" y="6"/>
                    <a:pt x="28" y="8"/>
                    <a:pt x="28" y="10"/>
                  </a:cubicBezTo>
                  <a:cubicBezTo>
                    <a:pt x="29" y="12"/>
                    <a:pt x="30" y="14"/>
                    <a:pt x="30" y="16"/>
                  </a:cubicBezTo>
                  <a:cubicBezTo>
                    <a:pt x="30" y="18"/>
                    <a:pt x="29" y="20"/>
                    <a:pt x="28" y="22"/>
                  </a:cubicBezTo>
                  <a:cubicBezTo>
                    <a:pt x="28" y="24"/>
                    <a:pt x="27" y="26"/>
                    <a:pt x="25" y="27"/>
                  </a:cubicBezTo>
                  <a:cubicBezTo>
                    <a:pt x="24" y="29"/>
                    <a:pt x="22" y="30"/>
                    <a:pt x="20" y="31"/>
                  </a:cubicBezTo>
                  <a:cubicBezTo>
                    <a:pt x="17" y="33"/>
                    <a:pt x="13" y="33"/>
                    <a:pt x="9" y="31"/>
                  </a:cubicBezTo>
                  <a:cubicBezTo>
                    <a:pt x="7" y="30"/>
                    <a:pt x="6" y="29"/>
                    <a:pt x="4" y="27"/>
                  </a:cubicBezTo>
                  <a:cubicBezTo>
                    <a:pt x="3" y="26"/>
                    <a:pt x="2" y="24"/>
                    <a:pt x="1" y="22"/>
                  </a:cubicBezTo>
                  <a:cubicBezTo>
                    <a:pt x="0" y="20"/>
                    <a:pt x="0" y="18"/>
                    <a:pt x="0" y="16"/>
                  </a:cubicBezTo>
                  <a:close/>
                </a:path>
              </a:pathLst>
            </a:custGeom>
            <a:solidFill>
              <a:srgbClr val="02b6c9"/>
            </a:solidFill>
            <a:ln>
              <a:noFill/>
            </a:ln>
          </p:spPr>
          <p:style>
            <a:lnRef idx="0"/>
            <a:fillRef idx="0"/>
            <a:effectRef idx="0"/>
            <a:fontRef idx="minor"/>
          </p:style>
        </p:sp>
        <p:sp>
          <p:nvSpPr>
            <p:cNvPr id="103" name="CustomShape 9"/>
            <p:cNvSpPr/>
            <p:nvPr/>
          </p:nvSpPr>
          <p:spPr>
            <a:xfrm>
              <a:off x="10918800" y="460440"/>
              <a:ext cx="39240" cy="164880"/>
            </a:xfrm>
            <a:custGeom>
              <a:avLst/>
              <a:gdLst/>
              <a:ahLst/>
              <a:rect l="l" t="t" r="r" b="b"/>
              <a:pathLst>
                <a:path w="28" h="107">
                  <a:moveTo>
                    <a:pt x="28" y="92"/>
                  </a:moveTo>
                  <a:cubicBezTo>
                    <a:pt x="28" y="94"/>
                    <a:pt x="27" y="96"/>
                    <a:pt x="27" y="98"/>
                  </a:cubicBezTo>
                  <a:cubicBezTo>
                    <a:pt x="26" y="100"/>
                    <a:pt x="25" y="101"/>
                    <a:pt x="24" y="103"/>
                  </a:cubicBezTo>
                  <a:cubicBezTo>
                    <a:pt x="22" y="104"/>
                    <a:pt x="21" y="105"/>
                    <a:pt x="19" y="106"/>
                  </a:cubicBezTo>
                  <a:cubicBezTo>
                    <a:pt x="16" y="107"/>
                    <a:pt x="12" y="107"/>
                    <a:pt x="9" y="106"/>
                  </a:cubicBezTo>
                  <a:cubicBezTo>
                    <a:pt x="7" y="105"/>
                    <a:pt x="5" y="104"/>
                    <a:pt x="4" y="103"/>
                  </a:cubicBezTo>
                  <a:cubicBezTo>
                    <a:pt x="1" y="100"/>
                    <a:pt x="0" y="96"/>
                    <a:pt x="0" y="92"/>
                  </a:cubicBezTo>
                  <a:cubicBezTo>
                    <a:pt x="0" y="15"/>
                    <a:pt x="0" y="15"/>
                    <a:pt x="0" y="15"/>
                  </a:cubicBezTo>
                  <a:cubicBezTo>
                    <a:pt x="0" y="11"/>
                    <a:pt x="1" y="7"/>
                    <a:pt x="4" y="4"/>
                  </a:cubicBezTo>
                  <a:cubicBezTo>
                    <a:pt x="5" y="3"/>
                    <a:pt x="7" y="2"/>
                    <a:pt x="9" y="1"/>
                  </a:cubicBezTo>
                  <a:cubicBezTo>
                    <a:pt x="10" y="0"/>
                    <a:pt x="12" y="0"/>
                    <a:pt x="14" y="0"/>
                  </a:cubicBezTo>
                  <a:cubicBezTo>
                    <a:pt x="16" y="0"/>
                    <a:pt x="18" y="0"/>
                    <a:pt x="19" y="1"/>
                  </a:cubicBezTo>
                  <a:cubicBezTo>
                    <a:pt x="21" y="2"/>
                    <a:pt x="23" y="3"/>
                    <a:pt x="24" y="4"/>
                  </a:cubicBezTo>
                  <a:cubicBezTo>
                    <a:pt x="25" y="6"/>
                    <a:pt x="26" y="7"/>
                    <a:pt x="27" y="9"/>
                  </a:cubicBezTo>
                  <a:cubicBezTo>
                    <a:pt x="27" y="11"/>
                    <a:pt x="28" y="13"/>
                    <a:pt x="28" y="15"/>
                  </a:cubicBezTo>
                  <a:lnTo>
                    <a:pt x="28" y="92"/>
                  </a:lnTo>
                  <a:close/>
                </a:path>
              </a:pathLst>
            </a:custGeom>
            <a:solidFill>
              <a:srgbClr val="02b6c9"/>
            </a:solidFill>
            <a:ln>
              <a:noFill/>
            </a:ln>
          </p:spPr>
          <p:style>
            <a:lnRef idx="0"/>
            <a:fillRef idx="0"/>
            <a:effectRef idx="0"/>
            <a:fontRef idx="minor"/>
          </p:style>
        </p:sp>
        <p:sp>
          <p:nvSpPr>
            <p:cNvPr id="104" name="CustomShape 10"/>
            <p:cNvSpPr/>
            <p:nvPr/>
          </p:nvSpPr>
          <p:spPr>
            <a:xfrm>
              <a:off x="11001240" y="393840"/>
              <a:ext cx="41040" cy="47520"/>
            </a:xfrm>
            <a:custGeom>
              <a:avLst/>
              <a:gdLst/>
              <a:ahLst/>
              <a:rect l="l" t="t" r="r" b="b"/>
              <a:pathLst>
                <a:path w="29" h="33">
                  <a:moveTo>
                    <a:pt x="0" y="16"/>
                  </a:moveTo>
                  <a:cubicBezTo>
                    <a:pt x="0" y="14"/>
                    <a:pt x="0" y="12"/>
                    <a:pt x="1" y="10"/>
                  </a:cubicBezTo>
                  <a:cubicBezTo>
                    <a:pt x="2" y="6"/>
                    <a:pt x="5" y="3"/>
                    <a:pt x="9" y="1"/>
                  </a:cubicBezTo>
                  <a:cubicBezTo>
                    <a:pt x="12" y="0"/>
                    <a:pt x="16" y="0"/>
                    <a:pt x="20" y="1"/>
                  </a:cubicBezTo>
                  <a:cubicBezTo>
                    <a:pt x="22" y="2"/>
                    <a:pt x="23" y="3"/>
                    <a:pt x="25" y="5"/>
                  </a:cubicBezTo>
                  <a:cubicBezTo>
                    <a:pt x="26" y="6"/>
                    <a:pt x="27" y="8"/>
                    <a:pt x="28" y="10"/>
                  </a:cubicBezTo>
                  <a:cubicBezTo>
                    <a:pt x="29" y="12"/>
                    <a:pt x="29" y="14"/>
                    <a:pt x="29" y="16"/>
                  </a:cubicBezTo>
                  <a:cubicBezTo>
                    <a:pt x="29" y="18"/>
                    <a:pt x="29" y="20"/>
                    <a:pt x="28" y="22"/>
                  </a:cubicBezTo>
                  <a:cubicBezTo>
                    <a:pt x="27" y="24"/>
                    <a:pt x="26" y="26"/>
                    <a:pt x="25" y="27"/>
                  </a:cubicBezTo>
                  <a:cubicBezTo>
                    <a:pt x="23" y="29"/>
                    <a:pt x="22" y="30"/>
                    <a:pt x="20" y="31"/>
                  </a:cubicBezTo>
                  <a:cubicBezTo>
                    <a:pt x="16" y="33"/>
                    <a:pt x="12" y="33"/>
                    <a:pt x="9" y="31"/>
                  </a:cubicBezTo>
                  <a:cubicBezTo>
                    <a:pt x="7" y="30"/>
                    <a:pt x="5" y="29"/>
                    <a:pt x="4" y="27"/>
                  </a:cubicBezTo>
                  <a:cubicBezTo>
                    <a:pt x="3" y="26"/>
                    <a:pt x="1" y="24"/>
                    <a:pt x="1" y="22"/>
                  </a:cubicBezTo>
                  <a:cubicBezTo>
                    <a:pt x="0" y="20"/>
                    <a:pt x="0" y="18"/>
                    <a:pt x="0" y="16"/>
                  </a:cubicBezTo>
                  <a:close/>
                </a:path>
              </a:pathLst>
            </a:custGeom>
            <a:solidFill>
              <a:srgbClr val="02b6c9"/>
            </a:solidFill>
            <a:ln>
              <a:noFill/>
            </a:ln>
          </p:spPr>
          <p:style>
            <a:lnRef idx="0"/>
            <a:fillRef idx="0"/>
            <a:effectRef idx="0"/>
            <a:fontRef idx="minor"/>
          </p:style>
        </p:sp>
        <p:sp>
          <p:nvSpPr>
            <p:cNvPr id="105" name="CustomShape 11"/>
            <p:cNvSpPr/>
            <p:nvPr/>
          </p:nvSpPr>
          <p:spPr>
            <a:xfrm>
              <a:off x="11003040" y="460440"/>
              <a:ext cx="37800" cy="164880"/>
            </a:xfrm>
            <a:custGeom>
              <a:avLst/>
              <a:gdLst/>
              <a:ahLst/>
              <a:rect l="l" t="t" r="r" b="b"/>
              <a:pathLst>
                <a:path w="27" h="107">
                  <a:moveTo>
                    <a:pt x="27" y="92"/>
                  </a:moveTo>
                  <a:cubicBezTo>
                    <a:pt x="27" y="94"/>
                    <a:pt x="27" y="96"/>
                    <a:pt x="26" y="98"/>
                  </a:cubicBezTo>
                  <a:cubicBezTo>
                    <a:pt x="26" y="100"/>
                    <a:pt x="25" y="101"/>
                    <a:pt x="23" y="103"/>
                  </a:cubicBezTo>
                  <a:cubicBezTo>
                    <a:pt x="22" y="104"/>
                    <a:pt x="21" y="105"/>
                    <a:pt x="19" y="106"/>
                  </a:cubicBezTo>
                  <a:cubicBezTo>
                    <a:pt x="15" y="107"/>
                    <a:pt x="12" y="107"/>
                    <a:pt x="8" y="106"/>
                  </a:cubicBezTo>
                  <a:cubicBezTo>
                    <a:pt x="7" y="105"/>
                    <a:pt x="5" y="104"/>
                    <a:pt x="4" y="103"/>
                  </a:cubicBezTo>
                  <a:cubicBezTo>
                    <a:pt x="1" y="100"/>
                    <a:pt x="0" y="96"/>
                    <a:pt x="0" y="92"/>
                  </a:cubicBezTo>
                  <a:cubicBezTo>
                    <a:pt x="0" y="15"/>
                    <a:pt x="0" y="15"/>
                    <a:pt x="0" y="15"/>
                  </a:cubicBezTo>
                  <a:cubicBezTo>
                    <a:pt x="0" y="11"/>
                    <a:pt x="1" y="7"/>
                    <a:pt x="4" y="4"/>
                  </a:cubicBezTo>
                  <a:cubicBezTo>
                    <a:pt x="5" y="3"/>
                    <a:pt x="7" y="2"/>
                    <a:pt x="8" y="1"/>
                  </a:cubicBezTo>
                  <a:cubicBezTo>
                    <a:pt x="10" y="0"/>
                    <a:pt x="12" y="0"/>
                    <a:pt x="14" y="0"/>
                  </a:cubicBezTo>
                  <a:cubicBezTo>
                    <a:pt x="16" y="0"/>
                    <a:pt x="17" y="0"/>
                    <a:pt x="19" y="1"/>
                  </a:cubicBezTo>
                  <a:cubicBezTo>
                    <a:pt x="21" y="2"/>
                    <a:pt x="22" y="3"/>
                    <a:pt x="23" y="4"/>
                  </a:cubicBezTo>
                  <a:cubicBezTo>
                    <a:pt x="25" y="6"/>
                    <a:pt x="26" y="7"/>
                    <a:pt x="26" y="9"/>
                  </a:cubicBezTo>
                  <a:cubicBezTo>
                    <a:pt x="27" y="11"/>
                    <a:pt x="27" y="13"/>
                    <a:pt x="27" y="15"/>
                  </a:cubicBezTo>
                  <a:lnTo>
                    <a:pt x="27" y="92"/>
                  </a:lnTo>
                  <a:close/>
                </a:path>
              </a:pathLst>
            </a:custGeom>
            <a:solidFill>
              <a:srgbClr val="02b6c9"/>
            </a:solidFill>
            <a:ln>
              <a:noFill/>
            </a:ln>
          </p:spPr>
          <p:style>
            <a:lnRef idx="0"/>
            <a:fillRef idx="0"/>
            <a:effectRef idx="0"/>
            <a:fontRef idx="minor"/>
          </p:style>
        </p:sp>
        <p:sp>
          <p:nvSpPr>
            <p:cNvPr id="106" name="CustomShape 12"/>
            <p:cNvSpPr/>
            <p:nvPr/>
          </p:nvSpPr>
          <p:spPr>
            <a:xfrm>
              <a:off x="11082240" y="455760"/>
              <a:ext cx="149040" cy="169560"/>
            </a:xfrm>
            <a:custGeom>
              <a:avLst/>
              <a:gdLst/>
              <a:ahLst/>
              <a:rect l="l" t="t" r="r" b="b"/>
              <a:pathLst>
                <a:path w="97" h="110">
                  <a:moveTo>
                    <a:pt x="97" y="96"/>
                  </a:moveTo>
                  <a:cubicBezTo>
                    <a:pt x="97" y="98"/>
                    <a:pt x="96" y="100"/>
                    <a:pt x="96" y="101"/>
                  </a:cubicBezTo>
                  <a:cubicBezTo>
                    <a:pt x="95" y="103"/>
                    <a:pt x="94" y="105"/>
                    <a:pt x="93" y="106"/>
                  </a:cubicBezTo>
                  <a:cubicBezTo>
                    <a:pt x="92" y="107"/>
                    <a:pt x="90" y="108"/>
                    <a:pt x="89" y="109"/>
                  </a:cubicBezTo>
                  <a:cubicBezTo>
                    <a:pt x="87" y="110"/>
                    <a:pt x="85" y="110"/>
                    <a:pt x="83" y="110"/>
                  </a:cubicBezTo>
                  <a:cubicBezTo>
                    <a:pt x="81" y="110"/>
                    <a:pt x="80" y="110"/>
                    <a:pt x="78" y="109"/>
                  </a:cubicBezTo>
                  <a:cubicBezTo>
                    <a:pt x="76" y="108"/>
                    <a:pt x="75" y="107"/>
                    <a:pt x="73" y="106"/>
                  </a:cubicBezTo>
                  <a:cubicBezTo>
                    <a:pt x="71" y="103"/>
                    <a:pt x="69" y="99"/>
                    <a:pt x="69" y="96"/>
                  </a:cubicBezTo>
                  <a:cubicBezTo>
                    <a:pt x="69" y="55"/>
                    <a:pt x="69" y="55"/>
                    <a:pt x="69" y="55"/>
                  </a:cubicBezTo>
                  <a:cubicBezTo>
                    <a:pt x="69" y="54"/>
                    <a:pt x="69" y="54"/>
                    <a:pt x="69" y="54"/>
                  </a:cubicBezTo>
                  <a:cubicBezTo>
                    <a:pt x="69" y="51"/>
                    <a:pt x="69" y="48"/>
                    <a:pt x="67" y="45"/>
                  </a:cubicBezTo>
                  <a:cubicBezTo>
                    <a:pt x="66" y="43"/>
                    <a:pt x="65" y="40"/>
                    <a:pt x="63" y="38"/>
                  </a:cubicBezTo>
                  <a:cubicBezTo>
                    <a:pt x="61" y="36"/>
                    <a:pt x="59" y="34"/>
                    <a:pt x="57" y="33"/>
                  </a:cubicBezTo>
                  <a:cubicBezTo>
                    <a:pt x="54" y="32"/>
                    <a:pt x="51" y="32"/>
                    <a:pt x="48" y="32"/>
                  </a:cubicBezTo>
                  <a:cubicBezTo>
                    <a:pt x="46" y="32"/>
                    <a:pt x="43" y="32"/>
                    <a:pt x="40" y="33"/>
                  </a:cubicBezTo>
                  <a:cubicBezTo>
                    <a:pt x="38" y="34"/>
                    <a:pt x="35" y="36"/>
                    <a:pt x="34" y="38"/>
                  </a:cubicBezTo>
                  <a:cubicBezTo>
                    <a:pt x="32" y="40"/>
                    <a:pt x="30" y="43"/>
                    <a:pt x="29" y="46"/>
                  </a:cubicBezTo>
                  <a:cubicBezTo>
                    <a:pt x="28" y="48"/>
                    <a:pt x="28" y="52"/>
                    <a:pt x="28" y="55"/>
                  </a:cubicBezTo>
                  <a:cubicBezTo>
                    <a:pt x="28" y="96"/>
                    <a:pt x="28" y="96"/>
                    <a:pt x="28" y="96"/>
                  </a:cubicBezTo>
                  <a:cubicBezTo>
                    <a:pt x="28" y="98"/>
                    <a:pt x="28" y="100"/>
                    <a:pt x="27" y="101"/>
                  </a:cubicBezTo>
                  <a:cubicBezTo>
                    <a:pt x="26" y="103"/>
                    <a:pt x="25" y="105"/>
                    <a:pt x="24" y="106"/>
                  </a:cubicBezTo>
                  <a:cubicBezTo>
                    <a:pt x="23" y="107"/>
                    <a:pt x="21" y="108"/>
                    <a:pt x="20" y="109"/>
                  </a:cubicBezTo>
                  <a:cubicBezTo>
                    <a:pt x="18" y="110"/>
                    <a:pt x="16" y="110"/>
                    <a:pt x="15" y="110"/>
                  </a:cubicBezTo>
                  <a:cubicBezTo>
                    <a:pt x="13" y="110"/>
                    <a:pt x="11" y="110"/>
                    <a:pt x="9" y="109"/>
                  </a:cubicBezTo>
                  <a:cubicBezTo>
                    <a:pt x="7" y="108"/>
                    <a:pt x="6" y="107"/>
                    <a:pt x="5" y="106"/>
                  </a:cubicBezTo>
                  <a:cubicBezTo>
                    <a:pt x="3" y="105"/>
                    <a:pt x="2" y="103"/>
                    <a:pt x="2" y="101"/>
                  </a:cubicBezTo>
                  <a:cubicBezTo>
                    <a:pt x="1" y="100"/>
                    <a:pt x="0" y="98"/>
                    <a:pt x="0" y="96"/>
                  </a:cubicBezTo>
                  <a:cubicBezTo>
                    <a:pt x="0" y="55"/>
                    <a:pt x="0" y="55"/>
                    <a:pt x="0" y="55"/>
                  </a:cubicBezTo>
                  <a:cubicBezTo>
                    <a:pt x="0" y="48"/>
                    <a:pt x="2" y="41"/>
                    <a:pt x="4" y="34"/>
                  </a:cubicBezTo>
                  <a:cubicBezTo>
                    <a:pt x="6" y="28"/>
                    <a:pt x="10" y="22"/>
                    <a:pt x="14" y="17"/>
                  </a:cubicBezTo>
                  <a:cubicBezTo>
                    <a:pt x="19" y="12"/>
                    <a:pt x="24" y="8"/>
                    <a:pt x="30" y="6"/>
                  </a:cubicBezTo>
                  <a:cubicBezTo>
                    <a:pt x="42" y="0"/>
                    <a:pt x="55" y="0"/>
                    <a:pt x="67" y="6"/>
                  </a:cubicBezTo>
                  <a:cubicBezTo>
                    <a:pt x="73" y="9"/>
                    <a:pt x="79" y="12"/>
                    <a:pt x="83" y="17"/>
                  </a:cubicBezTo>
                  <a:cubicBezTo>
                    <a:pt x="87" y="22"/>
                    <a:pt x="91" y="28"/>
                    <a:pt x="93" y="34"/>
                  </a:cubicBezTo>
                  <a:cubicBezTo>
                    <a:pt x="96" y="41"/>
                    <a:pt x="97" y="48"/>
                    <a:pt x="97" y="55"/>
                  </a:cubicBezTo>
                  <a:cubicBezTo>
                    <a:pt x="97" y="96"/>
                    <a:pt x="97" y="96"/>
                    <a:pt x="97" y="96"/>
                  </a:cubicBezTo>
                  <a:close/>
                </a:path>
              </a:pathLst>
            </a:custGeom>
            <a:solidFill>
              <a:srgbClr val="02b6c9"/>
            </a:solidFill>
            <a:ln>
              <a:noFill/>
            </a:ln>
          </p:spPr>
          <p:style>
            <a:lnRef idx="0"/>
            <a:fillRef idx="0"/>
            <a:effectRef idx="0"/>
            <a:fontRef idx="minor"/>
          </p:style>
        </p:sp>
        <p:sp>
          <p:nvSpPr>
            <p:cNvPr id="107" name="CustomShape 13"/>
            <p:cNvSpPr/>
            <p:nvPr/>
          </p:nvSpPr>
          <p:spPr>
            <a:xfrm>
              <a:off x="11457000" y="455760"/>
              <a:ext cx="163080" cy="174240"/>
            </a:xfrm>
            <a:custGeom>
              <a:avLst/>
              <a:gdLst/>
              <a:ahLst/>
              <a:rect l="l" t="t" r="r" b="b"/>
              <a:pathLst>
                <a:path w="106" h="113">
                  <a:moveTo>
                    <a:pt x="0" y="56"/>
                  </a:moveTo>
                  <a:cubicBezTo>
                    <a:pt x="0" y="49"/>
                    <a:pt x="1" y="42"/>
                    <a:pt x="4" y="35"/>
                  </a:cubicBezTo>
                  <a:cubicBezTo>
                    <a:pt x="6" y="29"/>
                    <a:pt x="10" y="23"/>
                    <a:pt x="15" y="18"/>
                  </a:cubicBezTo>
                  <a:cubicBezTo>
                    <a:pt x="19" y="13"/>
                    <a:pt x="25" y="9"/>
                    <a:pt x="31" y="6"/>
                  </a:cubicBezTo>
                  <a:cubicBezTo>
                    <a:pt x="43" y="0"/>
                    <a:pt x="58" y="0"/>
                    <a:pt x="70" y="6"/>
                  </a:cubicBezTo>
                  <a:cubicBezTo>
                    <a:pt x="76" y="9"/>
                    <a:pt x="82" y="13"/>
                    <a:pt x="86" y="18"/>
                  </a:cubicBezTo>
                  <a:cubicBezTo>
                    <a:pt x="106" y="40"/>
                    <a:pt x="106" y="73"/>
                    <a:pt x="86" y="95"/>
                  </a:cubicBezTo>
                  <a:cubicBezTo>
                    <a:pt x="82" y="100"/>
                    <a:pt x="76" y="104"/>
                    <a:pt x="70" y="107"/>
                  </a:cubicBezTo>
                  <a:cubicBezTo>
                    <a:pt x="58" y="113"/>
                    <a:pt x="43" y="113"/>
                    <a:pt x="31" y="107"/>
                  </a:cubicBezTo>
                  <a:cubicBezTo>
                    <a:pt x="25" y="104"/>
                    <a:pt x="19" y="100"/>
                    <a:pt x="15" y="95"/>
                  </a:cubicBezTo>
                  <a:cubicBezTo>
                    <a:pt x="5" y="85"/>
                    <a:pt x="0" y="71"/>
                    <a:pt x="0" y="56"/>
                  </a:cubicBezTo>
                  <a:close/>
                  <a:moveTo>
                    <a:pt x="27" y="56"/>
                  </a:moveTo>
                  <a:cubicBezTo>
                    <a:pt x="27" y="60"/>
                    <a:pt x="28" y="63"/>
                    <a:pt x="29" y="66"/>
                  </a:cubicBezTo>
                  <a:cubicBezTo>
                    <a:pt x="30" y="69"/>
                    <a:pt x="32" y="72"/>
                    <a:pt x="34" y="74"/>
                  </a:cubicBezTo>
                  <a:cubicBezTo>
                    <a:pt x="36" y="76"/>
                    <a:pt x="39" y="78"/>
                    <a:pt x="41" y="79"/>
                  </a:cubicBezTo>
                  <a:cubicBezTo>
                    <a:pt x="44" y="81"/>
                    <a:pt x="47" y="81"/>
                    <a:pt x="50" y="81"/>
                  </a:cubicBezTo>
                  <a:cubicBezTo>
                    <a:pt x="53" y="81"/>
                    <a:pt x="56" y="81"/>
                    <a:pt x="59" y="79"/>
                  </a:cubicBezTo>
                  <a:cubicBezTo>
                    <a:pt x="62" y="78"/>
                    <a:pt x="65" y="76"/>
                    <a:pt x="67" y="74"/>
                  </a:cubicBezTo>
                  <a:cubicBezTo>
                    <a:pt x="76" y="64"/>
                    <a:pt x="76" y="49"/>
                    <a:pt x="67" y="39"/>
                  </a:cubicBezTo>
                  <a:cubicBezTo>
                    <a:pt x="65" y="37"/>
                    <a:pt x="62" y="35"/>
                    <a:pt x="59" y="33"/>
                  </a:cubicBezTo>
                  <a:cubicBezTo>
                    <a:pt x="56" y="32"/>
                    <a:pt x="53" y="32"/>
                    <a:pt x="50" y="32"/>
                  </a:cubicBezTo>
                  <a:cubicBezTo>
                    <a:pt x="47" y="32"/>
                    <a:pt x="44" y="32"/>
                    <a:pt x="41" y="33"/>
                  </a:cubicBezTo>
                  <a:cubicBezTo>
                    <a:pt x="39" y="35"/>
                    <a:pt x="36" y="37"/>
                    <a:pt x="34" y="39"/>
                  </a:cubicBezTo>
                  <a:cubicBezTo>
                    <a:pt x="32" y="41"/>
                    <a:pt x="30" y="44"/>
                    <a:pt x="29" y="47"/>
                  </a:cubicBezTo>
                  <a:cubicBezTo>
                    <a:pt x="28" y="50"/>
                    <a:pt x="27" y="53"/>
                    <a:pt x="27" y="56"/>
                  </a:cubicBezTo>
                  <a:close/>
                </a:path>
              </a:pathLst>
            </a:custGeom>
            <a:solidFill>
              <a:srgbClr val="7c4182"/>
            </a:solidFill>
            <a:ln>
              <a:noFill/>
            </a:ln>
          </p:spPr>
          <p:style>
            <a:lnRef idx="0"/>
            <a:fillRef idx="0"/>
            <a:effectRef idx="0"/>
            <a:fontRef idx="minor"/>
          </p:style>
        </p:sp>
        <p:sp>
          <p:nvSpPr>
            <p:cNvPr id="108" name="CustomShape 14"/>
            <p:cNvSpPr/>
            <p:nvPr/>
          </p:nvSpPr>
          <p:spPr>
            <a:xfrm>
              <a:off x="11638080" y="455760"/>
              <a:ext cx="163080" cy="174240"/>
            </a:xfrm>
            <a:custGeom>
              <a:avLst/>
              <a:gdLst/>
              <a:ahLst/>
              <a:rect l="l" t="t" r="r" b="b"/>
              <a:pathLst>
                <a:path w="106" h="113">
                  <a:moveTo>
                    <a:pt x="0" y="56"/>
                  </a:moveTo>
                  <a:cubicBezTo>
                    <a:pt x="0" y="49"/>
                    <a:pt x="1" y="42"/>
                    <a:pt x="4" y="35"/>
                  </a:cubicBezTo>
                  <a:cubicBezTo>
                    <a:pt x="6" y="29"/>
                    <a:pt x="10" y="23"/>
                    <a:pt x="15" y="18"/>
                  </a:cubicBezTo>
                  <a:cubicBezTo>
                    <a:pt x="19" y="13"/>
                    <a:pt x="25" y="9"/>
                    <a:pt x="31" y="6"/>
                  </a:cubicBezTo>
                  <a:cubicBezTo>
                    <a:pt x="43" y="0"/>
                    <a:pt x="58" y="0"/>
                    <a:pt x="70" y="6"/>
                  </a:cubicBezTo>
                  <a:cubicBezTo>
                    <a:pt x="76" y="9"/>
                    <a:pt x="82" y="13"/>
                    <a:pt x="86" y="18"/>
                  </a:cubicBezTo>
                  <a:cubicBezTo>
                    <a:pt x="106" y="40"/>
                    <a:pt x="106" y="73"/>
                    <a:pt x="86" y="95"/>
                  </a:cubicBezTo>
                  <a:cubicBezTo>
                    <a:pt x="82" y="100"/>
                    <a:pt x="76" y="104"/>
                    <a:pt x="70" y="107"/>
                  </a:cubicBezTo>
                  <a:cubicBezTo>
                    <a:pt x="58" y="113"/>
                    <a:pt x="43" y="113"/>
                    <a:pt x="31" y="107"/>
                  </a:cubicBezTo>
                  <a:cubicBezTo>
                    <a:pt x="25" y="104"/>
                    <a:pt x="19" y="100"/>
                    <a:pt x="15" y="95"/>
                  </a:cubicBezTo>
                  <a:cubicBezTo>
                    <a:pt x="10" y="90"/>
                    <a:pt x="6" y="84"/>
                    <a:pt x="4" y="78"/>
                  </a:cubicBezTo>
                  <a:cubicBezTo>
                    <a:pt x="1" y="71"/>
                    <a:pt x="0" y="64"/>
                    <a:pt x="0" y="56"/>
                  </a:cubicBezTo>
                  <a:close/>
                  <a:moveTo>
                    <a:pt x="27" y="56"/>
                  </a:moveTo>
                  <a:cubicBezTo>
                    <a:pt x="27" y="60"/>
                    <a:pt x="28" y="63"/>
                    <a:pt x="29" y="66"/>
                  </a:cubicBezTo>
                  <a:cubicBezTo>
                    <a:pt x="30" y="69"/>
                    <a:pt x="32" y="72"/>
                    <a:pt x="34" y="74"/>
                  </a:cubicBezTo>
                  <a:cubicBezTo>
                    <a:pt x="36" y="76"/>
                    <a:pt x="39" y="78"/>
                    <a:pt x="42" y="79"/>
                  </a:cubicBezTo>
                  <a:cubicBezTo>
                    <a:pt x="44" y="81"/>
                    <a:pt x="47" y="81"/>
                    <a:pt x="50" y="81"/>
                  </a:cubicBezTo>
                  <a:cubicBezTo>
                    <a:pt x="54" y="81"/>
                    <a:pt x="57" y="81"/>
                    <a:pt x="59" y="79"/>
                  </a:cubicBezTo>
                  <a:cubicBezTo>
                    <a:pt x="62" y="78"/>
                    <a:pt x="65" y="76"/>
                    <a:pt x="67" y="74"/>
                  </a:cubicBezTo>
                  <a:cubicBezTo>
                    <a:pt x="69" y="72"/>
                    <a:pt x="70" y="69"/>
                    <a:pt x="72" y="66"/>
                  </a:cubicBezTo>
                  <a:cubicBezTo>
                    <a:pt x="74" y="60"/>
                    <a:pt x="74" y="53"/>
                    <a:pt x="72" y="47"/>
                  </a:cubicBezTo>
                  <a:cubicBezTo>
                    <a:pt x="70" y="44"/>
                    <a:pt x="69" y="41"/>
                    <a:pt x="67" y="39"/>
                  </a:cubicBezTo>
                  <a:cubicBezTo>
                    <a:pt x="65" y="37"/>
                    <a:pt x="62" y="35"/>
                    <a:pt x="59" y="33"/>
                  </a:cubicBezTo>
                  <a:cubicBezTo>
                    <a:pt x="57" y="32"/>
                    <a:pt x="54" y="32"/>
                    <a:pt x="50" y="32"/>
                  </a:cubicBezTo>
                  <a:cubicBezTo>
                    <a:pt x="47" y="32"/>
                    <a:pt x="44" y="32"/>
                    <a:pt x="42" y="33"/>
                  </a:cubicBezTo>
                  <a:cubicBezTo>
                    <a:pt x="39" y="35"/>
                    <a:pt x="36" y="37"/>
                    <a:pt x="34" y="39"/>
                  </a:cubicBezTo>
                  <a:cubicBezTo>
                    <a:pt x="32" y="41"/>
                    <a:pt x="30" y="44"/>
                    <a:pt x="29" y="47"/>
                  </a:cubicBezTo>
                  <a:cubicBezTo>
                    <a:pt x="28" y="50"/>
                    <a:pt x="27" y="53"/>
                    <a:pt x="27" y="56"/>
                  </a:cubicBezTo>
                  <a:close/>
                </a:path>
              </a:pathLst>
            </a:custGeom>
            <a:solidFill>
              <a:srgbClr val="7c4182"/>
            </a:solidFill>
            <a:ln>
              <a:noFill/>
            </a:ln>
          </p:spPr>
          <p:style>
            <a:lnRef idx="0"/>
            <a:fillRef idx="0"/>
            <a:effectRef idx="0"/>
            <a:fontRef idx="minor"/>
          </p:style>
        </p:sp>
        <p:sp>
          <p:nvSpPr>
            <p:cNvPr id="109" name="CustomShape 15"/>
            <p:cNvSpPr/>
            <p:nvPr/>
          </p:nvSpPr>
          <p:spPr>
            <a:xfrm>
              <a:off x="10672920" y="352440"/>
              <a:ext cx="222120" cy="272880"/>
            </a:xfrm>
            <a:custGeom>
              <a:avLst/>
              <a:gdLst/>
              <a:ahLst/>
              <a:rect l="l" t="t" r="r" b="b"/>
              <a:pathLst>
                <a:path w="143" h="175">
                  <a:moveTo>
                    <a:pt x="1" y="25"/>
                  </a:moveTo>
                  <a:cubicBezTo>
                    <a:pt x="0" y="22"/>
                    <a:pt x="0" y="20"/>
                    <a:pt x="0" y="18"/>
                  </a:cubicBezTo>
                  <a:cubicBezTo>
                    <a:pt x="0" y="15"/>
                    <a:pt x="0" y="13"/>
                    <a:pt x="1" y="11"/>
                  </a:cubicBezTo>
                  <a:cubicBezTo>
                    <a:pt x="2" y="9"/>
                    <a:pt x="3" y="7"/>
                    <a:pt x="5" y="5"/>
                  </a:cubicBezTo>
                  <a:cubicBezTo>
                    <a:pt x="6" y="4"/>
                    <a:pt x="8" y="2"/>
                    <a:pt x="10" y="2"/>
                  </a:cubicBezTo>
                  <a:cubicBezTo>
                    <a:pt x="12" y="1"/>
                    <a:pt x="14" y="0"/>
                    <a:pt x="16" y="0"/>
                  </a:cubicBezTo>
                  <a:cubicBezTo>
                    <a:pt x="19" y="0"/>
                    <a:pt x="21" y="1"/>
                    <a:pt x="22" y="2"/>
                  </a:cubicBezTo>
                  <a:cubicBezTo>
                    <a:pt x="24" y="2"/>
                    <a:pt x="26" y="4"/>
                    <a:pt x="28" y="5"/>
                  </a:cubicBezTo>
                  <a:cubicBezTo>
                    <a:pt x="29" y="7"/>
                    <a:pt x="30" y="9"/>
                    <a:pt x="31" y="11"/>
                  </a:cubicBezTo>
                  <a:cubicBezTo>
                    <a:pt x="31" y="11"/>
                    <a:pt x="68" y="104"/>
                    <a:pt x="69" y="106"/>
                  </a:cubicBezTo>
                  <a:cubicBezTo>
                    <a:pt x="69" y="107"/>
                    <a:pt x="71" y="108"/>
                    <a:pt x="73" y="107"/>
                  </a:cubicBezTo>
                  <a:cubicBezTo>
                    <a:pt x="74" y="107"/>
                    <a:pt x="74" y="107"/>
                    <a:pt x="75" y="106"/>
                  </a:cubicBezTo>
                  <a:cubicBezTo>
                    <a:pt x="75" y="104"/>
                    <a:pt x="112" y="11"/>
                    <a:pt x="112" y="11"/>
                  </a:cubicBezTo>
                  <a:cubicBezTo>
                    <a:pt x="113" y="9"/>
                    <a:pt x="114" y="7"/>
                    <a:pt x="115" y="5"/>
                  </a:cubicBezTo>
                  <a:cubicBezTo>
                    <a:pt x="117" y="4"/>
                    <a:pt x="119" y="3"/>
                    <a:pt x="121" y="2"/>
                  </a:cubicBezTo>
                  <a:cubicBezTo>
                    <a:pt x="123" y="1"/>
                    <a:pt x="125" y="0"/>
                    <a:pt x="127" y="0"/>
                  </a:cubicBezTo>
                  <a:cubicBezTo>
                    <a:pt x="129" y="0"/>
                    <a:pt x="131" y="1"/>
                    <a:pt x="133" y="2"/>
                  </a:cubicBezTo>
                  <a:cubicBezTo>
                    <a:pt x="135" y="2"/>
                    <a:pt x="137" y="4"/>
                    <a:pt x="138" y="5"/>
                  </a:cubicBezTo>
                  <a:cubicBezTo>
                    <a:pt x="140" y="7"/>
                    <a:pt x="141" y="9"/>
                    <a:pt x="142" y="11"/>
                  </a:cubicBezTo>
                  <a:cubicBezTo>
                    <a:pt x="143" y="13"/>
                    <a:pt x="143" y="15"/>
                    <a:pt x="143" y="18"/>
                  </a:cubicBezTo>
                  <a:cubicBezTo>
                    <a:pt x="143" y="20"/>
                    <a:pt x="143" y="22"/>
                    <a:pt x="142" y="25"/>
                  </a:cubicBezTo>
                  <a:cubicBezTo>
                    <a:pt x="87" y="164"/>
                    <a:pt x="87" y="164"/>
                    <a:pt x="87" y="164"/>
                  </a:cubicBezTo>
                  <a:cubicBezTo>
                    <a:pt x="86" y="168"/>
                    <a:pt x="83" y="170"/>
                    <a:pt x="81" y="172"/>
                  </a:cubicBezTo>
                  <a:cubicBezTo>
                    <a:pt x="78" y="174"/>
                    <a:pt x="75" y="175"/>
                    <a:pt x="72" y="175"/>
                  </a:cubicBezTo>
                  <a:cubicBezTo>
                    <a:pt x="71" y="175"/>
                    <a:pt x="71" y="175"/>
                    <a:pt x="71" y="175"/>
                  </a:cubicBezTo>
                  <a:cubicBezTo>
                    <a:pt x="69" y="175"/>
                    <a:pt x="69" y="175"/>
                    <a:pt x="69" y="175"/>
                  </a:cubicBezTo>
                  <a:cubicBezTo>
                    <a:pt x="66" y="175"/>
                    <a:pt x="64" y="173"/>
                    <a:pt x="62" y="172"/>
                  </a:cubicBezTo>
                  <a:cubicBezTo>
                    <a:pt x="59" y="170"/>
                    <a:pt x="57" y="167"/>
                    <a:pt x="56" y="164"/>
                  </a:cubicBezTo>
                  <a:lnTo>
                    <a:pt x="1" y="25"/>
                  </a:lnTo>
                  <a:close/>
                </a:path>
              </a:pathLst>
            </a:custGeom>
            <a:solidFill>
              <a:srgbClr val="02b6c9"/>
            </a:solidFill>
            <a:ln>
              <a:noFill/>
            </a:ln>
          </p:spPr>
          <p:style>
            <a:lnRef idx="0"/>
            <a:fillRef idx="0"/>
            <a:effectRef idx="0"/>
            <a:fontRef idx="minor"/>
          </p:style>
        </p:sp>
        <p:sp>
          <p:nvSpPr>
            <p:cNvPr id="110" name="CustomShape 16"/>
            <p:cNvSpPr/>
            <p:nvPr/>
          </p:nvSpPr>
          <p:spPr>
            <a:xfrm>
              <a:off x="11253960" y="352440"/>
              <a:ext cx="164880" cy="277560"/>
            </a:xfrm>
            <a:custGeom>
              <a:avLst/>
              <a:gdLst/>
              <a:ahLst/>
              <a:rect l="l" t="t" r="r" b="b"/>
              <a:pathLst>
                <a:path w="106" h="178">
                  <a:moveTo>
                    <a:pt x="106" y="22"/>
                  </a:moveTo>
                  <a:cubicBezTo>
                    <a:pt x="106" y="16"/>
                    <a:pt x="106" y="16"/>
                    <a:pt x="106" y="16"/>
                  </a:cubicBezTo>
                  <a:cubicBezTo>
                    <a:pt x="106" y="14"/>
                    <a:pt x="106" y="12"/>
                    <a:pt x="105" y="10"/>
                  </a:cubicBezTo>
                  <a:cubicBezTo>
                    <a:pt x="105" y="8"/>
                    <a:pt x="104" y="6"/>
                    <a:pt x="102" y="5"/>
                  </a:cubicBezTo>
                  <a:cubicBezTo>
                    <a:pt x="101" y="3"/>
                    <a:pt x="100" y="2"/>
                    <a:pt x="98" y="2"/>
                  </a:cubicBezTo>
                  <a:cubicBezTo>
                    <a:pt x="94" y="0"/>
                    <a:pt x="90" y="0"/>
                    <a:pt x="87" y="2"/>
                  </a:cubicBezTo>
                  <a:cubicBezTo>
                    <a:pt x="84" y="3"/>
                    <a:pt x="81" y="6"/>
                    <a:pt x="80" y="10"/>
                  </a:cubicBezTo>
                  <a:cubicBezTo>
                    <a:pt x="79" y="12"/>
                    <a:pt x="79" y="14"/>
                    <a:pt x="79" y="16"/>
                  </a:cubicBezTo>
                  <a:cubicBezTo>
                    <a:pt x="79" y="73"/>
                    <a:pt x="79" y="73"/>
                    <a:pt x="79" y="73"/>
                  </a:cubicBezTo>
                  <a:cubicBezTo>
                    <a:pt x="75" y="71"/>
                    <a:pt x="72" y="69"/>
                    <a:pt x="68" y="68"/>
                  </a:cubicBezTo>
                  <a:cubicBezTo>
                    <a:pt x="64" y="67"/>
                    <a:pt x="60" y="67"/>
                    <a:pt x="56" y="67"/>
                  </a:cubicBezTo>
                  <a:cubicBezTo>
                    <a:pt x="49" y="67"/>
                    <a:pt x="42" y="68"/>
                    <a:pt x="36" y="71"/>
                  </a:cubicBezTo>
                  <a:cubicBezTo>
                    <a:pt x="30" y="74"/>
                    <a:pt x="25" y="78"/>
                    <a:pt x="20" y="83"/>
                  </a:cubicBezTo>
                  <a:cubicBezTo>
                    <a:pt x="0" y="105"/>
                    <a:pt x="0" y="138"/>
                    <a:pt x="20" y="160"/>
                  </a:cubicBezTo>
                  <a:cubicBezTo>
                    <a:pt x="25" y="165"/>
                    <a:pt x="30" y="169"/>
                    <a:pt x="36" y="172"/>
                  </a:cubicBezTo>
                  <a:cubicBezTo>
                    <a:pt x="48" y="178"/>
                    <a:pt x="63" y="178"/>
                    <a:pt x="75" y="172"/>
                  </a:cubicBezTo>
                  <a:cubicBezTo>
                    <a:pt x="81" y="169"/>
                    <a:pt x="87" y="165"/>
                    <a:pt x="91" y="161"/>
                  </a:cubicBezTo>
                  <a:cubicBezTo>
                    <a:pt x="96" y="155"/>
                    <a:pt x="100" y="150"/>
                    <a:pt x="102" y="143"/>
                  </a:cubicBezTo>
                  <a:cubicBezTo>
                    <a:pt x="105" y="137"/>
                    <a:pt x="106" y="130"/>
                    <a:pt x="106" y="122"/>
                  </a:cubicBezTo>
                  <a:cubicBezTo>
                    <a:pt x="106" y="22"/>
                    <a:pt x="106" y="22"/>
                    <a:pt x="106" y="22"/>
                  </a:cubicBezTo>
                  <a:close/>
                  <a:moveTo>
                    <a:pt x="77" y="131"/>
                  </a:moveTo>
                  <a:cubicBezTo>
                    <a:pt x="76" y="134"/>
                    <a:pt x="74" y="137"/>
                    <a:pt x="72" y="139"/>
                  </a:cubicBezTo>
                  <a:cubicBezTo>
                    <a:pt x="70" y="141"/>
                    <a:pt x="67" y="143"/>
                    <a:pt x="65" y="144"/>
                  </a:cubicBezTo>
                  <a:cubicBezTo>
                    <a:pt x="62" y="146"/>
                    <a:pt x="59" y="146"/>
                    <a:pt x="56" y="146"/>
                  </a:cubicBezTo>
                  <a:cubicBezTo>
                    <a:pt x="53" y="146"/>
                    <a:pt x="50" y="146"/>
                    <a:pt x="47" y="144"/>
                  </a:cubicBezTo>
                  <a:cubicBezTo>
                    <a:pt x="44" y="143"/>
                    <a:pt x="42" y="141"/>
                    <a:pt x="40" y="139"/>
                  </a:cubicBezTo>
                  <a:cubicBezTo>
                    <a:pt x="37" y="137"/>
                    <a:pt x="36" y="134"/>
                    <a:pt x="35" y="131"/>
                  </a:cubicBezTo>
                  <a:cubicBezTo>
                    <a:pt x="31" y="122"/>
                    <a:pt x="33" y="111"/>
                    <a:pt x="40" y="104"/>
                  </a:cubicBezTo>
                  <a:cubicBezTo>
                    <a:pt x="42" y="102"/>
                    <a:pt x="44" y="100"/>
                    <a:pt x="47" y="98"/>
                  </a:cubicBezTo>
                  <a:cubicBezTo>
                    <a:pt x="50" y="97"/>
                    <a:pt x="53" y="97"/>
                    <a:pt x="56" y="97"/>
                  </a:cubicBezTo>
                  <a:cubicBezTo>
                    <a:pt x="59" y="97"/>
                    <a:pt x="62" y="97"/>
                    <a:pt x="65" y="98"/>
                  </a:cubicBezTo>
                  <a:cubicBezTo>
                    <a:pt x="67" y="100"/>
                    <a:pt x="70" y="102"/>
                    <a:pt x="72" y="104"/>
                  </a:cubicBezTo>
                  <a:cubicBezTo>
                    <a:pt x="74" y="106"/>
                    <a:pt x="76" y="109"/>
                    <a:pt x="77" y="112"/>
                  </a:cubicBezTo>
                  <a:cubicBezTo>
                    <a:pt x="79" y="118"/>
                    <a:pt x="79" y="125"/>
                    <a:pt x="77" y="131"/>
                  </a:cubicBezTo>
                  <a:close/>
                </a:path>
              </a:pathLst>
            </a:custGeom>
            <a:solidFill>
              <a:srgbClr val="7c4182"/>
            </a:solidFill>
            <a:ln>
              <a:noFill/>
            </a:ln>
          </p:spPr>
          <p:style>
            <a:lnRef idx="0"/>
            <a:fillRef idx="0"/>
            <a:effectRef idx="0"/>
            <a:fontRef idx="minor"/>
          </p:style>
        </p:sp>
      </p:grpSp>
      <p:sp>
        <p:nvSpPr>
          <p:cNvPr id="111" name="CustomShape 17"/>
          <p:cNvSpPr/>
          <p:nvPr/>
        </p:nvSpPr>
        <p:spPr>
          <a:xfrm>
            <a:off x="554040" y="5251320"/>
            <a:ext cx="134640" cy="136080"/>
          </a:xfrm>
          <a:prstGeom prst="ellipse">
            <a:avLst/>
          </a:prstGeom>
          <a:solidFill>
            <a:srgbClr val="ffffff"/>
          </a:solidFill>
          <a:ln>
            <a:noFill/>
          </a:ln>
        </p:spPr>
        <p:style>
          <a:lnRef idx="0"/>
          <a:fillRef idx="0"/>
          <a:effectRef idx="0"/>
          <a:fontRef idx="minor"/>
        </p:style>
      </p:sp>
      <p:sp>
        <p:nvSpPr>
          <p:cNvPr id="112" name="CustomShape 18"/>
          <p:cNvSpPr/>
          <p:nvPr/>
        </p:nvSpPr>
        <p:spPr>
          <a:xfrm>
            <a:off x="801720" y="5251320"/>
            <a:ext cx="134640" cy="136080"/>
          </a:xfrm>
          <a:prstGeom prst="ellipse">
            <a:avLst/>
          </a:prstGeom>
          <a:solidFill>
            <a:srgbClr val="ffffff"/>
          </a:solidFill>
          <a:ln>
            <a:noFill/>
          </a:ln>
        </p:spPr>
        <p:style>
          <a:lnRef idx="0"/>
          <a:fillRef idx="0"/>
          <a:effectRef idx="0"/>
          <a:fontRef idx="minor"/>
        </p:style>
      </p:sp>
      <p:sp>
        <p:nvSpPr>
          <p:cNvPr id="113" name="CustomShape 19"/>
          <p:cNvSpPr/>
          <p:nvPr/>
        </p:nvSpPr>
        <p:spPr>
          <a:xfrm>
            <a:off x="1055520" y="5257800"/>
            <a:ext cx="122040" cy="123480"/>
          </a:xfrm>
          <a:prstGeom prst="ellipse">
            <a:avLst/>
          </a:prstGeom>
          <a:noFill/>
          <a:ln w="12600">
            <a:solidFill>
              <a:srgbClr val="ffffff"/>
            </a:solidFill>
            <a:miter/>
          </a:ln>
        </p:spPr>
        <p:style>
          <a:lnRef idx="0"/>
          <a:fillRef idx="0"/>
          <a:effectRef idx="0"/>
          <a:fontRef idx="minor"/>
        </p:style>
      </p:sp>
      <p:sp>
        <p:nvSpPr>
          <p:cNvPr id="114" name="CustomShape 20"/>
          <p:cNvSpPr/>
          <p:nvPr/>
        </p:nvSpPr>
        <p:spPr>
          <a:xfrm>
            <a:off x="1554480" y="3200400"/>
            <a:ext cx="4989960" cy="242784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ffffff"/>
                </a:solidFill>
                <a:latin typeface="Roboto"/>
                <a:ea typeface="Roboto"/>
              </a:rPr>
              <a:t>Lập trình hướng đối tượng</a:t>
            </a:r>
            <a:endParaRPr b="0" lang="en-US" sz="4000" spc="-1" strike="noStrike">
              <a:latin typeface="Arial"/>
            </a:endParaRPr>
          </a:p>
        </p:txBody>
      </p:sp>
      <p:sp>
        <p:nvSpPr>
          <p:cNvPr id="115" name="CustomShape 21"/>
          <p:cNvSpPr/>
          <p:nvPr/>
        </p:nvSpPr>
        <p:spPr>
          <a:xfrm>
            <a:off x="461160" y="3403440"/>
            <a:ext cx="4556160" cy="1703160"/>
          </a:xfrm>
          <a:prstGeom prst="rect">
            <a:avLst/>
          </a:prstGeom>
          <a:noFill/>
          <a:ln>
            <a:noFill/>
          </a:ln>
        </p:spPr>
        <p:style>
          <a:lnRef idx="0"/>
          <a:fillRef idx="0"/>
          <a:effectRef idx="0"/>
          <a:fontRef idx="minor"/>
        </p:style>
      </p:sp>
      <p:sp>
        <p:nvSpPr>
          <p:cNvPr id="116" name="CustomShape 22"/>
          <p:cNvSpPr/>
          <p:nvPr/>
        </p:nvSpPr>
        <p:spPr>
          <a:xfrm>
            <a:off x="3502080" y="-1014120"/>
            <a:ext cx="1579680" cy="1551960"/>
          </a:xfrm>
          <a:prstGeom prst="ellipse">
            <a:avLst/>
          </a:prstGeom>
          <a:noFill/>
          <a:ln w="196920">
            <a:solidFill>
              <a:srgbClr val="02b6c8"/>
            </a:solidFill>
            <a:miter/>
          </a:ln>
        </p:spPr>
        <p:style>
          <a:lnRef idx="0"/>
          <a:fillRef idx="0"/>
          <a:effectRef idx="0"/>
          <a:fontRef idx="minor"/>
        </p:style>
      </p:sp>
      <p:sp>
        <p:nvSpPr>
          <p:cNvPr id="117" name="CustomShape 23"/>
          <p:cNvSpPr/>
          <p:nvPr/>
        </p:nvSpPr>
        <p:spPr>
          <a:xfrm>
            <a:off x="351360" y="6347520"/>
            <a:ext cx="679320" cy="679320"/>
          </a:xfrm>
          <a:prstGeom prst="ellipse">
            <a:avLst/>
          </a:prstGeom>
          <a:noFill/>
          <a:ln w="196920">
            <a:solidFill>
              <a:srgbClr val="136e79"/>
            </a:solidFill>
            <a:miter/>
          </a:ln>
        </p:spPr>
        <p:style>
          <a:lnRef idx="0"/>
          <a:fillRef idx="0"/>
          <a:effectRef idx="0"/>
          <a:fontRef idx="minor"/>
        </p:style>
      </p:sp>
      <p:sp>
        <p:nvSpPr>
          <p:cNvPr id="118" name="CustomShape 24"/>
          <p:cNvSpPr/>
          <p:nvPr/>
        </p:nvSpPr>
        <p:spPr>
          <a:xfrm>
            <a:off x="5086440" y="4842720"/>
            <a:ext cx="1021680" cy="1003680"/>
          </a:xfrm>
          <a:prstGeom prst="ellipse">
            <a:avLst/>
          </a:prstGeom>
          <a:noFill/>
          <a:ln w="196920">
            <a:solidFill>
              <a:srgbClr val="02b6c8"/>
            </a:solidFill>
            <a:miter/>
          </a:ln>
        </p:spPr>
        <p:style>
          <a:lnRef idx="0"/>
          <a:fillRef idx="0"/>
          <a:effectRef idx="0"/>
          <a:fontRef idx="minor"/>
        </p:style>
      </p:sp>
    </p:spTree>
  </p:cSld>
  <p:transition spd="slow">
    <p:random/>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838080" y="365040"/>
            <a:ext cx="10510560" cy="1320480"/>
          </a:xfrm>
          <a:prstGeom prst="rect">
            <a:avLst/>
          </a:prstGeom>
          <a:noFill/>
          <a:ln>
            <a:noFill/>
          </a:ln>
        </p:spPr>
        <p:style>
          <a:lnRef idx="0"/>
          <a:fillRef idx="0"/>
          <a:effectRef idx="0"/>
          <a:fontRef idx="minor"/>
        </p:style>
      </p:sp>
      <p:sp>
        <p:nvSpPr>
          <p:cNvPr id="120" name="CustomShape 2"/>
          <p:cNvSpPr/>
          <p:nvPr/>
        </p:nvSpPr>
        <p:spPr>
          <a:xfrm>
            <a:off x="0" y="0"/>
            <a:ext cx="12183840" cy="6852960"/>
          </a:xfrm>
          <a:prstGeom prst="rect">
            <a:avLst/>
          </a:prstGeom>
          <a:noFill/>
          <a:ln>
            <a:noFill/>
          </a:ln>
        </p:spPr>
        <p:style>
          <a:lnRef idx="0"/>
          <a:fillRef idx="0"/>
          <a:effectRef idx="0"/>
          <a:fontRef idx="minor"/>
        </p:style>
      </p:sp>
      <p:sp>
        <p:nvSpPr>
          <p:cNvPr id="121" name="CustomShape 3"/>
          <p:cNvSpPr/>
          <p:nvPr/>
        </p:nvSpPr>
        <p:spPr>
          <a:xfrm>
            <a:off x="0" y="-274320"/>
            <a:ext cx="12183840" cy="6813360"/>
          </a:xfrm>
          <a:prstGeom prst="rect">
            <a:avLst/>
          </a:prstGeom>
          <a:solidFill>
            <a:srgbClr val="ffffff"/>
          </a:solidFill>
          <a:ln>
            <a:noFill/>
          </a:ln>
        </p:spPr>
        <p:style>
          <a:lnRef idx="0"/>
          <a:fillRef idx="0"/>
          <a:effectRef idx="0"/>
          <a:fontRef idx="minor"/>
        </p:style>
      </p:sp>
      <p:sp>
        <p:nvSpPr>
          <p:cNvPr id="122" name="CustomShape 4"/>
          <p:cNvSpPr/>
          <p:nvPr/>
        </p:nvSpPr>
        <p:spPr>
          <a:xfrm>
            <a:off x="0" y="-325080"/>
            <a:ext cx="6091920" cy="7179120"/>
          </a:xfrm>
          <a:custGeom>
            <a:avLst/>
            <a:gdLst/>
            <a:ahLst/>
            <a:rect l="l" t="t" r="r" b="b"/>
            <a:pathLst>
              <a:path w="3840" h="4320">
                <a:moveTo>
                  <a:pt x="0" y="0"/>
                </a:moveTo>
                <a:cubicBezTo>
                  <a:pt x="3604" y="0"/>
                  <a:pt x="3604" y="0"/>
                  <a:pt x="3604" y="0"/>
                </a:cubicBezTo>
                <a:cubicBezTo>
                  <a:pt x="3734" y="0"/>
                  <a:pt x="3840" y="106"/>
                  <a:pt x="3840" y="236"/>
                </a:cubicBezTo>
                <a:cubicBezTo>
                  <a:pt x="3840" y="4084"/>
                  <a:pt x="3840" y="4084"/>
                  <a:pt x="3840" y="4084"/>
                </a:cubicBezTo>
                <a:cubicBezTo>
                  <a:pt x="3840" y="4214"/>
                  <a:pt x="3734" y="4320"/>
                  <a:pt x="3604" y="4320"/>
                </a:cubicBezTo>
                <a:cubicBezTo>
                  <a:pt x="3604" y="4320"/>
                  <a:pt x="3604" y="4320"/>
                  <a:pt x="3604" y="4320"/>
                </a:cubicBezTo>
                <a:cubicBezTo>
                  <a:pt x="0" y="4320"/>
                  <a:pt x="0" y="4320"/>
                  <a:pt x="0" y="4320"/>
                </a:cubicBezTo>
                <a:cubicBezTo>
                  <a:pt x="0" y="4320"/>
                  <a:pt x="0" y="4320"/>
                  <a:pt x="0" y="4320"/>
                </a:cubicBezTo>
                <a:cubicBezTo>
                  <a:pt x="0" y="0"/>
                  <a:pt x="0" y="0"/>
                  <a:pt x="0" y="0"/>
                </a:cubicBezTo>
                <a:close/>
              </a:path>
            </a:pathLst>
          </a:custGeom>
          <a:gradFill rotWithShape="0">
            <a:gsLst>
              <a:gs pos="0">
                <a:srgbClr val="136e79"/>
              </a:gs>
              <a:gs pos="100000">
                <a:srgbClr val="02b6c8"/>
              </a:gs>
            </a:gsLst>
            <a:lin ang="17400000"/>
          </a:gradFill>
          <a:ln>
            <a:noFill/>
          </a:ln>
        </p:spPr>
        <p:style>
          <a:lnRef idx="0"/>
          <a:fillRef idx="0"/>
          <a:effectRef idx="0"/>
          <a:fontRef idx="minor"/>
        </p:style>
      </p:sp>
      <p:sp>
        <p:nvSpPr>
          <p:cNvPr id="123" name="CustomShape 5"/>
          <p:cNvSpPr/>
          <p:nvPr/>
        </p:nvSpPr>
        <p:spPr>
          <a:xfrm>
            <a:off x="5029200" y="2834640"/>
            <a:ext cx="2116440" cy="2190600"/>
          </a:xfrm>
          <a:prstGeom prst="ellipse">
            <a:avLst/>
          </a:prstGeom>
          <a:solidFill>
            <a:srgbClr val="111111"/>
          </a:solidFill>
          <a:ln>
            <a:noFill/>
          </a:ln>
        </p:spPr>
        <p:style>
          <a:lnRef idx="0"/>
          <a:fillRef idx="0"/>
          <a:effectRef idx="0"/>
          <a:fontRef idx="minor"/>
        </p:style>
      </p:sp>
      <p:sp>
        <p:nvSpPr>
          <p:cNvPr id="124" name="CustomShape 6"/>
          <p:cNvSpPr/>
          <p:nvPr/>
        </p:nvSpPr>
        <p:spPr>
          <a:xfrm>
            <a:off x="3738600" y="1641600"/>
            <a:ext cx="4749480" cy="4748040"/>
          </a:xfrm>
          <a:custGeom>
            <a:avLst/>
            <a:gdLst/>
            <a:ahLst/>
            <a:rect l="l" t="t" r="r" b="b"/>
            <a:pathLst>
              <a:path w="2995" h="2994">
                <a:moveTo>
                  <a:pt x="8" y="1483"/>
                </a:moveTo>
                <a:cubicBezTo>
                  <a:pt x="1484" y="8"/>
                  <a:pt x="1484" y="8"/>
                  <a:pt x="1484" y="8"/>
                </a:cubicBezTo>
                <a:cubicBezTo>
                  <a:pt x="1491" y="0"/>
                  <a:pt x="1504" y="0"/>
                  <a:pt x="1512" y="8"/>
                </a:cubicBezTo>
                <a:cubicBezTo>
                  <a:pt x="1512" y="8"/>
                  <a:pt x="1512" y="8"/>
                  <a:pt x="1512" y="8"/>
                </a:cubicBezTo>
                <a:cubicBezTo>
                  <a:pt x="2987" y="1483"/>
                  <a:pt x="2987" y="1483"/>
                  <a:pt x="2987" y="1483"/>
                </a:cubicBezTo>
                <a:cubicBezTo>
                  <a:pt x="2995" y="1491"/>
                  <a:pt x="2995" y="1503"/>
                  <a:pt x="2987" y="1511"/>
                </a:cubicBezTo>
                <a:cubicBezTo>
                  <a:pt x="1512" y="2987"/>
                  <a:pt x="1512" y="2987"/>
                  <a:pt x="1512" y="2987"/>
                </a:cubicBezTo>
                <a:cubicBezTo>
                  <a:pt x="1504" y="2994"/>
                  <a:pt x="1491" y="2994"/>
                  <a:pt x="1484" y="2987"/>
                </a:cubicBezTo>
                <a:cubicBezTo>
                  <a:pt x="1484" y="2987"/>
                  <a:pt x="1484" y="2987"/>
                  <a:pt x="1484" y="2987"/>
                </a:cubicBezTo>
                <a:cubicBezTo>
                  <a:pt x="8" y="1511"/>
                  <a:pt x="8" y="1511"/>
                  <a:pt x="8" y="1511"/>
                </a:cubicBezTo>
                <a:cubicBezTo>
                  <a:pt x="0" y="1503"/>
                  <a:pt x="0" y="1491"/>
                  <a:pt x="8" y="1483"/>
                </a:cubicBezTo>
                <a:close/>
              </a:path>
            </a:pathLst>
          </a:custGeom>
          <a:noFill/>
          <a:ln w="12600">
            <a:solidFill>
              <a:srgbClr val="7c4182"/>
            </a:solidFill>
            <a:miter/>
          </a:ln>
        </p:spPr>
        <p:style>
          <a:lnRef idx="0"/>
          <a:fillRef idx="0"/>
          <a:effectRef idx="0"/>
          <a:fontRef idx="minor"/>
        </p:style>
      </p:sp>
      <p:sp>
        <p:nvSpPr>
          <p:cNvPr id="125" name="CustomShape 7"/>
          <p:cNvSpPr/>
          <p:nvPr/>
        </p:nvSpPr>
        <p:spPr>
          <a:xfrm>
            <a:off x="3840480" y="1782720"/>
            <a:ext cx="2007720" cy="1964160"/>
          </a:xfrm>
          <a:custGeom>
            <a:avLst/>
            <a:gdLst/>
            <a:ahLst/>
            <a:rect l="l" t="t" r="r" b="b"/>
            <a:pathLst>
              <a:path w="933" h="934">
                <a:moveTo>
                  <a:pt x="53" y="369"/>
                </a:moveTo>
                <a:cubicBezTo>
                  <a:pt x="107" y="141"/>
                  <a:pt x="336" y="0"/>
                  <a:pt x="564" y="54"/>
                </a:cubicBezTo>
                <a:cubicBezTo>
                  <a:pt x="792" y="108"/>
                  <a:pt x="933" y="336"/>
                  <a:pt x="879" y="564"/>
                </a:cubicBezTo>
                <a:cubicBezTo>
                  <a:pt x="826" y="792"/>
                  <a:pt x="597" y="934"/>
                  <a:pt x="369" y="880"/>
                </a:cubicBezTo>
                <a:cubicBezTo>
                  <a:pt x="141" y="826"/>
                  <a:pt x="0" y="597"/>
                  <a:pt x="53" y="369"/>
                </a:cubicBezTo>
                <a:close/>
              </a:path>
            </a:pathLst>
          </a:custGeom>
          <a:solidFill>
            <a:srgbClr val="7c4182"/>
          </a:solidFill>
          <a:ln>
            <a:noFill/>
          </a:ln>
        </p:spPr>
        <p:style>
          <a:lnRef idx="0"/>
          <a:fillRef idx="0"/>
          <a:effectRef idx="0"/>
          <a:fontRef idx="minor"/>
        </p:style>
        <p:txBody>
          <a:bodyPr lIns="90000" rIns="90000" tIns="45000" bIns="45000">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1" lang="en-US" sz="1800" spc="-1" strike="noStrike">
                <a:solidFill>
                  <a:srgbClr val="dddddd"/>
                </a:solidFill>
                <a:latin typeface="Arial"/>
                <a:ea typeface="DejaVu Sans"/>
              </a:rPr>
              <a:t>Kế thừa</a:t>
            </a:r>
            <a:endParaRPr b="0" lang="en-US" sz="1800" spc="-1" strike="noStrike">
              <a:latin typeface="Arial"/>
            </a:endParaRPr>
          </a:p>
          <a:p>
            <a:pPr algn="ctr">
              <a:lnSpc>
                <a:spcPct val="100000"/>
              </a:lnSpc>
            </a:pPr>
            <a:r>
              <a:rPr b="1" lang="en-US" sz="1800" spc="-1" strike="noStrike">
                <a:solidFill>
                  <a:srgbClr val="dddddd"/>
                </a:solidFill>
                <a:latin typeface="Arial"/>
                <a:ea typeface="DejaVu Sans"/>
              </a:rPr>
              <a:t>(Inheritance)</a:t>
            </a:r>
            <a:endParaRPr b="0" lang="en-US" sz="1800" spc="-1" strike="noStrike">
              <a:latin typeface="Arial"/>
            </a:endParaRPr>
          </a:p>
        </p:txBody>
      </p:sp>
      <p:sp>
        <p:nvSpPr>
          <p:cNvPr id="126" name="CustomShape 8"/>
          <p:cNvSpPr/>
          <p:nvPr/>
        </p:nvSpPr>
        <p:spPr>
          <a:xfrm>
            <a:off x="6400800" y="1828800"/>
            <a:ext cx="1916280" cy="1916280"/>
          </a:xfrm>
          <a:custGeom>
            <a:avLst/>
            <a:gdLst/>
            <a:ahLst/>
            <a:rect l="l" t="t" r="r" b="b"/>
            <a:pathLst>
              <a:path w="932" h="932">
                <a:moveTo>
                  <a:pt x="166" y="166"/>
                </a:moveTo>
                <a:cubicBezTo>
                  <a:pt x="332" y="0"/>
                  <a:pt x="600" y="0"/>
                  <a:pt x="766" y="166"/>
                </a:cubicBezTo>
                <a:cubicBezTo>
                  <a:pt x="932" y="332"/>
                  <a:pt x="932" y="600"/>
                  <a:pt x="766" y="766"/>
                </a:cubicBezTo>
                <a:cubicBezTo>
                  <a:pt x="600" y="932"/>
                  <a:pt x="332" y="932"/>
                  <a:pt x="166" y="766"/>
                </a:cubicBezTo>
                <a:cubicBezTo>
                  <a:pt x="0" y="600"/>
                  <a:pt x="0" y="332"/>
                  <a:pt x="166" y="166"/>
                </a:cubicBezTo>
                <a:close/>
              </a:path>
            </a:pathLst>
          </a:custGeom>
          <a:solidFill>
            <a:srgbClr val="7fdddd"/>
          </a:solidFill>
          <a:ln>
            <a:noFill/>
          </a:ln>
        </p:spPr>
        <p:style>
          <a:lnRef idx="0"/>
          <a:fillRef idx="0"/>
          <a:effectRef idx="0"/>
          <a:fontRef idx="minor"/>
        </p:style>
        <p:txBody>
          <a:bodyPr lIns="90000" rIns="90000" tIns="45000" bIns="45000">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1" lang="en-US" sz="1800" spc="-1" strike="noStrike">
                <a:solidFill>
                  <a:srgbClr val="800080"/>
                </a:solidFill>
                <a:latin typeface="Arial"/>
                <a:ea typeface="DejaVu Sans"/>
              </a:rPr>
              <a:t>Trừu tượng</a:t>
            </a:r>
            <a:endParaRPr b="0" lang="en-US" sz="1800" spc="-1" strike="noStrike">
              <a:latin typeface="Arial"/>
            </a:endParaRPr>
          </a:p>
          <a:p>
            <a:pPr algn="ctr">
              <a:lnSpc>
                <a:spcPct val="100000"/>
              </a:lnSpc>
            </a:pPr>
            <a:r>
              <a:rPr b="1" lang="en-US" sz="1800" spc="-1" strike="noStrike">
                <a:solidFill>
                  <a:srgbClr val="800080"/>
                </a:solidFill>
                <a:latin typeface="Arial"/>
                <a:ea typeface="DejaVu Sans"/>
              </a:rPr>
              <a:t>(Abstraction)</a:t>
            </a:r>
            <a:endParaRPr b="0" lang="en-US" sz="1800" spc="-1" strike="noStrike">
              <a:latin typeface="Arial"/>
            </a:endParaRPr>
          </a:p>
        </p:txBody>
      </p:sp>
      <p:sp>
        <p:nvSpPr>
          <p:cNvPr id="127" name="CustomShape 9"/>
          <p:cNvSpPr/>
          <p:nvPr/>
        </p:nvSpPr>
        <p:spPr>
          <a:xfrm>
            <a:off x="6321240" y="4206240"/>
            <a:ext cx="1995840" cy="2007720"/>
          </a:xfrm>
          <a:custGeom>
            <a:avLst/>
            <a:gdLst/>
            <a:ahLst/>
            <a:rect l="l" t="t" r="r" b="b"/>
            <a:pathLst>
              <a:path w="963" h="964">
                <a:moveTo>
                  <a:pt x="319" y="90"/>
                </a:moveTo>
                <a:cubicBezTo>
                  <a:pt x="536" y="0"/>
                  <a:pt x="784" y="103"/>
                  <a:pt x="874" y="320"/>
                </a:cubicBezTo>
                <a:cubicBezTo>
                  <a:pt x="963" y="536"/>
                  <a:pt x="860" y="784"/>
                  <a:pt x="644" y="874"/>
                </a:cubicBezTo>
                <a:cubicBezTo>
                  <a:pt x="427" y="964"/>
                  <a:pt x="179" y="861"/>
                  <a:pt x="89" y="644"/>
                </a:cubicBezTo>
                <a:cubicBezTo>
                  <a:pt x="0" y="428"/>
                  <a:pt x="103" y="180"/>
                  <a:pt x="319" y="90"/>
                </a:cubicBezTo>
                <a:close/>
              </a:path>
            </a:pathLst>
          </a:custGeom>
          <a:solidFill>
            <a:srgbClr val="05adeb"/>
          </a:solidFill>
          <a:ln>
            <a:noFill/>
          </a:ln>
        </p:spPr>
        <p:style>
          <a:lnRef idx="0"/>
          <a:fillRef idx="0"/>
          <a:effectRef idx="0"/>
          <a:fontRef idx="minor"/>
        </p:style>
        <p:txBody>
          <a:bodyPr lIns="90000" rIns="90000" tIns="45000" bIns="45000">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1" lang="en-US" sz="1800" spc="-1" strike="noStrike">
                <a:solidFill>
                  <a:srgbClr val="28471f"/>
                </a:solidFill>
                <a:latin typeface="Arial"/>
                <a:ea typeface="DejaVu Sans"/>
              </a:rPr>
              <a:t>Đóng gói</a:t>
            </a:r>
            <a:endParaRPr b="0" lang="en-US" sz="1800" spc="-1" strike="noStrike">
              <a:latin typeface="Arial"/>
            </a:endParaRPr>
          </a:p>
          <a:p>
            <a:pPr algn="ctr">
              <a:lnSpc>
                <a:spcPct val="100000"/>
              </a:lnSpc>
            </a:pPr>
            <a:r>
              <a:rPr b="1" lang="en-US" sz="1800" spc="-1" strike="noStrike">
                <a:solidFill>
                  <a:srgbClr val="28471f"/>
                </a:solidFill>
                <a:latin typeface="Arial"/>
                <a:ea typeface="DejaVu Sans"/>
              </a:rPr>
              <a:t>(Encapsulation)</a:t>
            </a:r>
            <a:endParaRPr b="0" lang="en-US" sz="1800" spc="-1" strike="noStrike">
              <a:latin typeface="Arial"/>
            </a:endParaRPr>
          </a:p>
        </p:txBody>
      </p:sp>
      <p:sp>
        <p:nvSpPr>
          <p:cNvPr id="128" name="CustomShape 10"/>
          <p:cNvSpPr/>
          <p:nvPr/>
        </p:nvSpPr>
        <p:spPr>
          <a:xfrm>
            <a:off x="182880" y="274320"/>
            <a:ext cx="4958280" cy="54900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c4182"/>
                </a:solidFill>
                <a:latin typeface="Roboto"/>
                <a:ea typeface="Roboto"/>
              </a:rPr>
              <a:t>Các đặc tính</a:t>
            </a:r>
            <a:endParaRPr b="0" lang="en-US" sz="4000" spc="-1" strike="noStrike">
              <a:latin typeface="Arial"/>
            </a:endParaRPr>
          </a:p>
        </p:txBody>
      </p:sp>
      <p:sp>
        <p:nvSpPr>
          <p:cNvPr id="129" name="CustomShape 11"/>
          <p:cNvSpPr/>
          <p:nvPr/>
        </p:nvSpPr>
        <p:spPr>
          <a:xfrm>
            <a:off x="5092560" y="587520"/>
            <a:ext cx="360" cy="271080"/>
          </a:xfrm>
          <a:prstGeom prst="rect">
            <a:avLst/>
          </a:prstGeom>
          <a:noFill/>
          <a:ln>
            <a:noFill/>
          </a:ln>
        </p:spPr>
        <p:style>
          <a:lnRef idx="0"/>
          <a:fillRef idx="0"/>
          <a:effectRef idx="0"/>
          <a:fontRef idx="minor"/>
        </p:style>
      </p:sp>
      <p:sp>
        <p:nvSpPr>
          <p:cNvPr id="130" name="CustomShape 12"/>
          <p:cNvSpPr/>
          <p:nvPr/>
        </p:nvSpPr>
        <p:spPr>
          <a:xfrm>
            <a:off x="5226120" y="587520"/>
            <a:ext cx="360" cy="271080"/>
          </a:xfrm>
          <a:prstGeom prst="rect">
            <a:avLst/>
          </a:prstGeom>
          <a:noFill/>
          <a:ln>
            <a:noFill/>
          </a:ln>
        </p:spPr>
        <p:style>
          <a:lnRef idx="0"/>
          <a:fillRef idx="0"/>
          <a:effectRef idx="0"/>
          <a:fontRef idx="minor"/>
        </p:style>
      </p:sp>
      <p:sp>
        <p:nvSpPr>
          <p:cNvPr id="131" name="CustomShape 13"/>
          <p:cNvSpPr/>
          <p:nvPr/>
        </p:nvSpPr>
        <p:spPr>
          <a:xfrm>
            <a:off x="6031080" y="587520"/>
            <a:ext cx="1590480" cy="658440"/>
          </a:xfrm>
          <a:prstGeom prst="rect">
            <a:avLst/>
          </a:prstGeom>
          <a:noFill/>
          <a:ln>
            <a:noFill/>
          </a:ln>
        </p:spPr>
        <p:style>
          <a:lnRef idx="0"/>
          <a:fillRef idx="0"/>
          <a:effectRef idx="0"/>
          <a:fontRef idx="minor"/>
        </p:style>
        <p:txBody>
          <a:bodyPr lIns="0" rIns="0" tIns="0" bIns="0">
            <a:noAutofit/>
          </a:bodyPr>
          <a:p>
            <a:pPr>
              <a:lnSpc>
                <a:spcPct val="100000"/>
              </a:lnSpc>
            </a:pPr>
            <a:r>
              <a:rPr b="1" lang="en-US" sz="3600" spc="-1" strike="noStrike">
                <a:solidFill>
                  <a:srgbClr val="343434"/>
                </a:solidFill>
                <a:latin typeface="Roboto"/>
                <a:ea typeface="Roboto"/>
              </a:rPr>
              <a:t> </a:t>
            </a:r>
            <a:endParaRPr b="0" lang="en-US" sz="3600" spc="-1" strike="noStrike">
              <a:latin typeface="Arial"/>
            </a:endParaRPr>
          </a:p>
        </p:txBody>
      </p:sp>
      <p:sp>
        <p:nvSpPr>
          <p:cNvPr id="132" name="CustomShape 14"/>
          <p:cNvSpPr/>
          <p:nvPr/>
        </p:nvSpPr>
        <p:spPr>
          <a:xfrm>
            <a:off x="5421240" y="3898800"/>
            <a:ext cx="1407240" cy="241200"/>
          </a:xfrm>
          <a:prstGeom prst="rect">
            <a:avLst/>
          </a:prstGeom>
          <a:noFill/>
          <a:ln>
            <a:noFill/>
          </a:ln>
        </p:spPr>
        <p:style>
          <a:lnRef idx="0"/>
          <a:fillRef idx="0"/>
          <a:effectRef idx="0"/>
          <a:fontRef idx="minor"/>
        </p:style>
        <p:txBody>
          <a:bodyPr lIns="0" rIns="0" tIns="0" bIns="0" anchor="b">
            <a:noAutofit/>
          </a:bodyPr>
          <a:p>
            <a:pPr algn="ctr">
              <a:lnSpc>
                <a:spcPct val="100000"/>
              </a:lnSpc>
            </a:pPr>
            <a:r>
              <a:rPr b="1" lang="en-US" sz="3200" spc="-1" strike="noStrike">
                <a:solidFill>
                  <a:srgbClr val="ffffff"/>
                </a:solidFill>
                <a:latin typeface="Montserrat SemiBold"/>
                <a:ea typeface="Montserrat SemiBold"/>
              </a:rPr>
              <a:t>OOP</a:t>
            </a:r>
            <a:endParaRPr b="0" lang="en-US" sz="3200" spc="-1" strike="noStrike">
              <a:latin typeface="Arial"/>
            </a:endParaRPr>
          </a:p>
        </p:txBody>
      </p:sp>
      <p:sp>
        <p:nvSpPr>
          <p:cNvPr id="133" name="CustomShape 15"/>
          <p:cNvSpPr/>
          <p:nvPr/>
        </p:nvSpPr>
        <p:spPr>
          <a:xfrm>
            <a:off x="8290080" y="1924920"/>
            <a:ext cx="3593160" cy="814320"/>
          </a:xfrm>
          <a:prstGeom prst="rect">
            <a:avLst/>
          </a:prstGeom>
          <a:noFill/>
          <a:ln>
            <a:noFill/>
          </a:ln>
        </p:spPr>
        <p:style>
          <a:lnRef idx="0"/>
          <a:fillRef idx="0"/>
          <a:effectRef idx="0"/>
          <a:fontRef idx="minor"/>
        </p:style>
      </p:sp>
      <p:sp>
        <p:nvSpPr>
          <p:cNvPr id="134" name="CustomShape 16"/>
          <p:cNvSpPr/>
          <p:nvPr/>
        </p:nvSpPr>
        <p:spPr>
          <a:xfrm>
            <a:off x="3958560" y="4143960"/>
            <a:ext cx="1981080" cy="1978560"/>
          </a:xfrm>
          <a:custGeom>
            <a:avLst/>
            <a:gdLst/>
            <a:ahLst/>
            <a:rect l="l" t="t" r="r" b="b"/>
            <a:pathLst>
              <a:path w="963" h="964">
                <a:moveTo>
                  <a:pt x="319" y="90"/>
                </a:moveTo>
                <a:cubicBezTo>
                  <a:pt x="536" y="0"/>
                  <a:pt x="784" y="103"/>
                  <a:pt x="874" y="320"/>
                </a:cubicBezTo>
                <a:cubicBezTo>
                  <a:pt x="963" y="536"/>
                  <a:pt x="860" y="784"/>
                  <a:pt x="644" y="874"/>
                </a:cubicBezTo>
                <a:cubicBezTo>
                  <a:pt x="427" y="964"/>
                  <a:pt x="179" y="861"/>
                  <a:pt x="89" y="644"/>
                </a:cubicBezTo>
                <a:cubicBezTo>
                  <a:pt x="0" y="428"/>
                  <a:pt x="103" y="180"/>
                  <a:pt x="319" y="90"/>
                </a:cubicBezTo>
                <a:close/>
              </a:path>
            </a:pathLst>
          </a:custGeom>
          <a:solidFill>
            <a:srgbClr val="ffbf00"/>
          </a:solidFill>
          <a:ln>
            <a:noFill/>
          </a:ln>
        </p:spPr>
        <p:style>
          <a:lnRef idx="0"/>
          <a:fillRef idx="0"/>
          <a:effectRef idx="0"/>
          <a:fontRef idx="minor"/>
        </p:style>
        <p:txBody>
          <a:bodyPr lIns="90000" rIns="90000" tIns="45000" bIns="45000">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1" lang="en-US" sz="1800" spc="-1" strike="noStrike">
                <a:solidFill>
                  <a:srgbClr val="ff0000"/>
                </a:solidFill>
                <a:latin typeface="Arial"/>
                <a:ea typeface="DejaVu Sans"/>
              </a:rPr>
              <a:t>Đa hình</a:t>
            </a:r>
            <a:endParaRPr b="0" lang="en-US" sz="1800" spc="-1" strike="noStrike">
              <a:latin typeface="Arial"/>
            </a:endParaRPr>
          </a:p>
          <a:p>
            <a:pPr algn="ctr">
              <a:lnSpc>
                <a:spcPct val="100000"/>
              </a:lnSpc>
            </a:pPr>
            <a:r>
              <a:rPr b="1" lang="en-US" sz="1800" spc="-1" strike="noStrike">
                <a:solidFill>
                  <a:srgbClr val="ff0000"/>
                </a:solidFill>
                <a:latin typeface="Arial"/>
                <a:ea typeface="DejaVu Sans"/>
              </a:rPr>
              <a:t>(Polymorphism)</a:t>
            </a:r>
            <a:endParaRPr b="0" lang="en-US" sz="1800" spc="-1" strike="noStrike">
              <a:latin typeface="Arial"/>
            </a:endParaRPr>
          </a:p>
        </p:txBody>
      </p:sp>
    </p:spTree>
  </p:cSld>
  <p:transition spd="slow">
    <p:random/>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3346560" y="-1854360"/>
            <a:ext cx="5330520" cy="5343120"/>
          </a:xfrm>
          <a:custGeom>
            <a:avLst/>
            <a:gdLst/>
            <a:ahLst/>
            <a:rect l="l" t="t" r="r" b="b"/>
            <a:pathLst>
              <a:path w="3332" h="3340">
                <a:moveTo>
                  <a:pt x="2003" y="177"/>
                </a:moveTo>
                <a:cubicBezTo>
                  <a:pt x="3132" y="1230"/>
                  <a:pt x="3132" y="1230"/>
                  <a:pt x="3132" y="1230"/>
                </a:cubicBezTo>
                <a:cubicBezTo>
                  <a:pt x="3321" y="1406"/>
                  <a:pt x="3332" y="1702"/>
                  <a:pt x="3155" y="1891"/>
                </a:cubicBezTo>
                <a:cubicBezTo>
                  <a:pt x="1990" y="3140"/>
                  <a:pt x="1990" y="3140"/>
                  <a:pt x="1990" y="3140"/>
                </a:cubicBezTo>
                <a:cubicBezTo>
                  <a:pt x="1814" y="3329"/>
                  <a:pt x="1518" y="3340"/>
                  <a:pt x="1329" y="3163"/>
                </a:cubicBezTo>
                <a:cubicBezTo>
                  <a:pt x="200" y="2110"/>
                  <a:pt x="200" y="2110"/>
                  <a:pt x="200" y="2110"/>
                </a:cubicBezTo>
                <a:cubicBezTo>
                  <a:pt x="11" y="1934"/>
                  <a:pt x="0" y="1638"/>
                  <a:pt x="177" y="1449"/>
                </a:cubicBezTo>
                <a:cubicBezTo>
                  <a:pt x="1342" y="200"/>
                  <a:pt x="1342" y="200"/>
                  <a:pt x="1342" y="200"/>
                </a:cubicBezTo>
                <a:cubicBezTo>
                  <a:pt x="1518" y="11"/>
                  <a:pt x="1814" y="0"/>
                  <a:pt x="2003" y="177"/>
                </a:cubicBezTo>
                <a:close/>
              </a:path>
            </a:pathLst>
          </a:custGeom>
          <a:solidFill>
            <a:srgbClr val="f8f8f8"/>
          </a:solidFill>
          <a:ln>
            <a:noFill/>
          </a:ln>
        </p:spPr>
        <p:style>
          <a:lnRef idx="0"/>
          <a:fillRef idx="0"/>
          <a:effectRef idx="0"/>
          <a:fontRef idx="minor"/>
        </p:style>
      </p:sp>
      <p:sp>
        <p:nvSpPr>
          <p:cNvPr id="136" name="CustomShape 2"/>
          <p:cNvSpPr/>
          <p:nvPr/>
        </p:nvSpPr>
        <p:spPr>
          <a:xfrm>
            <a:off x="7725600" y="3958920"/>
            <a:ext cx="5330520" cy="5343120"/>
          </a:xfrm>
          <a:custGeom>
            <a:avLst/>
            <a:gdLst/>
            <a:ahLst/>
            <a:rect l="l" t="t" r="r" b="b"/>
            <a:pathLst>
              <a:path w="3332" h="3340">
                <a:moveTo>
                  <a:pt x="2003" y="177"/>
                </a:moveTo>
                <a:cubicBezTo>
                  <a:pt x="3132" y="1230"/>
                  <a:pt x="3132" y="1230"/>
                  <a:pt x="3132" y="1230"/>
                </a:cubicBezTo>
                <a:cubicBezTo>
                  <a:pt x="3321" y="1406"/>
                  <a:pt x="3332" y="1702"/>
                  <a:pt x="3155" y="1891"/>
                </a:cubicBezTo>
                <a:cubicBezTo>
                  <a:pt x="1990" y="3140"/>
                  <a:pt x="1990" y="3140"/>
                  <a:pt x="1990" y="3140"/>
                </a:cubicBezTo>
                <a:cubicBezTo>
                  <a:pt x="1814" y="3329"/>
                  <a:pt x="1518" y="3340"/>
                  <a:pt x="1329" y="3163"/>
                </a:cubicBezTo>
                <a:cubicBezTo>
                  <a:pt x="200" y="2110"/>
                  <a:pt x="200" y="2110"/>
                  <a:pt x="200" y="2110"/>
                </a:cubicBezTo>
                <a:cubicBezTo>
                  <a:pt x="11" y="1934"/>
                  <a:pt x="0" y="1638"/>
                  <a:pt x="177" y="1449"/>
                </a:cubicBezTo>
                <a:cubicBezTo>
                  <a:pt x="1342" y="200"/>
                  <a:pt x="1342" y="200"/>
                  <a:pt x="1342" y="200"/>
                </a:cubicBezTo>
                <a:cubicBezTo>
                  <a:pt x="1518" y="11"/>
                  <a:pt x="1814" y="0"/>
                  <a:pt x="2003" y="177"/>
                </a:cubicBezTo>
                <a:close/>
              </a:path>
            </a:pathLst>
          </a:custGeom>
          <a:solidFill>
            <a:srgbClr val="f8f8f8"/>
          </a:solidFill>
          <a:ln>
            <a:noFill/>
          </a:ln>
        </p:spPr>
        <p:style>
          <a:lnRef idx="0"/>
          <a:fillRef idx="0"/>
          <a:effectRef idx="0"/>
          <a:fontRef idx="minor"/>
        </p:style>
      </p:sp>
      <p:grpSp>
        <p:nvGrpSpPr>
          <p:cNvPr id="137" name="Group 3"/>
          <p:cNvGrpSpPr/>
          <p:nvPr/>
        </p:nvGrpSpPr>
        <p:grpSpPr>
          <a:xfrm>
            <a:off x="10748880" y="-804960"/>
            <a:ext cx="2196720" cy="2198520"/>
            <a:chOff x="10748880" y="-804960"/>
            <a:chExt cx="2196720" cy="2198520"/>
          </a:xfrm>
        </p:grpSpPr>
        <p:sp>
          <p:nvSpPr>
            <p:cNvPr id="138" name="CustomShape 4"/>
            <p:cNvSpPr/>
            <p:nvPr/>
          </p:nvSpPr>
          <p:spPr>
            <a:xfrm>
              <a:off x="10850400" y="-701640"/>
              <a:ext cx="1993680" cy="1993680"/>
            </a:xfrm>
            <a:prstGeom prst="ellipse">
              <a:avLst/>
            </a:prstGeom>
            <a:solidFill>
              <a:srgbClr val="02b6c9"/>
            </a:solidFill>
            <a:ln>
              <a:noFill/>
            </a:ln>
          </p:spPr>
          <p:style>
            <a:lnRef idx="0"/>
            <a:fillRef idx="0"/>
            <a:effectRef idx="0"/>
            <a:fontRef idx="minor"/>
          </p:style>
        </p:sp>
        <p:sp>
          <p:nvSpPr>
            <p:cNvPr id="139" name="CustomShape 5"/>
            <p:cNvSpPr/>
            <p:nvPr/>
          </p:nvSpPr>
          <p:spPr>
            <a:xfrm>
              <a:off x="10748880" y="-804960"/>
              <a:ext cx="2196720" cy="2198520"/>
            </a:xfrm>
            <a:prstGeom prst="ellipse">
              <a:avLst/>
            </a:prstGeom>
            <a:noFill/>
            <a:ln w="25560">
              <a:solidFill>
                <a:srgbClr val="02b6c9"/>
              </a:solidFill>
              <a:miter/>
            </a:ln>
          </p:spPr>
          <p:style>
            <a:lnRef idx="0"/>
            <a:fillRef idx="0"/>
            <a:effectRef idx="0"/>
            <a:fontRef idx="minor"/>
          </p:style>
        </p:sp>
      </p:grpSp>
      <p:grpSp>
        <p:nvGrpSpPr>
          <p:cNvPr id="140" name="Group 6"/>
          <p:cNvGrpSpPr/>
          <p:nvPr/>
        </p:nvGrpSpPr>
        <p:grpSpPr>
          <a:xfrm>
            <a:off x="11140920" y="404640"/>
            <a:ext cx="958680" cy="236520"/>
            <a:chOff x="11140920" y="404640"/>
            <a:chExt cx="958680" cy="236520"/>
          </a:xfrm>
        </p:grpSpPr>
        <p:sp>
          <p:nvSpPr>
            <p:cNvPr id="141" name="CustomShape 7"/>
            <p:cNvSpPr/>
            <p:nvPr/>
          </p:nvSpPr>
          <p:spPr>
            <a:xfrm>
              <a:off x="11350800" y="439560"/>
              <a:ext cx="34560" cy="37800"/>
            </a:xfrm>
            <a:custGeom>
              <a:avLst/>
              <a:gdLst/>
              <a:ahLst/>
              <a:rect l="l" t="t" r="r" b="b"/>
              <a:pathLst>
                <a:path w="25" h="27">
                  <a:moveTo>
                    <a:pt x="0" y="14"/>
                  </a:moveTo>
                  <a:cubicBezTo>
                    <a:pt x="0" y="12"/>
                    <a:pt x="0" y="10"/>
                    <a:pt x="1" y="8"/>
                  </a:cubicBezTo>
                  <a:cubicBezTo>
                    <a:pt x="1" y="7"/>
                    <a:pt x="2" y="5"/>
                    <a:pt x="3" y="4"/>
                  </a:cubicBezTo>
                  <a:cubicBezTo>
                    <a:pt x="5" y="3"/>
                    <a:pt x="6" y="2"/>
                    <a:pt x="7" y="1"/>
                  </a:cubicBezTo>
                  <a:cubicBezTo>
                    <a:pt x="9" y="0"/>
                    <a:pt x="11" y="0"/>
                    <a:pt x="12" y="0"/>
                  </a:cubicBezTo>
                  <a:cubicBezTo>
                    <a:pt x="14" y="0"/>
                    <a:pt x="16" y="0"/>
                    <a:pt x="17" y="1"/>
                  </a:cubicBezTo>
                  <a:cubicBezTo>
                    <a:pt x="19" y="2"/>
                    <a:pt x="20" y="3"/>
                    <a:pt x="21" y="4"/>
                  </a:cubicBezTo>
                  <a:cubicBezTo>
                    <a:pt x="22" y="5"/>
                    <a:pt x="23" y="7"/>
                    <a:pt x="24" y="8"/>
                  </a:cubicBezTo>
                  <a:cubicBezTo>
                    <a:pt x="25" y="10"/>
                    <a:pt x="25" y="12"/>
                    <a:pt x="25" y="14"/>
                  </a:cubicBezTo>
                  <a:cubicBezTo>
                    <a:pt x="25" y="15"/>
                    <a:pt x="25" y="17"/>
                    <a:pt x="24" y="19"/>
                  </a:cubicBezTo>
                  <a:cubicBezTo>
                    <a:pt x="23" y="21"/>
                    <a:pt x="22" y="22"/>
                    <a:pt x="21" y="23"/>
                  </a:cubicBezTo>
                  <a:cubicBezTo>
                    <a:pt x="20" y="24"/>
                    <a:pt x="19" y="25"/>
                    <a:pt x="17" y="26"/>
                  </a:cubicBezTo>
                  <a:cubicBezTo>
                    <a:pt x="16" y="27"/>
                    <a:pt x="14" y="27"/>
                    <a:pt x="12" y="27"/>
                  </a:cubicBezTo>
                  <a:cubicBezTo>
                    <a:pt x="11" y="27"/>
                    <a:pt x="9" y="27"/>
                    <a:pt x="7" y="26"/>
                  </a:cubicBezTo>
                  <a:cubicBezTo>
                    <a:pt x="6" y="25"/>
                    <a:pt x="5" y="24"/>
                    <a:pt x="3" y="23"/>
                  </a:cubicBezTo>
                  <a:cubicBezTo>
                    <a:pt x="1" y="21"/>
                    <a:pt x="0" y="17"/>
                    <a:pt x="0" y="14"/>
                  </a:cubicBezTo>
                  <a:close/>
                </a:path>
              </a:pathLst>
            </a:custGeom>
            <a:solidFill>
              <a:srgbClr val="ffffff"/>
            </a:solidFill>
            <a:ln>
              <a:noFill/>
            </a:ln>
          </p:spPr>
          <p:style>
            <a:lnRef idx="0"/>
            <a:fillRef idx="0"/>
            <a:effectRef idx="0"/>
            <a:fontRef idx="minor"/>
          </p:style>
        </p:sp>
        <p:sp>
          <p:nvSpPr>
            <p:cNvPr id="142" name="CustomShape 8"/>
            <p:cNvSpPr/>
            <p:nvPr/>
          </p:nvSpPr>
          <p:spPr>
            <a:xfrm>
              <a:off x="11352240" y="496800"/>
              <a:ext cx="31320" cy="141120"/>
            </a:xfrm>
            <a:custGeom>
              <a:avLst/>
              <a:gdLst/>
              <a:ahLst/>
              <a:rect l="l" t="t" r="r" b="b"/>
              <a:pathLst>
                <a:path w="23" h="91">
                  <a:moveTo>
                    <a:pt x="23" y="78"/>
                  </a:moveTo>
                  <a:cubicBezTo>
                    <a:pt x="23" y="80"/>
                    <a:pt x="23" y="81"/>
                    <a:pt x="22" y="83"/>
                  </a:cubicBezTo>
                  <a:cubicBezTo>
                    <a:pt x="22" y="84"/>
                    <a:pt x="21" y="86"/>
                    <a:pt x="20" y="87"/>
                  </a:cubicBezTo>
                  <a:cubicBezTo>
                    <a:pt x="19" y="88"/>
                    <a:pt x="17" y="89"/>
                    <a:pt x="16" y="90"/>
                  </a:cubicBezTo>
                  <a:cubicBezTo>
                    <a:pt x="13" y="91"/>
                    <a:pt x="10" y="91"/>
                    <a:pt x="7" y="90"/>
                  </a:cubicBezTo>
                  <a:cubicBezTo>
                    <a:pt x="6" y="89"/>
                    <a:pt x="4" y="88"/>
                    <a:pt x="3" y="87"/>
                  </a:cubicBezTo>
                  <a:cubicBezTo>
                    <a:pt x="1" y="85"/>
                    <a:pt x="0" y="81"/>
                    <a:pt x="0" y="78"/>
                  </a:cubicBezTo>
                  <a:cubicBezTo>
                    <a:pt x="0" y="12"/>
                    <a:pt x="0" y="12"/>
                    <a:pt x="0" y="12"/>
                  </a:cubicBezTo>
                  <a:cubicBezTo>
                    <a:pt x="0" y="9"/>
                    <a:pt x="1" y="6"/>
                    <a:pt x="3" y="3"/>
                  </a:cubicBezTo>
                  <a:cubicBezTo>
                    <a:pt x="4" y="2"/>
                    <a:pt x="6" y="1"/>
                    <a:pt x="7" y="1"/>
                  </a:cubicBezTo>
                  <a:cubicBezTo>
                    <a:pt x="9" y="0"/>
                    <a:pt x="10" y="0"/>
                    <a:pt x="12" y="0"/>
                  </a:cubicBezTo>
                  <a:cubicBezTo>
                    <a:pt x="13" y="0"/>
                    <a:pt x="15" y="0"/>
                    <a:pt x="16" y="1"/>
                  </a:cubicBezTo>
                  <a:cubicBezTo>
                    <a:pt x="18" y="1"/>
                    <a:pt x="19" y="2"/>
                    <a:pt x="20" y="3"/>
                  </a:cubicBezTo>
                  <a:cubicBezTo>
                    <a:pt x="21" y="5"/>
                    <a:pt x="22" y="6"/>
                    <a:pt x="22" y="7"/>
                  </a:cubicBezTo>
                  <a:cubicBezTo>
                    <a:pt x="23" y="9"/>
                    <a:pt x="23" y="11"/>
                    <a:pt x="23" y="12"/>
                  </a:cubicBezTo>
                  <a:lnTo>
                    <a:pt x="23" y="78"/>
                  </a:lnTo>
                  <a:close/>
                </a:path>
              </a:pathLst>
            </a:custGeom>
            <a:solidFill>
              <a:srgbClr val="ffffff"/>
            </a:solidFill>
            <a:ln>
              <a:noFill/>
            </a:ln>
          </p:spPr>
          <p:style>
            <a:lnRef idx="0"/>
            <a:fillRef idx="0"/>
            <a:effectRef idx="0"/>
            <a:fontRef idx="minor"/>
          </p:style>
        </p:sp>
        <p:sp>
          <p:nvSpPr>
            <p:cNvPr id="143" name="CustomShape 9"/>
            <p:cNvSpPr/>
            <p:nvPr/>
          </p:nvSpPr>
          <p:spPr>
            <a:xfrm>
              <a:off x="11422080" y="439560"/>
              <a:ext cx="34560" cy="37800"/>
            </a:xfrm>
            <a:custGeom>
              <a:avLst/>
              <a:gdLst/>
              <a:ahLst/>
              <a:rect l="l" t="t" r="r" b="b"/>
              <a:pathLst>
                <a:path w="25" h="27">
                  <a:moveTo>
                    <a:pt x="0" y="14"/>
                  </a:moveTo>
                  <a:cubicBezTo>
                    <a:pt x="0" y="12"/>
                    <a:pt x="0" y="10"/>
                    <a:pt x="1" y="8"/>
                  </a:cubicBezTo>
                  <a:cubicBezTo>
                    <a:pt x="1" y="7"/>
                    <a:pt x="2" y="5"/>
                    <a:pt x="3" y="4"/>
                  </a:cubicBezTo>
                  <a:cubicBezTo>
                    <a:pt x="4" y="3"/>
                    <a:pt x="6" y="2"/>
                    <a:pt x="7" y="1"/>
                  </a:cubicBezTo>
                  <a:cubicBezTo>
                    <a:pt x="9" y="0"/>
                    <a:pt x="10" y="0"/>
                    <a:pt x="12" y="0"/>
                  </a:cubicBezTo>
                  <a:cubicBezTo>
                    <a:pt x="14" y="0"/>
                    <a:pt x="15" y="0"/>
                    <a:pt x="17" y="1"/>
                  </a:cubicBezTo>
                  <a:cubicBezTo>
                    <a:pt x="18" y="2"/>
                    <a:pt x="20" y="3"/>
                    <a:pt x="21" y="4"/>
                  </a:cubicBezTo>
                  <a:cubicBezTo>
                    <a:pt x="22" y="5"/>
                    <a:pt x="23" y="7"/>
                    <a:pt x="24" y="8"/>
                  </a:cubicBezTo>
                  <a:cubicBezTo>
                    <a:pt x="24" y="10"/>
                    <a:pt x="25" y="12"/>
                    <a:pt x="25" y="14"/>
                  </a:cubicBezTo>
                  <a:cubicBezTo>
                    <a:pt x="25" y="15"/>
                    <a:pt x="24" y="17"/>
                    <a:pt x="24" y="19"/>
                  </a:cubicBezTo>
                  <a:cubicBezTo>
                    <a:pt x="23" y="21"/>
                    <a:pt x="22" y="22"/>
                    <a:pt x="21" y="23"/>
                  </a:cubicBezTo>
                  <a:cubicBezTo>
                    <a:pt x="20" y="24"/>
                    <a:pt x="18" y="25"/>
                    <a:pt x="17" y="26"/>
                  </a:cubicBezTo>
                  <a:cubicBezTo>
                    <a:pt x="15" y="27"/>
                    <a:pt x="14" y="27"/>
                    <a:pt x="12" y="27"/>
                  </a:cubicBezTo>
                  <a:cubicBezTo>
                    <a:pt x="10" y="27"/>
                    <a:pt x="9" y="27"/>
                    <a:pt x="7" y="26"/>
                  </a:cubicBezTo>
                  <a:cubicBezTo>
                    <a:pt x="6" y="25"/>
                    <a:pt x="4" y="24"/>
                    <a:pt x="3" y="23"/>
                  </a:cubicBezTo>
                  <a:cubicBezTo>
                    <a:pt x="2" y="22"/>
                    <a:pt x="1" y="21"/>
                    <a:pt x="1" y="19"/>
                  </a:cubicBezTo>
                  <a:cubicBezTo>
                    <a:pt x="0" y="17"/>
                    <a:pt x="0" y="15"/>
                    <a:pt x="0" y="14"/>
                  </a:cubicBezTo>
                  <a:close/>
                </a:path>
              </a:pathLst>
            </a:custGeom>
            <a:solidFill>
              <a:srgbClr val="ffffff"/>
            </a:solidFill>
            <a:ln>
              <a:noFill/>
            </a:ln>
          </p:spPr>
          <p:style>
            <a:lnRef idx="0"/>
            <a:fillRef idx="0"/>
            <a:effectRef idx="0"/>
            <a:fontRef idx="minor"/>
          </p:style>
        </p:sp>
        <p:sp>
          <p:nvSpPr>
            <p:cNvPr id="144" name="CustomShape 10"/>
            <p:cNvSpPr/>
            <p:nvPr/>
          </p:nvSpPr>
          <p:spPr>
            <a:xfrm>
              <a:off x="11422080" y="496800"/>
              <a:ext cx="33120" cy="141120"/>
            </a:xfrm>
            <a:custGeom>
              <a:avLst/>
              <a:gdLst/>
              <a:ahLst/>
              <a:rect l="l" t="t" r="r" b="b"/>
              <a:pathLst>
                <a:path w="24" h="91">
                  <a:moveTo>
                    <a:pt x="24" y="78"/>
                  </a:moveTo>
                  <a:cubicBezTo>
                    <a:pt x="24" y="80"/>
                    <a:pt x="24" y="81"/>
                    <a:pt x="23" y="83"/>
                  </a:cubicBezTo>
                  <a:cubicBezTo>
                    <a:pt x="22" y="84"/>
                    <a:pt x="22" y="86"/>
                    <a:pt x="21" y="87"/>
                  </a:cubicBezTo>
                  <a:cubicBezTo>
                    <a:pt x="20" y="88"/>
                    <a:pt x="18" y="89"/>
                    <a:pt x="17" y="90"/>
                  </a:cubicBezTo>
                  <a:cubicBezTo>
                    <a:pt x="14" y="91"/>
                    <a:pt x="11" y="91"/>
                    <a:pt x="8" y="90"/>
                  </a:cubicBezTo>
                  <a:cubicBezTo>
                    <a:pt x="6" y="89"/>
                    <a:pt x="5" y="88"/>
                    <a:pt x="4" y="87"/>
                  </a:cubicBezTo>
                  <a:cubicBezTo>
                    <a:pt x="2" y="85"/>
                    <a:pt x="0" y="81"/>
                    <a:pt x="0" y="78"/>
                  </a:cubicBezTo>
                  <a:cubicBezTo>
                    <a:pt x="0" y="12"/>
                    <a:pt x="0" y="12"/>
                    <a:pt x="0" y="12"/>
                  </a:cubicBezTo>
                  <a:cubicBezTo>
                    <a:pt x="0" y="9"/>
                    <a:pt x="2" y="6"/>
                    <a:pt x="4" y="3"/>
                  </a:cubicBezTo>
                  <a:cubicBezTo>
                    <a:pt x="5" y="2"/>
                    <a:pt x="6" y="1"/>
                    <a:pt x="8" y="1"/>
                  </a:cubicBezTo>
                  <a:cubicBezTo>
                    <a:pt x="9" y="0"/>
                    <a:pt x="11" y="0"/>
                    <a:pt x="12" y="0"/>
                  </a:cubicBezTo>
                  <a:cubicBezTo>
                    <a:pt x="14" y="0"/>
                    <a:pt x="16" y="0"/>
                    <a:pt x="17" y="1"/>
                  </a:cubicBezTo>
                  <a:cubicBezTo>
                    <a:pt x="20" y="2"/>
                    <a:pt x="22" y="4"/>
                    <a:pt x="23" y="7"/>
                  </a:cubicBezTo>
                  <a:cubicBezTo>
                    <a:pt x="24" y="9"/>
                    <a:pt x="24" y="11"/>
                    <a:pt x="24" y="12"/>
                  </a:cubicBezTo>
                  <a:lnTo>
                    <a:pt x="24" y="78"/>
                  </a:lnTo>
                  <a:close/>
                </a:path>
              </a:pathLst>
            </a:custGeom>
            <a:solidFill>
              <a:srgbClr val="ffffff"/>
            </a:solidFill>
            <a:ln>
              <a:noFill/>
            </a:ln>
          </p:spPr>
          <p:style>
            <a:lnRef idx="0"/>
            <a:fillRef idx="0"/>
            <a:effectRef idx="0"/>
            <a:fontRef idx="minor"/>
          </p:style>
        </p:sp>
        <p:sp>
          <p:nvSpPr>
            <p:cNvPr id="145" name="CustomShape 11"/>
            <p:cNvSpPr/>
            <p:nvPr/>
          </p:nvSpPr>
          <p:spPr>
            <a:xfrm>
              <a:off x="11493360" y="492120"/>
              <a:ext cx="125280" cy="145800"/>
            </a:xfrm>
            <a:custGeom>
              <a:avLst/>
              <a:gdLst/>
              <a:ahLst/>
              <a:rect l="l" t="t" r="r" b="b"/>
              <a:pathLst>
                <a:path w="82" h="94">
                  <a:moveTo>
                    <a:pt x="82" y="81"/>
                  </a:moveTo>
                  <a:cubicBezTo>
                    <a:pt x="82" y="85"/>
                    <a:pt x="80" y="88"/>
                    <a:pt x="78" y="90"/>
                  </a:cubicBezTo>
                  <a:cubicBezTo>
                    <a:pt x="76" y="93"/>
                    <a:pt x="73" y="94"/>
                    <a:pt x="70" y="94"/>
                  </a:cubicBezTo>
                  <a:cubicBezTo>
                    <a:pt x="69" y="94"/>
                    <a:pt x="67" y="94"/>
                    <a:pt x="65" y="93"/>
                  </a:cubicBezTo>
                  <a:cubicBezTo>
                    <a:pt x="64" y="92"/>
                    <a:pt x="63" y="91"/>
                    <a:pt x="62" y="90"/>
                  </a:cubicBezTo>
                  <a:cubicBezTo>
                    <a:pt x="61" y="89"/>
                    <a:pt x="60" y="88"/>
                    <a:pt x="59" y="86"/>
                  </a:cubicBezTo>
                  <a:cubicBezTo>
                    <a:pt x="58" y="85"/>
                    <a:pt x="58" y="83"/>
                    <a:pt x="58" y="81"/>
                  </a:cubicBezTo>
                  <a:cubicBezTo>
                    <a:pt x="58" y="47"/>
                    <a:pt x="58" y="47"/>
                    <a:pt x="58" y="47"/>
                  </a:cubicBezTo>
                  <a:cubicBezTo>
                    <a:pt x="58" y="46"/>
                    <a:pt x="58" y="46"/>
                    <a:pt x="58" y="46"/>
                  </a:cubicBezTo>
                  <a:cubicBezTo>
                    <a:pt x="58" y="43"/>
                    <a:pt x="58" y="41"/>
                    <a:pt x="57" y="39"/>
                  </a:cubicBezTo>
                  <a:cubicBezTo>
                    <a:pt x="56" y="36"/>
                    <a:pt x="54" y="34"/>
                    <a:pt x="53" y="32"/>
                  </a:cubicBezTo>
                  <a:cubicBezTo>
                    <a:pt x="51" y="31"/>
                    <a:pt x="49" y="29"/>
                    <a:pt x="47" y="28"/>
                  </a:cubicBezTo>
                  <a:cubicBezTo>
                    <a:pt x="45" y="27"/>
                    <a:pt x="43" y="27"/>
                    <a:pt x="40" y="27"/>
                  </a:cubicBezTo>
                  <a:cubicBezTo>
                    <a:pt x="38" y="27"/>
                    <a:pt x="36" y="27"/>
                    <a:pt x="33" y="28"/>
                  </a:cubicBezTo>
                  <a:cubicBezTo>
                    <a:pt x="31" y="29"/>
                    <a:pt x="29" y="31"/>
                    <a:pt x="28" y="33"/>
                  </a:cubicBezTo>
                  <a:cubicBezTo>
                    <a:pt x="26" y="34"/>
                    <a:pt x="25" y="37"/>
                    <a:pt x="24" y="39"/>
                  </a:cubicBezTo>
                  <a:cubicBezTo>
                    <a:pt x="23" y="41"/>
                    <a:pt x="23" y="44"/>
                    <a:pt x="23" y="47"/>
                  </a:cubicBezTo>
                  <a:cubicBezTo>
                    <a:pt x="23" y="81"/>
                    <a:pt x="23" y="81"/>
                    <a:pt x="23" y="81"/>
                  </a:cubicBezTo>
                  <a:cubicBezTo>
                    <a:pt x="23" y="83"/>
                    <a:pt x="23" y="85"/>
                    <a:pt x="22" y="86"/>
                  </a:cubicBezTo>
                  <a:cubicBezTo>
                    <a:pt x="22" y="88"/>
                    <a:pt x="21" y="89"/>
                    <a:pt x="20" y="90"/>
                  </a:cubicBezTo>
                  <a:cubicBezTo>
                    <a:pt x="19" y="91"/>
                    <a:pt x="18" y="92"/>
                    <a:pt x="16" y="93"/>
                  </a:cubicBezTo>
                  <a:cubicBezTo>
                    <a:pt x="15" y="94"/>
                    <a:pt x="13" y="94"/>
                    <a:pt x="12" y="94"/>
                  </a:cubicBezTo>
                  <a:cubicBezTo>
                    <a:pt x="8" y="94"/>
                    <a:pt x="5" y="93"/>
                    <a:pt x="3" y="90"/>
                  </a:cubicBezTo>
                  <a:cubicBezTo>
                    <a:pt x="2" y="89"/>
                    <a:pt x="1" y="88"/>
                    <a:pt x="1" y="86"/>
                  </a:cubicBezTo>
                  <a:cubicBezTo>
                    <a:pt x="0" y="85"/>
                    <a:pt x="0" y="83"/>
                    <a:pt x="0" y="81"/>
                  </a:cubicBezTo>
                  <a:cubicBezTo>
                    <a:pt x="0" y="47"/>
                    <a:pt x="0" y="47"/>
                    <a:pt x="0" y="47"/>
                  </a:cubicBezTo>
                  <a:cubicBezTo>
                    <a:pt x="0" y="41"/>
                    <a:pt x="1" y="35"/>
                    <a:pt x="3" y="29"/>
                  </a:cubicBezTo>
                  <a:cubicBezTo>
                    <a:pt x="5" y="24"/>
                    <a:pt x="8" y="19"/>
                    <a:pt x="11" y="15"/>
                  </a:cubicBezTo>
                  <a:cubicBezTo>
                    <a:pt x="15" y="11"/>
                    <a:pt x="19" y="7"/>
                    <a:pt x="24" y="5"/>
                  </a:cubicBezTo>
                  <a:cubicBezTo>
                    <a:pt x="35" y="0"/>
                    <a:pt x="46" y="0"/>
                    <a:pt x="57" y="5"/>
                  </a:cubicBezTo>
                  <a:cubicBezTo>
                    <a:pt x="62" y="7"/>
                    <a:pt x="66" y="11"/>
                    <a:pt x="70" y="15"/>
                  </a:cubicBezTo>
                  <a:cubicBezTo>
                    <a:pt x="73" y="19"/>
                    <a:pt x="76" y="24"/>
                    <a:pt x="78" y="29"/>
                  </a:cubicBezTo>
                  <a:cubicBezTo>
                    <a:pt x="81" y="35"/>
                    <a:pt x="82" y="41"/>
                    <a:pt x="82" y="47"/>
                  </a:cubicBezTo>
                  <a:cubicBezTo>
                    <a:pt x="82" y="81"/>
                    <a:pt x="82" y="81"/>
                    <a:pt x="82" y="81"/>
                  </a:cubicBezTo>
                  <a:close/>
                </a:path>
              </a:pathLst>
            </a:custGeom>
            <a:solidFill>
              <a:srgbClr val="ffffff"/>
            </a:solidFill>
            <a:ln>
              <a:noFill/>
            </a:ln>
          </p:spPr>
          <p:style>
            <a:lnRef idx="0"/>
            <a:fillRef idx="0"/>
            <a:effectRef idx="0"/>
            <a:fontRef idx="minor"/>
          </p:style>
        </p:sp>
        <p:sp>
          <p:nvSpPr>
            <p:cNvPr id="146" name="CustomShape 12"/>
            <p:cNvSpPr/>
            <p:nvPr/>
          </p:nvSpPr>
          <p:spPr>
            <a:xfrm>
              <a:off x="11810880" y="492120"/>
              <a:ext cx="139320" cy="149040"/>
            </a:xfrm>
            <a:custGeom>
              <a:avLst/>
              <a:gdLst/>
              <a:ahLst/>
              <a:rect l="l" t="t" r="r" b="b"/>
              <a:pathLst>
                <a:path w="90" h="96">
                  <a:moveTo>
                    <a:pt x="0" y="48"/>
                  </a:moveTo>
                  <a:cubicBezTo>
                    <a:pt x="0" y="36"/>
                    <a:pt x="4" y="24"/>
                    <a:pt x="13" y="15"/>
                  </a:cubicBezTo>
                  <a:cubicBezTo>
                    <a:pt x="16" y="11"/>
                    <a:pt x="21" y="8"/>
                    <a:pt x="26" y="5"/>
                  </a:cubicBezTo>
                  <a:cubicBezTo>
                    <a:pt x="37" y="0"/>
                    <a:pt x="49" y="0"/>
                    <a:pt x="60" y="5"/>
                  </a:cubicBezTo>
                  <a:cubicBezTo>
                    <a:pt x="65" y="8"/>
                    <a:pt x="69" y="11"/>
                    <a:pt x="73" y="15"/>
                  </a:cubicBezTo>
                  <a:cubicBezTo>
                    <a:pt x="90" y="34"/>
                    <a:pt x="90" y="62"/>
                    <a:pt x="73" y="81"/>
                  </a:cubicBezTo>
                  <a:cubicBezTo>
                    <a:pt x="69" y="85"/>
                    <a:pt x="65" y="89"/>
                    <a:pt x="60" y="91"/>
                  </a:cubicBezTo>
                  <a:cubicBezTo>
                    <a:pt x="49" y="96"/>
                    <a:pt x="37" y="96"/>
                    <a:pt x="26" y="91"/>
                  </a:cubicBezTo>
                  <a:cubicBezTo>
                    <a:pt x="21" y="89"/>
                    <a:pt x="16" y="85"/>
                    <a:pt x="13" y="81"/>
                  </a:cubicBezTo>
                  <a:cubicBezTo>
                    <a:pt x="4" y="72"/>
                    <a:pt x="0" y="60"/>
                    <a:pt x="0" y="48"/>
                  </a:cubicBezTo>
                  <a:close/>
                  <a:moveTo>
                    <a:pt x="23" y="48"/>
                  </a:moveTo>
                  <a:cubicBezTo>
                    <a:pt x="23" y="51"/>
                    <a:pt x="24" y="54"/>
                    <a:pt x="25" y="56"/>
                  </a:cubicBezTo>
                  <a:cubicBezTo>
                    <a:pt x="26" y="59"/>
                    <a:pt x="27" y="61"/>
                    <a:pt x="29" y="63"/>
                  </a:cubicBezTo>
                  <a:cubicBezTo>
                    <a:pt x="31" y="65"/>
                    <a:pt x="33" y="67"/>
                    <a:pt x="35" y="68"/>
                  </a:cubicBezTo>
                  <a:cubicBezTo>
                    <a:pt x="38" y="69"/>
                    <a:pt x="40" y="69"/>
                    <a:pt x="43" y="69"/>
                  </a:cubicBezTo>
                  <a:cubicBezTo>
                    <a:pt x="46" y="69"/>
                    <a:pt x="48" y="69"/>
                    <a:pt x="51" y="68"/>
                  </a:cubicBezTo>
                  <a:cubicBezTo>
                    <a:pt x="53" y="67"/>
                    <a:pt x="55" y="65"/>
                    <a:pt x="57" y="63"/>
                  </a:cubicBezTo>
                  <a:cubicBezTo>
                    <a:pt x="60" y="59"/>
                    <a:pt x="62" y="54"/>
                    <a:pt x="62" y="48"/>
                  </a:cubicBezTo>
                  <a:cubicBezTo>
                    <a:pt x="62" y="43"/>
                    <a:pt x="60" y="37"/>
                    <a:pt x="57" y="33"/>
                  </a:cubicBezTo>
                  <a:cubicBezTo>
                    <a:pt x="55" y="31"/>
                    <a:pt x="53" y="30"/>
                    <a:pt x="51" y="29"/>
                  </a:cubicBezTo>
                  <a:cubicBezTo>
                    <a:pt x="48" y="28"/>
                    <a:pt x="46" y="27"/>
                    <a:pt x="43" y="27"/>
                  </a:cubicBezTo>
                  <a:cubicBezTo>
                    <a:pt x="40" y="27"/>
                    <a:pt x="38" y="28"/>
                    <a:pt x="35" y="29"/>
                  </a:cubicBezTo>
                  <a:cubicBezTo>
                    <a:pt x="33" y="30"/>
                    <a:pt x="31" y="31"/>
                    <a:pt x="29" y="33"/>
                  </a:cubicBezTo>
                  <a:cubicBezTo>
                    <a:pt x="27" y="35"/>
                    <a:pt x="26" y="37"/>
                    <a:pt x="25" y="40"/>
                  </a:cubicBezTo>
                  <a:cubicBezTo>
                    <a:pt x="24" y="43"/>
                    <a:pt x="23" y="45"/>
                    <a:pt x="23" y="48"/>
                  </a:cubicBezTo>
                  <a:close/>
                </a:path>
              </a:pathLst>
            </a:custGeom>
            <a:solidFill>
              <a:srgbClr val="ffffff"/>
            </a:solidFill>
            <a:ln>
              <a:noFill/>
            </a:ln>
          </p:spPr>
          <p:style>
            <a:lnRef idx="0"/>
            <a:fillRef idx="0"/>
            <a:effectRef idx="0"/>
            <a:fontRef idx="minor"/>
          </p:style>
        </p:sp>
        <p:sp>
          <p:nvSpPr>
            <p:cNvPr id="147" name="CustomShape 13"/>
            <p:cNvSpPr/>
            <p:nvPr/>
          </p:nvSpPr>
          <p:spPr>
            <a:xfrm>
              <a:off x="11966400" y="492120"/>
              <a:ext cx="133200" cy="149040"/>
            </a:xfrm>
            <a:custGeom>
              <a:avLst/>
              <a:gdLst/>
              <a:ahLst/>
              <a:rect l="l" t="t" r="r" b="b"/>
              <a:pathLst>
                <a:path w="86" h="96">
                  <a:moveTo>
                    <a:pt x="0" y="48"/>
                  </a:moveTo>
                  <a:cubicBezTo>
                    <a:pt x="0" y="42"/>
                    <a:pt x="1" y="36"/>
                    <a:pt x="3" y="30"/>
                  </a:cubicBezTo>
                  <a:cubicBezTo>
                    <a:pt x="5" y="25"/>
                    <a:pt x="9" y="20"/>
                    <a:pt x="13" y="15"/>
                  </a:cubicBezTo>
                  <a:cubicBezTo>
                    <a:pt x="16" y="11"/>
                    <a:pt x="21" y="8"/>
                    <a:pt x="26" y="5"/>
                  </a:cubicBezTo>
                  <a:cubicBezTo>
                    <a:pt x="37" y="0"/>
                    <a:pt x="49" y="0"/>
                    <a:pt x="60" y="5"/>
                  </a:cubicBezTo>
                  <a:cubicBezTo>
                    <a:pt x="65" y="8"/>
                    <a:pt x="69" y="11"/>
                    <a:pt x="73" y="15"/>
                  </a:cubicBezTo>
                  <a:cubicBezTo>
                    <a:pt x="82" y="24"/>
                    <a:pt x="86" y="36"/>
                    <a:pt x="86" y="48"/>
                  </a:cubicBezTo>
                  <a:cubicBezTo>
                    <a:pt x="86" y="54"/>
                    <a:pt x="85" y="61"/>
                    <a:pt x="83" y="66"/>
                  </a:cubicBezTo>
                  <a:cubicBezTo>
                    <a:pt x="80" y="72"/>
                    <a:pt x="77" y="77"/>
                    <a:pt x="73" y="81"/>
                  </a:cubicBezTo>
                  <a:cubicBezTo>
                    <a:pt x="69" y="85"/>
                    <a:pt x="65" y="89"/>
                    <a:pt x="60" y="91"/>
                  </a:cubicBezTo>
                  <a:cubicBezTo>
                    <a:pt x="49" y="96"/>
                    <a:pt x="37" y="96"/>
                    <a:pt x="26" y="91"/>
                  </a:cubicBezTo>
                  <a:cubicBezTo>
                    <a:pt x="21" y="89"/>
                    <a:pt x="16" y="85"/>
                    <a:pt x="13" y="81"/>
                  </a:cubicBezTo>
                  <a:cubicBezTo>
                    <a:pt x="9" y="77"/>
                    <a:pt x="5" y="72"/>
                    <a:pt x="3" y="66"/>
                  </a:cubicBezTo>
                  <a:cubicBezTo>
                    <a:pt x="1" y="61"/>
                    <a:pt x="0" y="54"/>
                    <a:pt x="0" y="48"/>
                  </a:cubicBezTo>
                  <a:close/>
                  <a:moveTo>
                    <a:pt x="23" y="48"/>
                  </a:moveTo>
                  <a:cubicBezTo>
                    <a:pt x="23" y="51"/>
                    <a:pt x="24" y="54"/>
                    <a:pt x="25" y="56"/>
                  </a:cubicBezTo>
                  <a:cubicBezTo>
                    <a:pt x="26" y="59"/>
                    <a:pt x="27" y="61"/>
                    <a:pt x="29" y="63"/>
                  </a:cubicBezTo>
                  <a:cubicBezTo>
                    <a:pt x="31" y="65"/>
                    <a:pt x="33" y="67"/>
                    <a:pt x="35" y="68"/>
                  </a:cubicBezTo>
                  <a:cubicBezTo>
                    <a:pt x="38" y="69"/>
                    <a:pt x="40" y="69"/>
                    <a:pt x="43" y="69"/>
                  </a:cubicBezTo>
                  <a:cubicBezTo>
                    <a:pt x="46" y="69"/>
                    <a:pt x="48" y="69"/>
                    <a:pt x="51" y="68"/>
                  </a:cubicBezTo>
                  <a:cubicBezTo>
                    <a:pt x="53" y="67"/>
                    <a:pt x="55" y="65"/>
                    <a:pt x="57" y="63"/>
                  </a:cubicBezTo>
                  <a:cubicBezTo>
                    <a:pt x="62" y="57"/>
                    <a:pt x="64" y="48"/>
                    <a:pt x="61" y="40"/>
                  </a:cubicBezTo>
                  <a:cubicBezTo>
                    <a:pt x="60" y="37"/>
                    <a:pt x="59" y="35"/>
                    <a:pt x="57" y="33"/>
                  </a:cubicBezTo>
                  <a:cubicBezTo>
                    <a:pt x="55" y="31"/>
                    <a:pt x="53" y="30"/>
                    <a:pt x="51" y="29"/>
                  </a:cubicBezTo>
                  <a:cubicBezTo>
                    <a:pt x="48" y="28"/>
                    <a:pt x="46" y="27"/>
                    <a:pt x="43" y="27"/>
                  </a:cubicBezTo>
                  <a:cubicBezTo>
                    <a:pt x="40" y="27"/>
                    <a:pt x="38" y="28"/>
                    <a:pt x="35" y="29"/>
                  </a:cubicBezTo>
                  <a:cubicBezTo>
                    <a:pt x="33" y="30"/>
                    <a:pt x="31" y="31"/>
                    <a:pt x="29" y="33"/>
                  </a:cubicBezTo>
                  <a:cubicBezTo>
                    <a:pt x="27" y="35"/>
                    <a:pt x="26" y="37"/>
                    <a:pt x="25" y="40"/>
                  </a:cubicBezTo>
                  <a:cubicBezTo>
                    <a:pt x="24" y="43"/>
                    <a:pt x="23" y="45"/>
                    <a:pt x="23" y="48"/>
                  </a:cubicBezTo>
                  <a:close/>
                </a:path>
              </a:pathLst>
            </a:custGeom>
            <a:solidFill>
              <a:srgbClr val="ffffff"/>
            </a:solidFill>
            <a:ln>
              <a:noFill/>
            </a:ln>
          </p:spPr>
          <p:style>
            <a:lnRef idx="0"/>
            <a:fillRef idx="0"/>
            <a:effectRef idx="0"/>
            <a:fontRef idx="minor"/>
          </p:style>
        </p:sp>
        <p:sp>
          <p:nvSpPr>
            <p:cNvPr id="148" name="CustomShape 14"/>
            <p:cNvSpPr/>
            <p:nvPr/>
          </p:nvSpPr>
          <p:spPr>
            <a:xfrm>
              <a:off x="11140920" y="404640"/>
              <a:ext cx="190080" cy="232920"/>
            </a:xfrm>
            <a:custGeom>
              <a:avLst/>
              <a:gdLst/>
              <a:ahLst/>
              <a:rect l="l" t="t" r="r" b="b"/>
              <a:pathLst>
                <a:path w="122" h="149">
                  <a:moveTo>
                    <a:pt x="1" y="21"/>
                  </a:moveTo>
                  <a:cubicBezTo>
                    <a:pt x="0" y="19"/>
                    <a:pt x="0" y="17"/>
                    <a:pt x="0" y="15"/>
                  </a:cubicBezTo>
                  <a:cubicBezTo>
                    <a:pt x="0" y="13"/>
                    <a:pt x="0" y="11"/>
                    <a:pt x="1" y="9"/>
                  </a:cubicBezTo>
                  <a:cubicBezTo>
                    <a:pt x="2" y="7"/>
                    <a:pt x="3" y="6"/>
                    <a:pt x="4" y="4"/>
                  </a:cubicBezTo>
                  <a:cubicBezTo>
                    <a:pt x="5" y="3"/>
                    <a:pt x="7" y="2"/>
                    <a:pt x="9" y="1"/>
                  </a:cubicBezTo>
                  <a:cubicBezTo>
                    <a:pt x="10" y="0"/>
                    <a:pt x="12" y="0"/>
                    <a:pt x="14" y="0"/>
                  </a:cubicBezTo>
                  <a:cubicBezTo>
                    <a:pt x="16" y="0"/>
                    <a:pt x="17" y="0"/>
                    <a:pt x="19" y="1"/>
                  </a:cubicBezTo>
                  <a:cubicBezTo>
                    <a:pt x="21" y="2"/>
                    <a:pt x="22" y="3"/>
                    <a:pt x="23" y="4"/>
                  </a:cubicBezTo>
                  <a:cubicBezTo>
                    <a:pt x="25" y="6"/>
                    <a:pt x="26" y="7"/>
                    <a:pt x="27" y="9"/>
                  </a:cubicBezTo>
                  <a:cubicBezTo>
                    <a:pt x="27" y="9"/>
                    <a:pt x="58" y="88"/>
                    <a:pt x="58" y="90"/>
                  </a:cubicBezTo>
                  <a:cubicBezTo>
                    <a:pt x="59" y="91"/>
                    <a:pt x="61" y="92"/>
                    <a:pt x="62" y="91"/>
                  </a:cubicBezTo>
                  <a:cubicBezTo>
                    <a:pt x="63" y="91"/>
                    <a:pt x="63" y="90"/>
                    <a:pt x="63" y="90"/>
                  </a:cubicBezTo>
                  <a:cubicBezTo>
                    <a:pt x="64" y="88"/>
                    <a:pt x="95" y="9"/>
                    <a:pt x="95" y="9"/>
                  </a:cubicBezTo>
                  <a:cubicBezTo>
                    <a:pt x="96" y="7"/>
                    <a:pt x="97" y="6"/>
                    <a:pt x="98" y="4"/>
                  </a:cubicBezTo>
                  <a:cubicBezTo>
                    <a:pt x="99" y="3"/>
                    <a:pt x="101" y="2"/>
                    <a:pt x="103" y="1"/>
                  </a:cubicBezTo>
                  <a:cubicBezTo>
                    <a:pt x="104" y="0"/>
                    <a:pt x="106" y="0"/>
                    <a:pt x="108" y="0"/>
                  </a:cubicBezTo>
                  <a:cubicBezTo>
                    <a:pt x="109" y="0"/>
                    <a:pt x="111" y="0"/>
                    <a:pt x="113" y="1"/>
                  </a:cubicBezTo>
                  <a:cubicBezTo>
                    <a:pt x="115" y="2"/>
                    <a:pt x="116" y="3"/>
                    <a:pt x="118" y="4"/>
                  </a:cubicBezTo>
                  <a:cubicBezTo>
                    <a:pt x="119" y="6"/>
                    <a:pt x="120" y="7"/>
                    <a:pt x="121" y="9"/>
                  </a:cubicBezTo>
                  <a:cubicBezTo>
                    <a:pt x="121" y="11"/>
                    <a:pt x="122" y="13"/>
                    <a:pt x="122" y="15"/>
                  </a:cubicBezTo>
                  <a:cubicBezTo>
                    <a:pt x="122" y="17"/>
                    <a:pt x="121" y="19"/>
                    <a:pt x="121" y="21"/>
                  </a:cubicBezTo>
                  <a:cubicBezTo>
                    <a:pt x="74" y="140"/>
                    <a:pt x="74" y="140"/>
                    <a:pt x="74" y="140"/>
                  </a:cubicBezTo>
                  <a:cubicBezTo>
                    <a:pt x="73" y="142"/>
                    <a:pt x="71" y="145"/>
                    <a:pt x="69" y="146"/>
                  </a:cubicBezTo>
                  <a:cubicBezTo>
                    <a:pt x="66" y="148"/>
                    <a:pt x="64" y="149"/>
                    <a:pt x="61" y="149"/>
                  </a:cubicBezTo>
                  <a:cubicBezTo>
                    <a:pt x="60" y="149"/>
                    <a:pt x="60" y="149"/>
                    <a:pt x="60" y="149"/>
                  </a:cubicBezTo>
                  <a:cubicBezTo>
                    <a:pt x="59" y="149"/>
                    <a:pt x="59" y="149"/>
                    <a:pt x="59" y="149"/>
                  </a:cubicBezTo>
                  <a:cubicBezTo>
                    <a:pt x="56" y="148"/>
                    <a:pt x="54" y="147"/>
                    <a:pt x="52" y="146"/>
                  </a:cubicBezTo>
                  <a:cubicBezTo>
                    <a:pt x="50" y="144"/>
                    <a:pt x="49" y="142"/>
                    <a:pt x="48" y="140"/>
                  </a:cubicBezTo>
                  <a:lnTo>
                    <a:pt x="1" y="21"/>
                  </a:lnTo>
                  <a:close/>
                </a:path>
              </a:pathLst>
            </a:custGeom>
            <a:solidFill>
              <a:srgbClr val="ffffff"/>
            </a:solidFill>
            <a:ln>
              <a:noFill/>
            </a:ln>
          </p:spPr>
          <p:style>
            <a:lnRef idx="0"/>
            <a:fillRef idx="0"/>
            <a:effectRef idx="0"/>
            <a:fontRef idx="minor"/>
          </p:style>
        </p:sp>
        <p:sp>
          <p:nvSpPr>
            <p:cNvPr id="149" name="CustomShape 15"/>
            <p:cNvSpPr/>
            <p:nvPr/>
          </p:nvSpPr>
          <p:spPr>
            <a:xfrm>
              <a:off x="11638080" y="404640"/>
              <a:ext cx="141120" cy="236160"/>
            </a:xfrm>
            <a:custGeom>
              <a:avLst/>
              <a:gdLst/>
              <a:ahLst/>
              <a:rect l="l" t="t" r="r" b="b"/>
              <a:pathLst>
                <a:path w="91" h="151">
                  <a:moveTo>
                    <a:pt x="91" y="18"/>
                  </a:moveTo>
                  <a:cubicBezTo>
                    <a:pt x="91" y="13"/>
                    <a:pt x="91" y="13"/>
                    <a:pt x="91" y="13"/>
                  </a:cubicBezTo>
                  <a:cubicBezTo>
                    <a:pt x="91" y="12"/>
                    <a:pt x="90" y="10"/>
                    <a:pt x="90" y="8"/>
                  </a:cubicBezTo>
                  <a:cubicBezTo>
                    <a:pt x="89" y="7"/>
                    <a:pt x="88" y="5"/>
                    <a:pt x="87" y="4"/>
                  </a:cubicBezTo>
                  <a:cubicBezTo>
                    <a:pt x="86" y="3"/>
                    <a:pt x="85" y="2"/>
                    <a:pt x="83" y="1"/>
                  </a:cubicBezTo>
                  <a:cubicBezTo>
                    <a:pt x="80" y="0"/>
                    <a:pt x="77" y="0"/>
                    <a:pt x="74" y="1"/>
                  </a:cubicBezTo>
                  <a:cubicBezTo>
                    <a:pt x="71" y="3"/>
                    <a:pt x="69" y="5"/>
                    <a:pt x="68" y="8"/>
                  </a:cubicBezTo>
                  <a:cubicBezTo>
                    <a:pt x="67" y="10"/>
                    <a:pt x="67" y="12"/>
                    <a:pt x="67" y="13"/>
                  </a:cubicBezTo>
                  <a:cubicBezTo>
                    <a:pt x="67" y="62"/>
                    <a:pt x="67" y="62"/>
                    <a:pt x="67" y="62"/>
                  </a:cubicBezTo>
                  <a:cubicBezTo>
                    <a:pt x="64" y="60"/>
                    <a:pt x="61" y="59"/>
                    <a:pt x="58" y="58"/>
                  </a:cubicBezTo>
                  <a:cubicBezTo>
                    <a:pt x="54" y="57"/>
                    <a:pt x="51" y="57"/>
                    <a:pt x="48" y="57"/>
                  </a:cubicBezTo>
                  <a:cubicBezTo>
                    <a:pt x="42" y="56"/>
                    <a:pt x="36" y="58"/>
                    <a:pt x="31" y="60"/>
                  </a:cubicBezTo>
                  <a:cubicBezTo>
                    <a:pt x="26" y="63"/>
                    <a:pt x="21" y="66"/>
                    <a:pt x="17" y="70"/>
                  </a:cubicBezTo>
                  <a:cubicBezTo>
                    <a:pt x="0" y="89"/>
                    <a:pt x="0" y="117"/>
                    <a:pt x="17" y="136"/>
                  </a:cubicBezTo>
                  <a:cubicBezTo>
                    <a:pt x="21" y="140"/>
                    <a:pt x="26" y="144"/>
                    <a:pt x="31" y="146"/>
                  </a:cubicBezTo>
                  <a:cubicBezTo>
                    <a:pt x="41" y="151"/>
                    <a:pt x="54" y="151"/>
                    <a:pt x="64" y="146"/>
                  </a:cubicBezTo>
                  <a:cubicBezTo>
                    <a:pt x="69" y="144"/>
                    <a:pt x="74" y="140"/>
                    <a:pt x="78" y="136"/>
                  </a:cubicBezTo>
                  <a:cubicBezTo>
                    <a:pt x="82" y="132"/>
                    <a:pt x="85" y="127"/>
                    <a:pt x="87" y="122"/>
                  </a:cubicBezTo>
                  <a:cubicBezTo>
                    <a:pt x="89" y="116"/>
                    <a:pt x="91" y="110"/>
                    <a:pt x="91" y="104"/>
                  </a:cubicBezTo>
                  <a:cubicBezTo>
                    <a:pt x="91" y="18"/>
                    <a:pt x="91" y="18"/>
                    <a:pt x="91" y="18"/>
                  </a:cubicBezTo>
                  <a:close/>
                  <a:moveTo>
                    <a:pt x="66" y="111"/>
                  </a:moveTo>
                  <a:cubicBezTo>
                    <a:pt x="65" y="114"/>
                    <a:pt x="63" y="116"/>
                    <a:pt x="61" y="118"/>
                  </a:cubicBezTo>
                  <a:cubicBezTo>
                    <a:pt x="60" y="120"/>
                    <a:pt x="57" y="122"/>
                    <a:pt x="55" y="123"/>
                  </a:cubicBezTo>
                  <a:cubicBezTo>
                    <a:pt x="53" y="124"/>
                    <a:pt x="50" y="124"/>
                    <a:pt x="48" y="124"/>
                  </a:cubicBezTo>
                  <a:cubicBezTo>
                    <a:pt x="45" y="124"/>
                    <a:pt x="42" y="124"/>
                    <a:pt x="40" y="123"/>
                  </a:cubicBezTo>
                  <a:cubicBezTo>
                    <a:pt x="38" y="122"/>
                    <a:pt x="35" y="120"/>
                    <a:pt x="34" y="118"/>
                  </a:cubicBezTo>
                  <a:cubicBezTo>
                    <a:pt x="32" y="116"/>
                    <a:pt x="31" y="114"/>
                    <a:pt x="30" y="111"/>
                  </a:cubicBezTo>
                  <a:cubicBezTo>
                    <a:pt x="26" y="104"/>
                    <a:pt x="28" y="95"/>
                    <a:pt x="34" y="88"/>
                  </a:cubicBezTo>
                  <a:cubicBezTo>
                    <a:pt x="35" y="86"/>
                    <a:pt x="38" y="85"/>
                    <a:pt x="40" y="84"/>
                  </a:cubicBezTo>
                  <a:cubicBezTo>
                    <a:pt x="42" y="83"/>
                    <a:pt x="45" y="82"/>
                    <a:pt x="48" y="82"/>
                  </a:cubicBezTo>
                  <a:cubicBezTo>
                    <a:pt x="50" y="82"/>
                    <a:pt x="53" y="83"/>
                    <a:pt x="55" y="84"/>
                  </a:cubicBezTo>
                  <a:cubicBezTo>
                    <a:pt x="57" y="85"/>
                    <a:pt x="60" y="86"/>
                    <a:pt x="61" y="88"/>
                  </a:cubicBezTo>
                  <a:cubicBezTo>
                    <a:pt x="63" y="90"/>
                    <a:pt x="65" y="92"/>
                    <a:pt x="66" y="95"/>
                  </a:cubicBezTo>
                  <a:cubicBezTo>
                    <a:pt x="68" y="100"/>
                    <a:pt x="68" y="106"/>
                    <a:pt x="66" y="111"/>
                  </a:cubicBezTo>
                  <a:close/>
                </a:path>
              </a:pathLst>
            </a:custGeom>
            <a:solidFill>
              <a:srgbClr val="ffffff"/>
            </a:solidFill>
            <a:ln>
              <a:noFill/>
            </a:ln>
          </p:spPr>
          <p:style>
            <a:lnRef idx="0"/>
            <a:fillRef idx="0"/>
            <a:effectRef idx="0"/>
            <a:fontRef idx="minor"/>
          </p:style>
        </p:sp>
      </p:grpSp>
      <p:sp>
        <p:nvSpPr>
          <p:cNvPr id="150" name="CustomShape 16"/>
          <p:cNvSpPr/>
          <p:nvPr/>
        </p:nvSpPr>
        <p:spPr>
          <a:xfrm>
            <a:off x="5760720" y="389520"/>
            <a:ext cx="3664080" cy="79524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c4182"/>
                </a:solidFill>
                <a:latin typeface="Roboto"/>
                <a:ea typeface="Roboto"/>
              </a:rPr>
              <a:t>Các lợi ích ?</a:t>
            </a:r>
            <a:endParaRPr b="0" lang="en-US" sz="4000" spc="-1" strike="noStrike">
              <a:latin typeface="Arial"/>
            </a:endParaRPr>
          </a:p>
        </p:txBody>
      </p:sp>
      <p:sp>
        <p:nvSpPr>
          <p:cNvPr id="151" name="CustomShape 17"/>
          <p:cNvSpPr/>
          <p:nvPr/>
        </p:nvSpPr>
        <p:spPr>
          <a:xfrm>
            <a:off x="7026120" y="3193920"/>
            <a:ext cx="36720" cy="195120"/>
          </a:xfrm>
          <a:prstGeom prst="rect">
            <a:avLst/>
          </a:prstGeom>
          <a:noFill/>
          <a:ln>
            <a:noFill/>
          </a:ln>
        </p:spPr>
        <p:style>
          <a:lnRef idx="0"/>
          <a:fillRef idx="0"/>
          <a:effectRef idx="0"/>
          <a:fontRef idx="minor"/>
        </p:style>
        <p:txBody>
          <a:bodyPr lIns="0" rIns="0" tIns="0" bIns="0">
            <a:noAutofit/>
          </a:bodyPr>
          <a:p>
            <a:pPr>
              <a:lnSpc>
                <a:spcPct val="100000"/>
              </a:lnSpc>
            </a:pPr>
            <a:r>
              <a:rPr b="0" lang="en-US" sz="1300" spc="-1" strike="noStrike">
                <a:solidFill>
                  <a:srgbClr val="ffffff"/>
                </a:solidFill>
                <a:latin typeface="Roboto"/>
                <a:ea typeface="Roboto"/>
              </a:rPr>
              <a:t> </a:t>
            </a:r>
            <a:endParaRPr b="0" lang="en-US" sz="1300" spc="-1" strike="noStrike">
              <a:latin typeface="Arial"/>
            </a:endParaRPr>
          </a:p>
        </p:txBody>
      </p:sp>
      <p:sp>
        <p:nvSpPr>
          <p:cNvPr id="152" name="CustomShape 18"/>
          <p:cNvSpPr/>
          <p:nvPr/>
        </p:nvSpPr>
        <p:spPr>
          <a:xfrm>
            <a:off x="5872320" y="3519000"/>
            <a:ext cx="122040" cy="196560"/>
          </a:xfrm>
          <a:prstGeom prst="rect">
            <a:avLst/>
          </a:prstGeom>
          <a:noFill/>
          <a:ln>
            <a:noFill/>
          </a:ln>
        </p:spPr>
        <p:style>
          <a:lnRef idx="0"/>
          <a:fillRef idx="0"/>
          <a:effectRef idx="0"/>
          <a:fontRef idx="minor"/>
        </p:style>
      </p:sp>
      <p:sp>
        <p:nvSpPr>
          <p:cNvPr id="153" name="CustomShape 19"/>
          <p:cNvSpPr/>
          <p:nvPr/>
        </p:nvSpPr>
        <p:spPr>
          <a:xfrm>
            <a:off x="5750280" y="1373040"/>
            <a:ext cx="634680" cy="634680"/>
          </a:xfrm>
          <a:prstGeom prst="ellipse">
            <a:avLst/>
          </a:prstGeom>
          <a:solidFill>
            <a:srgbClr val="02b6c9"/>
          </a:solidFill>
          <a:ln>
            <a:noFill/>
          </a:ln>
        </p:spPr>
        <p:style>
          <a:lnRef idx="0"/>
          <a:fillRef idx="0"/>
          <a:effectRef idx="0"/>
          <a:fontRef idx="minor"/>
        </p:style>
      </p:sp>
      <p:sp>
        <p:nvSpPr>
          <p:cNvPr id="154" name="CustomShape 20"/>
          <p:cNvSpPr/>
          <p:nvPr/>
        </p:nvSpPr>
        <p:spPr>
          <a:xfrm>
            <a:off x="5762160" y="2560320"/>
            <a:ext cx="634680" cy="634680"/>
          </a:xfrm>
          <a:prstGeom prst="ellipse">
            <a:avLst/>
          </a:prstGeom>
          <a:solidFill>
            <a:srgbClr val="207b82"/>
          </a:solidFill>
          <a:ln>
            <a:noFill/>
          </a:ln>
        </p:spPr>
        <p:style>
          <a:lnRef idx="0"/>
          <a:fillRef idx="0"/>
          <a:effectRef idx="0"/>
          <a:fontRef idx="minor"/>
        </p:style>
      </p:sp>
      <p:sp>
        <p:nvSpPr>
          <p:cNvPr id="155" name="CustomShape 21"/>
          <p:cNvSpPr/>
          <p:nvPr/>
        </p:nvSpPr>
        <p:spPr>
          <a:xfrm>
            <a:off x="5760720" y="3657600"/>
            <a:ext cx="634680" cy="634680"/>
          </a:xfrm>
          <a:prstGeom prst="ellipse">
            <a:avLst/>
          </a:prstGeom>
          <a:solidFill>
            <a:srgbClr val="7c4182"/>
          </a:solidFill>
          <a:ln>
            <a:noFill/>
          </a:ln>
        </p:spPr>
        <p:style>
          <a:lnRef idx="0"/>
          <a:fillRef idx="0"/>
          <a:effectRef idx="0"/>
          <a:fontRef idx="minor"/>
        </p:style>
      </p:sp>
      <p:sp>
        <p:nvSpPr>
          <p:cNvPr id="156" name="CustomShape 22"/>
          <p:cNvSpPr/>
          <p:nvPr/>
        </p:nvSpPr>
        <p:spPr>
          <a:xfrm>
            <a:off x="6583680" y="1303920"/>
            <a:ext cx="4293720" cy="79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3f3f3f"/>
                </a:solidFill>
                <a:latin typeface="Roboto"/>
                <a:ea typeface="Roboto"/>
              </a:rPr>
              <a:t>Dễ dàng quản lý code khi có sự thay đổi chương trình.</a:t>
            </a:r>
            <a:r>
              <a:rPr b="0" lang="en-US" sz="1800" spc="-1" strike="noStrike">
                <a:solidFill>
                  <a:srgbClr val="595959"/>
                </a:solidFill>
                <a:latin typeface="Roboto"/>
                <a:ea typeface="Roboto"/>
              </a:rPr>
              <a:t> </a:t>
            </a:r>
            <a:endParaRPr b="0" lang="en-US" sz="1800" spc="-1" strike="noStrike">
              <a:latin typeface="Arial"/>
            </a:endParaRPr>
          </a:p>
        </p:txBody>
      </p:sp>
      <p:sp>
        <p:nvSpPr>
          <p:cNvPr id="157" name="CustomShape 23"/>
          <p:cNvSpPr/>
          <p:nvPr/>
        </p:nvSpPr>
        <p:spPr>
          <a:xfrm>
            <a:off x="6583680" y="2651760"/>
            <a:ext cx="4094640" cy="79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3f3f3f"/>
                </a:solidFill>
                <a:latin typeface="Roboto"/>
                <a:ea typeface="Roboto"/>
              </a:rPr>
              <a:t>Dễ mở rộng dự án.</a:t>
            </a:r>
            <a:r>
              <a:rPr b="0" lang="en-US" sz="1800" spc="-1" strike="noStrike">
                <a:solidFill>
                  <a:srgbClr val="595959"/>
                </a:solidFill>
                <a:latin typeface="Roboto"/>
                <a:ea typeface="Roboto"/>
              </a:rPr>
              <a:t> </a:t>
            </a:r>
            <a:endParaRPr b="0" lang="en-US" sz="1800" spc="-1" strike="noStrike">
              <a:latin typeface="Arial"/>
            </a:endParaRPr>
          </a:p>
        </p:txBody>
      </p:sp>
      <p:pic>
        <p:nvPicPr>
          <p:cNvPr id="158" name="Google Shape;414;p24" descr=""/>
          <p:cNvPicPr/>
          <p:nvPr/>
        </p:nvPicPr>
        <p:blipFill>
          <a:blip r:embed="rId1"/>
          <a:stretch/>
        </p:blipFill>
        <p:spPr>
          <a:xfrm>
            <a:off x="-2485080" y="1510560"/>
            <a:ext cx="7868880" cy="4455000"/>
          </a:xfrm>
          <a:prstGeom prst="rect">
            <a:avLst/>
          </a:prstGeom>
          <a:ln>
            <a:noFill/>
          </a:ln>
          <a:effectLst>
            <a:outerShdw dir="1427690" dist="49967">
              <a:srgbClr val="000000">
                <a:alpha val="47000"/>
              </a:srgbClr>
            </a:outerShdw>
          </a:effectLst>
        </p:spPr>
      </p:pic>
      <p:sp>
        <p:nvSpPr>
          <p:cNvPr id="159" name="CustomShape 24"/>
          <p:cNvSpPr/>
          <p:nvPr/>
        </p:nvSpPr>
        <p:spPr>
          <a:xfrm>
            <a:off x="5760720" y="4754880"/>
            <a:ext cx="634680" cy="634680"/>
          </a:xfrm>
          <a:prstGeom prst="ellipse">
            <a:avLst/>
          </a:prstGeom>
          <a:solidFill>
            <a:srgbClr val="02b6c9"/>
          </a:solidFill>
          <a:ln>
            <a:noFill/>
          </a:ln>
        </p:spPr>
        <p:style>
          <a:lnRef idx="0"/>
          <a:fillRef idx="0"/>
          <a:effectRef idx="0"/>
          <a:fontRef idx="minor"/>
        </p:style>
      </p:sp>
      <p:sp>
        <p:nvSpPr>
          <p:cNvPr id="160" name="CustomShape 25"/>
          <p:cNvSpPr/>
          <p:nvPr/>
        </p:nvSpPr>
        <p:spPr>
          <a:xfrm>
            <a:off x="6583680" y="3772800"/>
            <a:ext cx="4293720" cy="79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3f3f3f"/>
                </a:solidFill>
                <a:latin typeface="Roboto"/>
                <a:ea typeface="Roboto"/>
              </a:rPr>
              <a:t>Có tính bảo mật cao.</a:t>
            </a:r>
            <a:endParaRPr b="0" lang="en-US" sz="1800" spc="-1" strike="noStrike">
              <a:latin typeface="Arial"/>
            </a:endParaRPr>
          </a:p>
        </p:txBody>
      </p:sp>
      <p:sp>
        <p:nvSpPr>
          <p:cNvPr id="161" name="CustomShape 26"/>
          <p:cNvSpPr/>
          <p:nvPr/>
        </p:nvSpPr>
        <p:spPr>
          <a:xfrm>
            <a:off x="6583680" y="4687200"/>
            <a:ext cx="4293720" cy="79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3f3f3f"/>
                </a:solidFill>
                <a:latin typeface="Roboto"/>
                <a:ea typeface="Roboto"/>
              </a:rPr>
              <a:t>Có thể sử dụng mã nguồn, tiết kiệm tài nguyên.</a:t>
            </a:r>
            <a:r>
              <a:rPr b="0" lang="en-US" sz="1800" spc="-1" strike="noStrike">
                <a:solidFill>
                  <a:srgbClr val="595959"/>
                </a:solidFill>
                <a:latin typeface="Roboto"/>
                <a:ea typeface="Roboto"/>
              </a:rPr>
              <a:t> </a:t>
            </a:r>
            <a:endParaRPr b="0" lang="en-US" sz="1800" spc="-1" strike="noStrike">
              <a:latin typeface="Arial"/>
            </a:endParaRPr>
          </a:p>
        </p:txBody>
      </p:sp>
    </p:spTree>
  </p:cSld>
  <p:transition spd="slow">
    <p:random/>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838080" y="365040"/>
            <a:ext cx="10510560" cy="1320480"/>
          </a:xfrm>
          <a:prstGeom prst="rect">
            <a:avLst/>
          </a:prstGeom>
          <a:noFill/>
          <a:ln>
            <a:noFill/>
          </a:ln>
        </p:spPr>
        <p:style>
          <a:lnRef idx="0"/>
          <a:fillRef idx="0"/>
          <a:effectRef idx="0"/>
          <a:fontRef idx="minor"/>
        </p:style>
      </p:sp>
      <p:sp>
        <p:nvSpPr>
          <p:cNvPr id="163" name="CustomShape 2"/>
          <p:cNvSpPr/>
          <p:nvPr/>
        </p:nvSpPr>
        <p:spPr>
          <a:xfrm>
            <a:off x="-25560" y="-15840"/>
            <a:ext cx="12202920" cy="6864120"/>
          </a:xfrm>
          <a:prstGeom prst="rect">
            <a:avLst/>
          </a:prstGeom>
          <a:noFill/>
          <a:ln>
            <a:noFill/>
          </a:ln>
        </p:spPr>
        <p:style>
          <a:lnRef idx="0"/>
          <a:fillRef idx="0"/>
          <a:effectRef idx="0"/>
          <a:fontRef idx="minor"/>
        </p:style>
      </p:sp>
      <p:sp>
        <p:nvSpPr>
          <p:cNvPr id="164" name="CustomShape 3"/>
          <p:cNvSpPr/>
          <p:nvPr/>
        </p:nvSpPr>
        <p:spPr>
          <a:xfrm>
            <a:off x="-27000" y="-17640"/>
            <a:ext cx="12204360" cy="6868800"/>
          </a:xfrm>
          <a:prstGeom prst="rect">
            <a:avLst/>
          </a:prstGeom>
          <a:noFill/>
          <a:ln>
            <a:noFill/>
          </a:ln>
        </p:spPr>
        <p:style>
          <a:lnRef idx="0"/>
          <a:fillRef idx="0"/>
          <a:effectRef idx="0"/>
          <a:fontRef idx="minor"/>
        </p:style>
      </p:sp>
      <p:sp>
        <p:nvSpPr>
          <p:cNvPr id="165" name="CustomShape 4"/>
          <p:cNvSpPr/>
          <p:nvPr/>
        </p:nvSpPr>
        <p:spPr>
          <a:xfrm>
            <a:off x="8994600" y="-17640"/>
            <a:ext cx="3182760" cy="6868800"/>
          </a:xfrm>
          <a:prstGeom prst="rect">
            <a:avLst/>
          </a:prstGeom>
          <a:solidFill>
            <a:srgbClr val="7c4182"/>
          </a:solidFill>
          <a:ln>
            <a:noFill/>
          </a:ln>
        </p:spPr>
        <p:style>
          <a:lnRef idx="0"/>
          <a:fillRef idx="0"/>
          <a:effectRef idx="0"/>
          <a:fontRef idx="minor"/>
        </p:style>
      </p:sp>
      <p:sp>
        <p:nvSpPr>
          <p:cNvPr id="166" name="CustomShape 5"/>
          <p:cNvSpPr/>
          <p:nvPr/>
        </p:nvSpPr>
        <p:spPr>
          <a:xfrm>
            <a:off x="8994600" y="-17640"/>
            <a:ext cx="3182760" cy="6868800"/>
          </a:xfrm>
          <a:prstGeom prst="rect">
            <a:avLst/>
          </a:prstGeom>
          <a:noFill/>
          <a:ln>
            <a:noFill/>
          </a:ln>
        </p:spPr>
        <p:style>
          <a:lnRef idx="0"/>
          <a:fillRef idx="0"/>
          <a:effectRef idx="0"/>
          <a:fontRef idx="minor"/>
        </p:style>
      </p:sp>
      <p:sp>
        <p:nvSpPr>
          <p:cNvPr id="167" name="CustomShape 6"/>
          <p:cNvSpPr/>
          <p:nvPr/>
        </p:nvSpPr>
        <p:spPr>
          <a:xfrm>
            <a:off x="-22320" y="1004760"/>
            <a:ext cx="474480" cy="1055520"/>
          </a:xfrm>
          <a:custGeom>
            <a:avLst/>
            <a:gdLst/>
            <a:ahLst/>
            <a:rect l="l" t="t" r="r" b="b"/>
            <a:pathLst>
              <a:path w="302" h="667">
                <a:moveTo>
                  <a:pt x="264" y="264"/>
                </a:moveTo>
                <a:cubicBezTo>
                  <a:pt x="0" y="0"/>
                  <a:pt x="0" y="0"/>
                  <a:pt x="0" y="0"/>
                </a:cubicBezTo>
                <a:cubicBezTo>
                  <a:pt x="0" y="667"/>
                  <a:pt x="0" y="667"/>
                  <a:pt x="0" y="667"/>
                </a:cubicBezTo>
                <a:cubicBezTo>
                  <a:pt x="264" y="403"/>
                  <a:pt x="264" y="403"/>
                  <a:pt x="264" y="403"/>
                </a:cubicBezTo>
                <a:cubicBezTo>
                  <a:pt x="302" y="365"/>
                  <a:pt x="302" y="302"/>
                  <a:pt x="264" y="264"/>
                </a:cubicBezTo>
                <a:close/>
              </a:path>
            </a:pathLst>
          </a:custGeom>
          <a:solidFill>
            <a:srgbClr val="7c4182"/>
          </a:solidFill>
          <a:ln>
            <a:noFill/>
          </a:ln>
        </p:spPr>
        <p:style>
          <a:lnRef idx="0"/>
          <a:fillRef idx="0"/>
          <a:effectRef idx="0"/>
          <a:fontRef idx="minor"/>
        </p:style>
      </p:sp>
      <p:grpSp>
        <p:nvGrpSpPr>
          <p:cNvPr id="168" name="Group 7"/>
          <p:cNvGrpSpPr/>
          <p:nvPr/>
        </p:nvGrpSpPr>
        <p:grpSpPr>
          <a:xfrm>
            <a:off x="10980720" y="4583160"/>
            <a:ext cx="1839600" cy="1839600"/>
            <a:chOff x="10980720" y="4583160"/>
            <a:chExt cx="1839600" cy="1839600"/>
          </a:xfrm>
        </p:grpSpPr>
        <p:sp>
          <p:nvSpPr>
            <p:cNvPr id="169" name="CustomShape 8"/>
            <p:cNvSpPr/>
            <p:nvPr/>
          </p:nvSpPr>
          <p:spPr>
            <a:xfrm>
              <a:off x="12182400" y="4626000"/>
              <a:ext cx="637920" cy="1753920"/>
            </a:xfrm>
            <a:custGeom>
              <a:avLst/>
              <a:gdLst/>
              <a:ahLst/>
              <a:rect l="l" t="t" r="r" b="b"/>
              <a:pathLst>
                <a:path w="404" h="1106">
                  <a:moveTo>
                    <a:pt x="0" y="0"/>
                  </a:moveTo>
                  <a:cubicBezTo>
                    <a:pt x="0" y="203"/>
                    <a:pt x="0" y="203"/>
                    <a:pt x="0" y="203"/>
                  </a:cubicBezTo>
                  <a:cubicBezTo>
                    <a:pt x="60" y="233"/>
                    <a:pt x="112" y="278"/>
                    <a:pt x="149" y="334"/>
                  </a:cubicBezTo>
                  <a:cubicBezTo>
                    <a:pt x="170" y="365"/>
                    <a:pt x="187" y="400"/>
                    <a:pt x="198" y="436"/>
                  </a:cubicBezTo>
                  <a:cubicBezTo>
                    <a:pt x="210" y="473"/>
                    <a:pt x="216" y="512"/>
                    <a:pt x="216" y="553"/>
                  </a:cubicBezTo>
                  <a:cubicBezTo>
                    <a:pt x="216" y="607"/>
                    <a:pt x="205" y="659"/>
                    <a:pt x="185" y="706"/>
                  </a:cubicBezTo>
                  <a:cubicBezTo>
                    <a:pt x="156" y="776"/>
                    <a:pt x="106" y="836"/>
                    <a:pt x="43" y="878"/>
                  </a:cubicBezTo>
                  <a:cubicBezTo>
                    <a:pt x="29" y="887"/>
                    <a:pt x="15" y="896"/>
                    <a:pt x="0" y="903"/>
                  </a:cubicBezTo>
                  <a:cubicBezTo>
                    <a:pt x="0" y="1106"/>
                    <a:pt x="0" y="1106"/>
                    <a:pt x="0" y="1106"/>
                  </a:cubicBezTo>
                  <a:cubicBezTo>
                    <a:pt x="17" y="1100"/>
                    <a:pt x="34" y="1094"/>
                    <a:pt x="50" y="1087"/>
                  </a:cubicBezTo>
                  <a:cubicBezTo>
                    <a:pt x="154" y="1043"/>
                    <a:pt x="242" y="970"/>
                    <a:pt x="305" y="877"/>
                  </a:cubicBezTo>
                  <a:cubicBezTo>
                    <a:pt x="336" y="831"/>
                    <a:pt x="361" y="780"/>
                    <a:pt x="378" y="725"/>
                  </a:cubicBezTo>
                  <a:cubicBezTo>
                    <a:pt x="395" y="671"/>
                    <a:pt x="404" y="613"/>
                    <a:pt x="404" y="553"/>
                  </a:cubicBezTo>
                  <a:cubicBezTo>
                    <a:pt x="404" y="473"/>
                    <a:pt x="388" y="397"/>
                    <a:pt x="358" y="327"/>
                  </a:cubicBezTo>
                  <a:cubicBezTo>
                    <a:pt x="314" y="223"/>
                    <a:pt x="241" y="135"/>
                    <a:pt x="148" y="72"/>
                  </a:cubicBezTo>
                  <a:cubicBezTo>
                    <a:pt x="103" y="42"/>
                    <a:pt x="53" y="17"/>
                    <a:pt x="0" y="0"/>
                  </a:cubicBezTo>
                </a:path>
              </a:pathLst>
            </a:custGeom>
            <a:solidFill>
              <a:srgbClr val="96679b"/>
            </a:solidFill>
            <a:ln>
              <a:noFill/>
            </a:ln>
          </p:spPr>
          <p:style>
            <a:lnRef idx="0"/>
            <a:fillRef idx="0"/>
            <a:effectRef idx="0"/>
            <a:fontRef idx="minor"/>
          </p:style>
        </p:sp>
        <p:sp>
          <p:nvSpPr>
            <p:cNvPr id="170" name="CustomShape 9"/>
            <p:cNvSpPr/>
            <p:nvPr/>
          </p:nvSpPr>
          <p:spPr>
            <a:xfrm>
              <a:off x="10980720" y="4583160"/>
              <a:ext cx="1196640" cy="1839600"/>
            </a:xfrm>
            <a:custGeom>
              <a:avLst/>
              <a:gdLst/>
              <a:ahLst/>
              <a:rect l="l" t="t" r="r" b="b"/>
              <a:pathLst>
                <a:path w="756" h="1160">
                  <a:moveTo>
                    <a:pt x="580" y="0"/>
                  </a:moveTo>
                  <a:cubicBezTo>
                    <a:pt x="500" y="0"/>
                    <a:pt x="424" y="16"/>
                    <a:pt x="354" y="46"/>
                  </a:cubicBezTo>
                  <a:cubicBezTo>
                    <a:pt x="250" y="90"/>
                    <a:pt x="162" y="163"/>
                    <a:pt x="99" y="256"/>
                  </a:cubicBezTo>
                  <a:cubicBezTo>
                    <a:pt x="68" y="302"/>
                    <a:pt x="43" y="353"/>
                    <a:pt x="26" y="408"/>
                  </a:cubicBezTo>
                  <a:cubicBezTo>
                    <a:pt x="9" y="462"/>
                    <a:pt x="0" y="520"/>
                    <a:pt x="0" y="580"/>
                  </a:cubicBezTo>
                  <a:cubicBezTo>
                    <a:pt x="0" y="660"/>
                    <a:pt x="16" y="736"/>
                    <a:pt x="46" y="806"/>
                  </a:cubicBezTo>
                  <a:cubicBezTo>
                    <a:pt x="90" y="910"/>
                    <a:pt x="163" y="998"/>
                    <a:pt x="256" y="1061"/>
                  </a:cubicBezTo>
                  <a:cubicBezTo>
                    <a:pt x="302" y="1092"/>
                    <a:pt x="353" y="1117"/>
                    <a:pt x="408" y="1134"/>
                  </a:cubicBezTo>
                  <a:cubicBezTo>
                    <a:pt x="462" y="1151"/>
                    <a:pt x="520" y="1160"/>
                    <a:pt x="580" y="1160"/>
                  </a:cubicBezTo>
                  <a:cubicBezTo>
                    <a:pt x="580" y="1160"/>
                    <a:pt x="580" y="1160"/>
                    <a:pt x="580" y="1160"/>
                  </a:cubicBezTo>
                  <a:cubicBezTo>
                    <a:pt x="580" y="1160"/>
                    <a:pt x="580" y="1160"/>
                    <a:pt x="580" y="1160"/>
                  </a:cubicBezTo>
                  <a:cubicBezTo>
                    <a:pt x="641" y="1160"/>
                    <a:pt x="700" y="1150"/>
                    <a:pt x="756" y="1133"/>
                  </a:cubicBezTo>
                  <a:cubicBezTo>
                    <a:pt x="756" y="930"/>
                    <a:pt x="756" y="930"/>
                    <a:pt x="756" y="930"/>
                  </a:cubicBezTo>
                  <a:cubicBezTo>
                    <a:pt x="737" y="940"/>
                    <a:pt x="717" y="948"/>
                    <a:pt x="697" y="954"/>
                  </a:cubicBezTo>
                  <a:cubicBezTo>
                    <a:pt x="660" y="966"/>
                    <a:pt x="621" y="972"/>
                    <a:pt x="580" y="972"/>
                  </a:cubicBezTo>
                  <a:cubicBezTo>
                    <a:pt x="526" y="972"/>
                    <a:pt x="474" y="961"/>
                    <a:pt x="427" y="941"/>
                  </a:cubicBezTo>
                  <a:cubicBezTo>
                    <a:pt x="357" y="912"/>
                    <a:pt x="297" y="862"/>
                    <a:pt x="255" y="799"/>
                  </a:cubicBezTo>
                  <a:cubicBezTo>
                    <a:pt x="234" y="768"/>
                    <a:pt x="217" y="733"/>
                    <a:pt x="206" y="697"/>
                  </a:cubicBezTo>
                  <a:cubicBezTo>
                    <a:pt x="194" y="660"/>
                    <a:pt x="188" y="621"/>
                    <a:pt x="188" y="580"/>
                  </a:cubicBezTo>
                  <a:cubicBezTo>
                    <a:pt x="188" y="526"/>
                    <a:pt x="199" y="474"/>
                    <a:pt x="219" y="427"/>
                  </a:cubicBezTo>
                  <a:cubicBezTo>
                    <a:pt x="248" y="357"/>
                    <a:pt x="298" y="297"/>
                    <a:pt x="361" y="255"/>
                  </a:cubicBezTo>
                  <a:cubicBezTo>
                    <a:pt x="392" y="234"/>
                    <a:pt x="427" y="217"/>
                    <a:pt x="463" y="206"/>
                  </a:cubicBezTo>
                  <a:cubicBezTo>
                    <a:pt x="500" y="194"/>
                    <a:pt x="539" y="188"/>
                    <a:pt x="580" y="188"/>
                  </a:cubicBezTo>
                  <a:cubicBezTo>
                    <a:pt x="580" y="188"/>
                    <a:pt x="580" y="188"/>
                    <a:pt x="580" y="188"/>
                  </a:cubicBezTo>
                  <a:cubicBezTo>
                    <a:pt x="634" y="188"/>
                    <a:pt x="686" y="199"/>
                    <a:pt x="733" y="219"/>
                  </a:cubicBezTo>
                  <a:cubicBezTo>
                    <a:pt x="741" y="222"/>
                    <a:pt x="748" y="226"/>
                    <a:pt x="756" y="230"/>
                  </a:cubicBezTo>
                  <a:cubicBezTo>
                    <a:pt x="756" y="27"/>
                    <a:pt x="756" y="27"/>
                    <a:pt x="756" y="27"/>
                  </a:cubicBezTo>
                  <a:cubicBezTo>
                    <a:pt x="755" y="27"/>
                    <a:pt x="754" y="26"/>
                    <a:pt x="752" y="26"/>
                  </a:cubicBezTo>
                  <a:cubicBezTo>
                    <a:pt x="698" y="9"/>
                    <a:pt x="640" y="0"/>
                    <a:pt x="580" y="0"/>
                  </a:cubicBezTo>
                  <a:cubicBezTo>
                    <a:pt x="580" y="0"/>
                    <a:pt x="580" y="0"/>
                    <a:pt x="580" y="0"/>
                  </a:cubicBezTo>
                  <a:cubicBezTo>
                    <a:pt x="580" y="0"/>
                    <a:pt x="580" y="0"/>
                    <a:pt x="580" y="0"/>
                  </a:cubicBezTo>
                  <a:cubicBezTo>
                    <a:pt x="580" y="0"/>
                    <a:pt x="580" y="0"/>
                    <a:pt x="580" y="0"/>
                  </a:cubicBezTo>
                </a:path>
              </a:pathLst>
            </a:custGeom>
            <a:solidFill>
              <a:srgbClr val="96679b"/>
            </a:solidFill>
            <a:ln>
              <a:noFill/>
            </a:ln>
          </p:spPr>
          <p:style>
            <a:lnRef idx="0"/>
            <a:fillRef idx="0"/>
            <a:effectRef idx="0"/>
            <a:fontRef idx="minor"/>
          </p:style>
        </p:sp>
      </p:grpSp>
      <p:grpSp>
        <p:nvGrpSpPr>
          <p:cNvPr id="171" name="Group 10"/>
          <p:cNvGrpSpPr/>
          <p:nvPr/>
        </p:nvGrpSpPr>
        <p:grpSpPr>
          <a:xfrm>
            <a:off x="9588600" y="-569880"/>
            <a:ext cx="1101600" cy="1101240"/>
            <a:chOff x="9588600" y="-569880"/>
            <a:chExt cx="1101600" cy="1101240"/>
          </a:xfrm>
        </p:grpSpPr>
        <p:sp>
          <p:nvSpPr>
            <p:cNvPr id="172" name="CustomShape 11"/>
            <p:cNvSpPr/>
            <p:nvPr/>
          </p:nvSpPr>
          <p:spPr>
            <a:xfrm>
              <a:off x="9588600" y="-569880"/>
              <a:ext cx="1101600" cy="547560"/>
            </a:xfrm>
            <a:custGeom>
              <a:avLst/>
              <a:gdLst/>
              <a:ahLst/>
              <a:rect l="l" t="t" r="r" b="b"/>
              <a:pathLst>
                <a:path w="696" h="347">
                  <a:moveTo>
                    <a:pt x="348" y="0"/>
                  </a:moveTo>
                  <a:cubicBezTo>
                    <a:pt x="300" y="0"/>
                    <a:pt x="254" y="10"/>
                    <a:pt x="213" y="27"/>
                  </a:cubicBezTo>
                  <a:cubicBezTo>
                    <a:pt x="150" y="54"/>
                    <a:pt x="97" y="98"/>
                    <a:pt x="59" y="153"/>
                  </a:cubicBezTo>
                  <a:cubicBezTo>
                    <a:pt x="41" y="181"/>
                    <a:pt x="26" y="212"/>
                    <a:pt x="16" y="245"/>
                  </a:cubicBezTo>
                  <a:cubicBezTo>
                    <a:pt x="6" y="277"/>
                    <a:pt x="0" y="311"/>
                    <a:pt x="0" y="347"/>
                  </a:cubicBezTo>
                  <a:cubicBezTo>
                    <a:pt x="188" y="347"/>
                    <a:pt x="188" y="347"/>
                    <a:pt x="188" y="347"/>
                  </a:cubicBezTo>
                  <a:cubicBezTo>
                    <a:pt x="188" y="325"/>
                    <a:pt x="193" y="304"/>
                    <a:pt x="201" y="286"/>
                  </a:cubicBezTo>
                  <a:cubicBezTo>
                    <a:pt x="213" y="257"/>
                    <a:pt x="233" y="233"/>
                    <a:pt x="259" y="215"/>
                  </a:cubicBezTo>
                  <a:cubicBezTo>
                    <a:pt x="271" y="207"/>
                    <a:pt x="285" y="200"/>
                    <a:pt x="300" y="195"/>
                  </a:cubicBezTo>
                  <a:cubicBezTo>
                    <a:pt x="315" y="191"/>
                    <a:pt x="331" y="188"/>
                    <a:pt x="348" y="188"/>
                  </a:cubicBezTo>
                  <a:cubicBezTo>
                    <a:pt x="348" y="188"/>
                    <a:pt x="348" y="188"/>
                    <a:pt x="348" y="188"/>
                  </a:cubicBezTo>
                  <a:cubicBezTo>
                    <a:pt x="370" y="188"/>
                    <a:pt x="391" y="192"/>
                    <a:pt x="410" y="201"/>
                  </a:cubicBezTo>
                  <a:cubicBezTo>
                    <a:pt x="439" y="213"/>
                    <a:pt x="463" y="233"/>
                    <a:pt x="481" y="259"/>
                  </a:cubicBezTo>
                  <a:cubicBezTo>
                    <a:pt x="489" y="271"/>
                    <a:pt x="496" y="285"/>
                    <a:pt x="501" y="300"/>
                  </a:cubicBezTo>
                  <a:cubicBezTo>
                    <a:pt x="505" y="315"/>
                    <a:pt x="508" y="330"/>
                    <a:pt x="508" y="347"/>
                  </a:cubicBezTo>
                  <a:cubicBezTo>
                    <a:pt x="696" y="347"/>
                    <a:pt x="696" y="347"/>
                    <a:pt x="696" y="347"/>
                  </a:cubicBezTo>
                  <a:cubicBezTo>
                    <a:pt x="696" y="299"/>
                    <a:pt x="686" y="254"/>
                    <a:pt x="669" y="213"/>
                  </a:cubicBezTo>
                  <a:cubicBezTo>
                    <a:pt x="642" y="150"/>
                    <a:pt x="598" y="97"/>
                    <a:pt x="543" y="59"/>
                  </a:cubicBezTo>
                  <a:cubicBezTo>
                    <a:pt x="515" y="41"/>
                    <a:pt x="484" y="26"/>
                    <a:pt x="451" y="16"/>
                  </a:cubicBezTo>
                  <a:cubicBezTo>
                    <a:pt x="419" y="5"/>
                    <a:pt x="384" y="0"/>
                    <a:pt x="348" y="0"/>
                  </a:cubicBezTo>
                  <a:cubicBezTo>
                    <a:pt x="348" y="0"/>
                    <a:pt x="348" y="0"/>
                    <a:pt x="348" y="0"/>
                  </a:cubicBezTo>
                  <a:cubicBezTo>
                    <a:pt x="348" y="0"/>
                    <a:pt x="348" y="0"/>
                    <a:pt x="348" y="0"/>
                  </a:cubicBezTo>
                  <a:cubicBezTo>
                    <a:pt x="348" y="0"/>
                    <a:pt x="348" y="0"/>
                    <a:pt x="348" y="0"/>
                  </a:cubicBezTo>
                </a:path>
              </a:pathLst>
            </a:custGeom>
            <a:solidFill>
              <a:srgbClr val="96679b"/>
            </a:solidFill>
            <a:ln>
              <a:noFill/>
            </a:ln>
          </p:spPr>
          <p:style>
            <a:lnRef idx="0"/>
            <a:fillRef idx="0"/>
            <a:effectRef idx="0"/>
            <a:fontRef idx="minor"/>
          </p:style>
        </p:sp>
        <p:sp>
          <p:nvSpPr>
            <p:cNvPr id="173" name="CustomShape 12"/>
            <p:cNvSpPr/>
            <p:nvPr/>
          </p:nvSpPr>
          <p:spPr>
            <a:xfrm>
              <a:off x="9588600" y="-17640"/>
              <a:ext cx="1101600" cy="549000"/>
            </a:xfrm>
            <a:custGeom>
              <a:avLst/>
              <a:gdLst/>
              <a:ahLst/>
              <a:rect l="l" t="t" r="r" b="b"/>
              <a:pathLst>
                <a:path w="696" h="349">
                  <a:moveTo>
                    <a:pt x="696" y="0"/>
                  </a:moveTo>
                  <a:cubicBezTo>
                    <a:pt x="508" y="0"/>
                    <a:pt x="508" y="0"/>
                    <a:pt x="508" y="0"/>
                  </a:cubicBezTo>
                  <a:cubicBezTo>
                    <a:pt x="508" y="0"/>
                    <a:pt x="508" y="1"/>
                    <a:pt x="508" y="1"/>
                  </a:cubicBezTo>
                  <a:cubicBezTo>
                    <a:pt x="508" y="23"/>
                    <a:pt x="504" y="44"/>
                    <a:pt x="495" y="63"/>
                  </a:cubicBezTo>
                  <a:cubicBezTo>
                    <a:pt x="483" y="92"/>
                    <a:pt x="463" y="116"/>
                    <a:pt x="437" y="134"/>
                  </a:cubicBezTo>
                  <a:cubicBezTo>
                    <a:pt x="425" y="142"/>
                    <a:pt x="411" y="149"/>
                    <a:pt x="396" y="154"/>
                  </a:cubicBezTo>
                  <a:cubicBezTo>
                    <a:pt x="381" y="158"/>
                    <a:pt x="365" y="161"/>
                    <a:pt x="348" y="161"/>
                  </a:cubicBezTo>
                  <a:cubicBezTo>
                    <a:pt x="326" y="161"/>
                    <a:pt x="305" y="157"/>
                    <a:pt x="286" y="148"/>
                  </a:cubicBezTo>
                  <a:cubicBezTo>
                    <a:pt x="257" y="136"/>
                    <a:pt x="233" y="116"/>
                    <a:pt x="215" y="90"/>
                  </a:cubicBezTo>
                  <a:cubicBezTo>
                    <a:pt x="207" y="78"/>
                    <a:pt x="200" y="64"/>
                    <a:pt x="195" y="49"/>
                  </a:cubicBezTo>
                  <a:cubicBezTo>
                    <a:pt x="191" y="34"/>
                    <a:pt x="188" y="18"/>
                    <a:pt x="188" y="1"/>
                  </a:cubicBezTo>
                  <a:cubicBezTo>
                    <a:pt x="188" y="1"/>
                    <a:pt x="188" y="0"/>
                    <a:pt x="188" y="0"/>
                  </a:cubicBezTo>
                  <a:cubicBezTo>
                    <a:pt x="0" y="0"/>
                    <a:pt x="0" y="0"/>
                    <a:pt x="0" y="0"/>
                  </a:cubicBezTo>
                  <a:cubicBezTo>
                    <a:pt x="0" y="0"/>
                    <a:pt x="0" y="1"/>
                    <a:pt x="0" y="1"/>
                  </a:cubicBezTo>
                  <a:cubicBezTo>
                    <a:pt x="0" y="49"/>
                    <a:pt x="10" y="95"/>
                    <a:pt x="27" y="136"/>
                  </a:cubicBezTo>
                  <a:cubicBezTo>
                    <a:pt x="54" y="199"/>
                    <a:pt x="98" y="252"/>
                    <a:pt x="153" y="290"/>
                  </a:cubicBezTo>
                  <a:cubicBezTo>
                    <a:pt x="181" y="308"/>
                    <a:pt x="212" y="323"/>
                    <a:pt x="245" y="333"/>
                  </a:cubicBezTo>
                  <a:cubicBezTo>
                    <a:pt x="277" y="344"/>
                    <a:pt x="312" y="349"/>
                    <a:pt x="348" y="349"/>
                  </a:cubicBezTo>
                  <a:cubicBezTo>
                    <a:pt x="348" y="349"/>
                    <a:pt x="348" y="349"/>
                    <a:pt x="348" y="349"/>
                  </a:cubicBezTo>
                  <a:cubicBezTo>
                    <a:pt x="348" y="349"/>
                    <a:pt x="348" y="349"/>
                    <a:pt x="348" y="349"/>
                  </a:cubicBezTo>
                  <a:cubicBezTo>
                    <a:pt x="396" y="349"/>
                    <a:pt x="442" y="339"/>
                    <a:pt x="483" y="322"/>
                  </a:cubicBezTo>
                  <a:cubicBezTo>
                    <a:pt x="546" y="295"/>
                    <a:pt x="599" y="251"/>
                    <a:pt x="637" y="196"/>
                  </a:cubicBezTo>
                  <a:cubicBezTo>
                    <a:pt x="655" y="168"/>
                    <a:pt x="670" y="137"/>
                    <a:pt x="680" y="104"/>
                  </a:cubicBezTo>
                  <a:cubicBezTo>
                    <a:pt x="691" y="72"/>
                    <a:pt x="696" y="37"/>
                    <a:pt x="696" y="1"/>
                  </a:cubicBezTo>
                  <a:cubicBezTo>
                    <a:pt x="696" y="1"/>
                    <a:pt x="696" y="0"/>
                    <a:pt x="696" y="0"/>
                  </a:cubicBezTo>
                </a:path>
              </a:pathLst>
            </a:custGeom>
            <a:solidFill>
              <a:srgbClr val="96679b"/>
            </a:solidFill>
            <a:ln>
              <a:noFill/>
            </a:ln>
          </p:spPr>
          <p:style>
            <a:lnRef idx="0"/>
            <a:fillRef idx="0"/>
            <a:effectRef idx="0"/>
            <a:fontRef idx="minor"/>
          </p:style>
        </p:sp>
      </p:grpSp>
      <p:sp>
        <p:nvSpPr>
          <p:cNvPr id="174" name="CustomShape 13"/>
          <p:cNvSpPr/>
          <p:nvPr/>
        </p:nvSpPr>
        <p:spPr>
          <a:xfrm>
            <a:off x="963360" y="978120"/>
            <a:ext cx="6530760" cy="718200"/>
          </a:xfrm>
          <a:prstGeom prst="rect">
            <a:avLst/>
          </a:prstGeom>
          <a:noFill/>
          <a:ln>
            <a:noFill/>
          </a:ln>
        </p:spPr>
        <p:style>
          <a:lnRef idx="0"/>
          <a:fillRef idx="0"/>
          <a:effectRef idx="0"/>
          <a:fontRef idx="minor"/>
        </p:style>
        <p:txBody>
          <a:bodyPr lIns="0" rIns="0" tIns="0" bIns="0">
            <a:noAutofit/>
          </a:bodyPr>
          <a:p>
            <a:pPr>
              <a:lnSpc>
                <a:spcPct val="100000"/>
              </a:lnSpc>
            </a:pPr>
            <a:r>
              <a:rPr b="1" lang="en-US" sz="2400" spc="-1" strike="noStrike">
                <a:solidFill>
                  <a:srgbClr val="02b6c8"/>
                </a:solidFill>
                <a:latin typeface="Arial"/>
                <a:ea typeface="Roboto"/>
              </a:rPr>
              <a:t>Tính kế thừa (</a:t>
            </a:r>
            <a:r>
              <a:rPr b="1" lang="en-US" sz="2400" spc="-1" strike="noStrike">
                <a:solidFill>
                  <a:srgbClr val="02b6c8"/>
                </a:solidFill>
                <a:latin typeface="Arial"/>
                <a:ea typeface="DejaVu Sans"/>
              </a:rPr>
              <a:t>Inheritance</a:t>
            </a:r>
            <a:r>
              <a:rPr b="1" lang="en-US" sz="2400" spc="-1" strike="noStrike">
                <a:solidFill>
                  <a:srgbClr val="02b6c8"/>
                </a:solidFill>
                <a:latin typeface="Arial"/>
                <a:ea typeface="Roboto"/>
              </a:rPr>
              <a:t>)</a:t>
            </a:r>
            <a:endParaRPr b="0" lang="en-US" sz="2400" spc="-1" strike="noStrike">
              <a:latin typeface="Arial"/>
            </a:endParaRPr>
          </a:p>
        </p:txBody>
      </p:sp>
      <p:sp>
        <p:nvSpPr>
          <p:cNvPr id="175" name="CustomShape 14"/>
          <p:cNvSpPr/>
          <p:nvPr/>
        </p:nvSpPr>
        <p:spPr>
          <a:xfrm>
            <a:off x="914400" y="1479960"/>
            <a:ext cx="4556160" cy="7106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1300" spc="-1" strike="noStrike">
                <a:solidFill>
                  <a:srgbClr val="000000"/>
                </a:solidFill>
                <a:latin typeface="Roboto"/>
                <a:ea typeface="Roboto"/>
              </a:rPr>
              <a:t>Tính chất này giúp kế thừa, tái sử dụng phương thức, thuộc tính của lớp cơ sở và lớp kế thừa được gọi là lớp con, nó sẽ thừa hưởng những gì lớp cha có và cho phép.</a:t>
            </a:r>
            <a:endParaRPr b="0" lang="en-US" sz="1300" spc="-1" strike="noStrike">
              <a:latin typeface="Arial"/>
            </a:endParaRPr>
          </a:p>
        </p:txBody>
      </p:sp>
      <p:pic>
        <p:nvPicPr>
          <p:cNvPr id="176" name="" descr=""/>
          <p:cNvPicPr/>
          <p:nvPr/>
        </p:nvPicPr>
        <p:blipFill>
          <a:blip r:embed="rId1"/>
          <a:stretch/>
        </p:blipFill>
        <p:spPr>
          <a:xfrm>
            <a:off x="822960" y="2774160"/>
            <a:ext cx="4758120" cy="3805560"/>
          </a:xfrm>
          <a:prstGeom prst="rect">
            <a:avLst/>
          </a:prstGeom>
          <a:ln>
            <a:noFill/>
          </a:ln>
        </p:spPr>
      </p:pic>
      <p:pic>
        <p:nvPicPr>
          <p:cNvPr id="177" name="" descr=""/>
          <p:cNvPicPr/>
          <p:nvPr/>
        </p:nvPicPr>
        <p:blipFill>
          <a:blip r:embed="rId2"/>
          <a:stretch/>
        </p:blipFill>
        <p:spPr>
          <a:xfrm>
            <a:off x="7034760" y="1155600"/>
            <a:ext cx="3893760" cy="4979520"/>
          </a:xfrm>
          <a:prstGeom prst="rect">
            <a:avLst/>
          </a:prstGeom>
          <a:ln>
            <a:noFill/>
          </a:ln>
        </p:spPr>
      </p:pic>
    </p:spTree>
  </p:cSld>
  <p:transition spd="slow">
    <p:random/>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838080" y="365040"/>
            <a:ext cx="10512360" cy="1322280"/>
          </a:xfrm>
          <a:prstGeom prst="rect">
            <a:avLst/>
          </a:prstGeom>
          <a:noFill/>
          <a:ln>
            <a:noFill/>
          </a:ln>
        </p:spPr>
        <p:style>
          <a:lnRef idx="0"/>
          <a:fillRef idx="0"/>
          <a:effectRef idx="0"/>
          <a:fontRef idx="minor"/>
        </p:style>
      </p:sp>
      <p:sp>
        <p:nvSpPr>
          <p:cNvPr id="179" name="CustomShape 2"/>
          <p:cNvSpPr/>
          <p:nvPr/>
        </p:nvSpPr>
        <p:spPr>
          <a:xfrm>
            <a:off x="0" y="0"/>
            <a:ext cx="12188880" cy="6856200"/>
          </a:xfrm>
          <a:prstGeom prst="rect">
            <a:avLst/>
          </a:prstGeom>
          <a:noFill/>
          <a:ln>
            <a:noFill/>
          </a:ln>
        </p:spPr>
        <p:style>
          <a:lnRef idx="0"/>
          <a:fillRef idx="0"/>
          <a:effectRef idx="0"/>
          <a:fontRef idx="minor"/>
        </p:style>
      </p:sp>
      <p:sp>
        <p:nvSpPr>
          <p:cNvPr id="180" name="CustomShape 3"/>
          <p:cNvSpPr/>
          <p:nvPr/>
        </p:nvSpPr>
        <p:spPr>
          <a:xfrm>
            <a:off x="720" y="720"/>
            <a:ext cx="12188880" cy="6856200"/>
          </a:xfrm>
          <a:prstGeom prst="rect">
            <a:avLst/>
          </a:prstGeom>
          <a:solidFill>
            <a:srgbClr val="ffffff"/>
          </a:solidFill>
          <a:ln>
            <a:noFill/>
          </a:ln>
        </p:spPr>
        <p:style>
          <a:lnRef idx="0"/>
          <a:fillRef idx="0"/>
          <a:effectRef idx="0"/>
          <a:fontRef idx="minor"/>
        </p:style>
      </p:sp>
      <p:sp>
        <p:nvSpPr>
          <p:cNvPr id="181" name="CustomShape 4"/>
          <p:cNvSpPr/>
          <p:nvPr/>
        </p:nvSpPr>
        <p:spPr>
          <a:xfrm>
            <a:off x="8778240" y="0"/>
            <a:ext cx="3410640" cy="6856200"/>
          </a:xfrm>
          <a:prstGeom prst="rect">
            <a:avLst/>
          </a:prstGeom>
          <a:solidFill>
            <a:srgbClr val="cccccc"/>
          </a:solidFill>
          <a:ln>
            <a:noFill/>
          </a:ln>
        </p:spPr>
        <p:style>
          <a:lnRef idx="0"/>
          <a:fillRef idx="0"/>
          <a:effectRef idx="0"/>
          <a:fontRef idx="minor"/>
        </p:style>
      </p:sp>
      <p:pic>
        <p:nvPicPr>
          <p:cNvPr id="182" name="Google Shape;200;p17_0" descr=""/>
          <p:cNvPicPr/>
          <p:nvPr/>
        </p:nvPicPr>
        <p:blipFill>
          <a:blip r:embed="rId1"/>
          <a:stretch/>
        </p:blipFill>
        <p:spPr>
          <a:xfrm>
            <a:off x="7607880" y="0"/>
            <a:ext cx="620640" cy="6856200"/>
          </a:xfrm>
          <a:prstGeom prst="rect">
            <a:avLst/>
          </a:prstGeom>
          <a:ln>
            <a:noFill/>
          </a:ln>
        </p:spPr>
      </p:pic>
      <p:sp>
        <p:nvSpPr>
          <p:cNvPr id="183" name="CustomShape 5"/>
          <p:cNvSpPr/>
          <p:nvPr/>
        </p:nvSpPr>
        <p:spPr>
          <a:xfrm>
            <a:off x="365760" y="299160"/>
            <a:ext cx="4295160" cy="61272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c4182"/>
                </a:solidFill>
                <a:latin typeface="Roboto"/>
                <a:ea typeface="Roboto"/>
              </a:rPr>
              <a:t>Đa kế thừa</a:t>
            </a:r>
            <a:endParaRPr b="0" lang="en-US" sz="4000" spc="-1" strike="noStrike">
              <a:latin typeface="Arial"/>
            </a:endParaRPr>
          </a:p>
        </p:txBody>
      </p:sp>
      <p:sp>
        <p:nvSpPr>
          <p:cNvPr id="184" name="CustomShape 6"/>
          <p:cNvSpPr/>
          <p:nvPr/>
        </p:nvSpPr>
        <p:spPr>
          <a:xfrm>
            <a:off x="310320" y="1197360"/>
            <a:ext cx="5906520" cy="21848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1200" spc="-1" strike="noStrike">
                <a:solidFill>
                  <a:srgbClr val="3f3f3f"/>
                </a:solidFill>
                <a:latin typeface="Roboto"/>
                <a:ea typeface="Roboto"/>
              </a:rPr>
              <a:t>- Cho phép một lớp con được dẫn xuất từ nhiều lớp cha khác nhau. Lớp con này vẫn có thể sử dụng bất kì phương thức của lớp cha nào không chỉ từ một trong các lớp cha.</a:t>
            </a:r>
            <a:endParaRPr b="0" lang="en-US" sz="1200" spc="-1" strike="noStrike">
              <a:latin typeface="Arial"/>
            </a:endParaRPr>
          </a:p>
        </p:txBody>
      </p:sp>
      <p:pic>
        <p:nvPicPr>
          <p:cNvPr id="185" name="" descr=""/>
          <p:cNvPicPr/>
          <p:nvPr/>
        </p:nvPicPr>
        <p:blipFill>
          <a:blip r:embed="rId2"/>
          <a:stretch/>
        </p:blipFill>
        <p:spPr>
          <a:xfrm>
            <a:off x="365760" y="2286000"/>
            <a:ext cx="5668200" cy="4176360"/>
          </a:xfrm>
          <a:prstGeom prst="rect">
            <a:avLst/>
          </a:prstGeom>
          <a:ln>
            <a:noFill/>
          </a:ln>
        </p:spPr>
      </p:pic>
    </p:spTree>
  </p:cSld>
  <p:transition spd="slow">
    <p:random/>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838080" y="365040"/>
            <a:ext cx="10512360" cy="1322280"/>
          </a:xfrm>
          <a:prstGeom prst="rect">
            <a:avLst/>
          </a:prstGeom>
          <a:noFill/>
          <a:ln>
            <a:noFill/>
          </a:ln>
        </p:spPr>
        <p:style>
          <a:lnRef idx="0"/>
          <a:fillRef idx="0"/>
          <a:effectRef idx="0"/>
          <a:fontRef idx="minor"/>
        </p:style>
      </p:sp>
      <p:sp>
        <p:nvSpPr>
          <p:cNvPr id="187" name="CustomShape 2"/>
          <p:cNvSpPr/>
          <p:nvPr/>
        </p:nvSpPr>
        <p:spPr>
          <a:xfrm>
            <a:off x="0" y="0"/>
            <a:ext cx="12188880" cy="6856200"/>
          </a:xfrm>
          <a:prstGeom prst="rect">
            <a:avLst/>
          </a:prstGeom>
          <a:noFill/>
          <a:ln>
            <a:noFill/>
          </a:ln>
        </p:spPr>
        <p:style>
          <a:lnRef idx="0"/>
          <a:fillRef idx="0"/>
          <a:effectRef idx="0"/>
          <a:fontRef idx="minor"/>
        </p:style>
      </p:sp>
      <p:sp>
        <p:nvSpPr>
          <p:cNvPr id="188" name="CustomShape 3"/>
          <p:cNvSpPr/>
          <p:nvPr/>
        </p:nvSpPr>
        <p:spPr>
          <a:xfrm>
            <a:off x="720" y="720"/>
            <a:ext cx="12188880" cy="6856200"/>
          </a:xfrm>
          <a:prstGeom prst="rect">
            <a:avLst/>
          </a:prstGeom>
          <a:solidFill>
            <a:srgbClr val="ffffff"/>
          </a:solidFill>
          <a:ln>
            <a:noFill/>
          </a:ln>
        </p:spPr>
        <p:style>
          <a:lnRef idx="0"/>
          <a:fillRef idx="0"/>
          <a:effectRef idx="0"/>
          <a:fontRef idx="minor"/>
        </p:style>
      </p:sp>
      <p:sp>
        <p:nvSpPr>
          <p:cNvPr id="189" name="CustomShape 4"/>
          <p:cNvSpPr/>
          <p:nvPr/>
        </p:nvSpPr>
        <p:spPr>
          <a:xfrm>
            <a:off x="8778240" y="0"/>
            <a:ext cx="3410640" cy="6856200"/>
          </a:xfrm>
          <a:prstGeom prst="rect">
            <a:avLst/>
          </a:prstGeom>
          <a:solidFill>
            <a:srgbClr val="cccccc"/>
          </a:solidFill>
          <a:ln>
            <a:noFill/>
          </a:ln>
        </p:spPr>
        <p:style>
          <a:lnRef idx="0"/>
          <a:fillRef idx="0"/>
          <a:effectRef idx="0"/>
          <a:fontRef idx="minor"/>
        </p:style>
      </p:sp>
      <p:pic>
        <p:nvPicPr>
          <p:cNvPr id="190" name="Google Shape;200;p17_3" descr=""/>
          <p:cNvPicPr/>
          <p:nvPr/>
        </p:nvPicPr>
        <p:blipFill>
          <a:blip r:embed="rId1"/>
          <a:stretch/>
        </p:blipFill>
        <p:spPr>
          <a:xfrm>
            <a:off x="7607880" y="0"/>
            <a:ext cx="620640" cy="6856200"/>
          </a:xfrm>
          <a:prstGeom prst="rect">
            <a:avLst/>
          </a:prstGeom>
          <a:ln>
            <a:noFill/>
          </a:ln>
        </p:spPr>
      </p:pic>
      <p:sp>
        <p:nvSpPr>
          <p:cNvPr id="191" name="CustomShape 5"/>
          <p:cNvSpPr/>
          <p:nvPr/>
        </p:nvSpPr>
        <p:spPr>
          <a:xfrm>
            <a:off x="365760" y="299160"/>
            <a:ext cx="4295160" cy="61272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c4182"/>
                </a:solidFill>
                <a:latin typeface="Roboto"/>
                <a:ea typeface="Roboto"/>
              </a:rPr>
              <a:t>Kế thừa đa cấp</a:t>
            </a:r>
            <a:endParaRPr b="0" lang="en-US" sz="4000" spc="-1" strike="noStrike">
              <a:latin typeface="Arial"/>
            </a:endParaRPr>
          </a:p>
        </p:txBody>
      </p:sp>
      <p:sp>
        <p:nvSpPr>
          <p:cNvPr id="192" name="CustomShape 6"/>
          <p:cNvSpPr/>
          <p:nvPr/>
        </p:nvSpPr>
        <p:spPr>
          <a:xfrm>
            <a:off x="310320" y="923040"/>
            <a:ext cx="6638040" cy="21848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US" sz="1500" spc="-1" strike="noStrike">
                <a:solidFill>
                  <a:srgbClr val="3f3f3f"/>
                </a:solidFill>
                <a:latin typeface="Arial"/>
                <a:ea typeface="Roboto"/>
              </a:rPr>
              <a:t>Kế thừa đa cấp có thể có trong python như các ngôn ngữ hướng đối tượng khác. Kế thừa đa cấp khi một lớp dẫn xuất kế thừa một lớp dẫn xuất khác. Không có giới hạn về số lượng cấp độ, kế thừa đa cấp trong python.</a:t>
            </a:r>
            <a:endParaRPr b="0" lang="en-US" sz="1500" spc="-1" strike="noStrike">
              <a:latin typeface="Arial"/>
            </a:endParaRPr>
          </a:p>
        </p:txBody>
      </p:sp>
      <p:pic>
        <p:nvPicPr>
          <p:cNvPr id="193" name="" descr=""/>
          <p:cNvPicPr/>
          <p:nvPr/>
        </p:nvPicPr>
        <p:blipFill>
          <a:blip r:embed="rId2"/>
          <a:stretch/>
        </p:blipFill>
        <p:spPr>
          <a:xfrm>
            <a:off x="365760" y="2194560"/>
            <a:ext cx="6399720" cy="4579200"/>
          </a:xfrm>
          <a:prstGeom prst="rect">
            <a:avLst/>
          </a:prstGeom>
          <a:ln>
            <a:noFill/>
          </a:ln>
        </p:spPr>
      </p:pic>
    </p:spTree>
  </p:cSld>
  <p:transition spd="slow">
    <p:random/>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482760" y="-1079640"/>
            <a:ext cx="13913280" cy="9606600"/>
          </a:xfrm>
          <a:prstGeom prst="rect">
            <a:avLst/>
          </a:prstGeom>
          <a:noFill/>
          <a:ln>
            <a:noFill/>
          </a:ln>
        </p:spPr>
        <p:style>
          <a:lnRef idx="0"/>
          <a:fillRef idx="0"/>
          <a:effectRef idx="0"/>
          <a:fontRef idx="minor"/>
        </p:style>
      </p:sp>
      <p:sp>
        <p:nvSpPr>
          <p:cNvPr id="195" name="CustomShape 2"/>
          <p:cNvSpPr/>
          <p:nvPr/>
        </p:nvSpPr>
        <p:spPr>
          <a:xfrm>
            <a:off x="457200" y="790560"/>
            <a:ext cx="6216840" cy="671400"/>
          </a:xfrm>
          <a:prstGeom prst="rect">
            <a:avLst/>
          </a:prstGeom>
          <a:noFill/>
          <a:ln>
            <a:noFill/>
          </a:ln>
        </p:spPr>
        <p:style>
          <a:lnRef idx="0"/>
          <a:fillRef idx="0"/>
          <a:effectRef idx="0"/>
          <a:fontRef idx="minor"/>
        </p:style>
        <p:txBody>
          <a:bodyPr lIns="0" rIns="0" tIns="0" bIns="0">
            <a:noAutofit/>
          </a:bodyPr>
          <a:p>
            <a:pPr>
              <a:lnSpc>
                <a:spcPct val="100000"/>
              </a:lnSpc>
            </a:pPr>
            <a:r>
              <a:rPr b="1" lang="en-US" sz="2400" spc="-1" strike="noStrike">
                <a:solidFill>
                  <a:srgbClr val="7c4182"/>
                </a:solidFill>
                <a:latin typeface="Roboto"/>
                <a:ea typeface="Roboto"/>
              </a:rPr>
              <a:t>Phương thức issubclass</a:t>
            </a:r>
            <a:endParaRPr b="0" lang="en-US" sz="2400" spc="-1" strike="noStrike">
              <a:latin typeface="Arial"/>
            </a:endParaRPr>
          </a:p>
        </p:txBody>
      </p:sp>
      <p:grpSp>
        <p:nvGrpSpPr>
          <p:cNvPr id="196" name="Group 3"/>
          <p:cNvGrpSpPr/>
          <p:nvPr/>
        </p:nvGrpSpPr>
        <p:grpSpPr>
          <a:xfrm>
            <a:off x="5310720" y="-1053720"/>
            <a:ext cx="9604800" cy="9606600"/>
            <a:chOff x="5310720" y="-1053720"/>
            <a:chExt cx="9604800" cy="9606600"/>
          </a:xfrm>
        </p:grpSpPr>
        <p:sp>
          <p:nvSpPr>
            <p:cNvPr id="197" name="CustomShape 4"/>
            <p:cNvSpPr/>
            <p:nvPr/>
          </p:nvSpPr>
          <p:spPr>
            <a:xfrm>
              <a:off x="5310720" y="-1053720"/>
              <a:ext cx="9604800" cy="9606600"/>
            </a:xfrm>
            <a:custGeom>
              <a:avLst/>
              <a:gdLst/>
              <a:ahLst/>
              <a:rect l="l" t="t" r="r" b="b"/>
              <a:pathLst>
                <a:path w="6024" h="6024">
                  <a:moveTo>
                    <a:pt x="3012" y="128"/>
                  </a:moveTo>
                  <a:cubicBezTo>
                    <a:pt x="1422" y="128"/>
                    <a:pt x="128" y="1422"/>
                    <a:pt x="128" y="3012"/>
                  </a:cubicBezTo>
                  <a:cubicBezTo>
                    <a:pt x="128" y="4602"/>
                    <a:pt x="1422" y="5896"/>
                    <a:pt x="3012" y="5896"/>
                  </a:cubicBezTo>
                  <a:cubicBezTo>
                    <a:pt x="4602" y="5896"/>
                    <a:pt x="5896" y="4602"/>
                    <a:pt x="5896" y="3012"/>
                  </a:cubicBezTo>
                  <a:cubicBezTo>
                    <a:pt x="5896" y="1422"/>
                    <a:pt x="4602" y="128"/>
                    <a:pt x="3012" y="128"/>
                  </a:cubicBezTo>
                  <a:moveTo>
                    <a:pt x="3012" y="0"/>
                  </a:moveTo>
                  <a:cubicBezTo>
                    <a:pt x="4676" y="0"/>
                    <a:pt x="6024" y="1348"/>
                    <a:pt x="6024" y="3012"/>
                  </a:cubicBezTo>
                  <a:cubicBezTo>
                    <a:pt x="6024" y="4676"/>
                    <a:pt x="4676" y="6024"/>
                    <a:pt x="3012" y="6024"/>
                  </a:cubicBezTo>
                  <a:cubicBezTo>
                    <a:pt x="1348" y="6024"/>
                    <a:pt x="0" y="4676"/>
                    <a:pt x="0" y="3012"/>
                  </a:cubicBezTo>
                  <a:cubicBezTo>
                    <a:pt x="0" y="1348"/>
                    <a:pt x="1348" y="0"/>
                    <a:pt x="3012" y="0"/>
                  </a:cubicBezTo>
                  <a:close/>
                </a:path>
              </a:pathLst>
            </a:custGeom>
            <a:solidFill>
              <a:srgbClr val="7c4182"/>
            </a:solidFill>
            <a:ln>
              <a:noFill/>
            </a:ln>
          </p:spPr>
          <p:style>
            <a:lnRef idx="0"/>
            <a:fillRef idx="0"/>
            <a:effectRef idx="0"/>
            <a:fontRef idx="minor"/>
          </p:style>
        </p:sp>
        <p:sp>
          <p:nvSpPr>
            <p:cNvPr id="198" name="CustomShape 5"/>
            <p:cNvSpPr/>
            <p:nvPr/>
          </p:nvSpPr>
          <p:spPr>
            <a:xfrm>
              <a:off x="5843880" y="-190440"/>
              <a:ext cx="7977240" cy="7977240"/>
            </a:xfrm>
            <a:prstGeom prst="ellipse">
              <a:avLst/>
            </a:prstGeom>
            <a:gradFill rotWithShape="0">
              <a:gsLst>
                <a:gs pos="4000">
                  <a:srgbClr val="1f7c84"/>
                </a:gs>
                <a:gs pos="100000">
                  <a:srgbClr val="3ee0ed"/>
                </a:gs>
              </a:gsLst>
              <a:lin ang="19194000"/>
            </a:gradFill>
            <a:ln>
              <a:noFill/>
            </a:ln>
          </p:spPr>
          <p:style>
            <a:lnRef idx="0"/>
            <a:fillRef idx="0"/>
            <a:effectRef idx="0"/>
            <a:fontRef idx="minor"/>
          </p:style>
        </p:sp>
        <p:sp>
          <p:nvSpPr>
            <p:cNvPr id="199" name="CustomShape 6"/>
            <p:cNvSpPr/>
            <p:nvPr/>
          </p:nvSpPr>
          <p:spPr>
            <a:xfrm>
              <a:off x="6814440" y="713160"/>
              <a:ext cx="6169680" cy="6169680"/>
            </a:xfrm>
            <a:prstGeom prst="ellipse">
              <a:avLst/>
            </a:prstGeom>
            <a:solidFill>
              <a:srgbClr val="ffffff"/>
            </a:solidFill>
            <a:ln>
              <a:noFill/>
            </a:ln>
            <a:effectLst>
              <a:outerShdw dir="5400000" dist="38160">
                <a:srgbClr val="000000">
                  <a:alpha val="10000"/>
                </a:srgbClr>
              </a:outerShdw>
            </a:effectLst>
          </p:spPr>
          <p:style>
            <a:lnRef idx="0"/>
            <a:fillRef idx="0"/>
            <a:effectRef idx="0"/>
            <a:fontRef idx="minor"/>
          </p:style>
        </p:sp>
      </p:grpSp>
      <p:sp>
        <p:nvSpPr>
          <p:cNvPr id="200" name="CustomShape 7"/>
          <p:cNvSpPr/>
          <p:nvPr/>
        </p:nvSpPr>
        <p:spPr>
          <a:xfrm>
            <a:off x="437760" y="1645920"/>
            <a:ext cx="4587480" cy="4476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Phương thức </a:t>
            </a:r>
            <a:r>
              <a:rPr b="1" lang="en-US" sz="1800" spc="-1" strike="noStrike">
                <a:solidFill>
                  <a:srgbClr val="000000"/>
                </a:solidFill>
                <a:latin typeface="Arial"/>
                <a:ea typeface="DejaVu Sans"/>
              </a:rPr>
              <a:t>issubclass(sub, sup)</a:t>
            </a:r>
            <a:r>
              <a:rPr b="0" lang="en-US" sz="1800" spc="-1" strike="noStrike">
                <a:solidFill>
                  <a:srgbClr val="000000"/>
                </a:solidFill>
                <a:latin typeface="Arial"/>
                <a:ea typeface="DejaVu Sans"/>
              </a:rPr>
              <a:t> được sử dụng để kiểm tra mối quan hệ giữa các lớp được chỉ định. Nó trả về true nếu lớp thứ nhất là lớp con của lớp thứ hai và ngược lại là false.</a:t>
            </a:r>
            <a:endParaRPr b="0" lang="en-US" sz="1800" spc="-1" strike="noStrike">
              <a:latin typeface="Arial"/>
            </a:endParaRPr>
          </a:p>
        </p:txBody>
      </p:sp>
      <p:pic>
        <p:nvPicPr>
          <p:cNvPr id="201" name="Google Shape;574;p27_2" descr=""/>
          <p:cNvPicPr/>
          <p:nvPr/>
        </p:nvPicPr>
        <p:blipFill>
          <a:blip r:embed="rId1"/>
          <a:stretch/>
        </p:blipFill>
        <p:spPr>
          <a:xfrm>
            <a:off x="5310720" y="1280160"/>
            <a:ext cx="8803080" cy="4983480"/>
          </a:xfrm>
          <a:prstGeom prst="rect">
            <a:avLst/>
          </a:prstGeom>
          <a:ln>
            <a:noFill/>
          </a:ln>
          <a:effectLst>
            <a:outerShdw dir="1427690" dist="49967">
              <a:srgbClr val="000000">
                <a:alpha val="47000"/>
              </a:srgbClr>
            </a:outerShdw>
          </a:effectLst>
        </p:spPr>
      </p:pic>
      <p:pic>
        <p:nvPicPr>
          <p:cNvPr id="202" name="" descr=""/>
          <p:cNvPicPr/>
          <p:nvPr/>
        </p:nvPicPr>
        <p:blipFill>
          <a:blip r:embed="rId2"/>
          <a:stretch/>
        </p:blipFill>
        <p:spPr>
          <a:xfrm>
            <a:off x="6675120" y="1463040"/>
            <a:ext cx="6122160" cy="3930840"/>
          </a:xfrm>
          <a:prstGeom prst="rect">
            <a:avLst/>
          </a:prstGeom>
          <a:ln>
            <a:noFill/>
          </a:ln>
        </p:spPr>
      </p:pic>
    </p:spTree>
  </p:cSld>
  <p:transition spd="slow">
    <p:random/>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482760" y="-1079640"/>
            <a:ext cx="13913280" cy="9606600"/>
          </a:xfrm>
          <a:prstGeom prst="rect">
            <a:avLst/>
          </a:prstGeom>
          <a:noFill/>
          <a:ln>
            <a:noFill/>
          </a:ln>
        </p:spPr>
        <p:style>
          <a:lnRef idx="0"/>
          <a:fillRef idx="0"/>
          <a:effectRef idx="0"/>
          <a:fontRef idx="minor"/>
        </p:style>
      </p:sp>
      <p:sp>
        <p:nvSpPr>
          <p:cNvPr id="204" name="CustomShape 2"/>
          <p:cNvSpPr/>
          <p:nvPr/>
        </p:nvSpPr>
        <p:spPr>
          <a:xfrm>
            <a:off x="548640" y="790560"/>
            <a:ext cx="6216840" cy="671400"/>
          </a:xfrm>
          <a:prstGeom prst="rect">
            <a:avLst/>
          </a:prstGeom>
          <a:noFill/>
          <a:ln>
            <a:noFill/>
          </a:ln>
        </p:spPr>
        <p:style>
          <a:lnRef idx="0"/>
          <a:fillRef idx="0"/>
          <a:effectRef idx="0"/>
          <a:fontRef idx="minor"/>
        </p:style>
        <p:txBody>
          <a:bodyPr lIns="0" rIns="0" tIns="0" bIns="0">
            <a:noAutofit/>
          </a:bodyPr>
          <a:p>
            <a:pPr>
              <a:lnSpc>
                <a:spcPct val="100000"/>
              </a:lnSpc>
            </a:pPr>
            <a:r>
              <a:rPr b="1" lang="en-US" sz="2400" spc="-1" strike="noStrike">
                <a:solidFill>
                  <a:srgbClr val="7c4182"/>
                </a:solidFill>
                <a:latin typeface="Roboto"/>
                <a:ea typeface="Roboto"/>
              </a:rPr>
              <a:t>Phương thức isinstance</a:t>
            </a:r>
            <a:endParaRPr b="0" lang="en-US" sz="2400" spc="-1" strike="noStrike">
              <a:latin typeface="Arial"/>
            </a:endParaRPr>
          </a:p>
        </p:txBody>
      </p:sp>
      <p:grpSp>
        <p:nvGrpSpPr>
          <p:cNvPr id="205" name="Group 3"/>
          <p:cNvGrpSpPr/>
          <p:nvPr/>
        </p:nvGrpSpPr>
        <p:grpSpPr>
          <a:xfrm>
            <a:off x="5310720" y="-1053720"/>
            <a:ext cx="9604800" cy="9606600"/>
            <a:chOff x="5310720" y="-1053720"/>
            <a:chExt cx="9604800" cy="9606600"/>
          </a:xfrm>
        </p:grpSpPr>
        <p:sp>
          <p:nvSpPr>
            <p:cNvPr id="206" name="CustomShape 4"/>
            <p:cNvSpPr/>
            <p:nvPr/>
          </p:nvSpPr>
          <p:spPr>
            <a:xfrm>
              <a:off x="5310720" y="-1053720"/>
              <a:ext cx="9604800" cy="9606600"/>
            </a:xfrm>
            <a:custGeom>
              <a:avLst/>
              <a:gdLst/>
              <a:ahLst/>
              <a:rect l="l" t="t" r="r" b="b"/>
              <a:pathLst>
                <a:path w="6024" h="6024">
                  <a:moveTo>
                    <a:pt x="3012" y="128"/>
                  </a:moveTo>
                  <a:cubicBezTo>
                    <a:pt x="1422" y="128"/>
                    <a:pt x="128" y="1422"/>
                    <a:pt x="128" y="3012"/>
                  </a:cubicBezTo>
                  <a:cubicBezTo>
                    <a:pt x="128" y="4602"/>
                    <a:pt x="1422" y="5896"/>
                    <a:pt x="3012" y="5896"/>
                  </a:cubicBezTo>
                  <a:cubicBezTo>
                    <a:pt x="4602" y="5896"/>
                    <a:pt x="5896" y="4602"/>
                    <a:pt x="5896" y="3012"/>
                  </a:cubicBezTo>
                  <a:cubicBezTo>
                    <a:pt x="5896" y="1422"/>
                    <a:pt x="4602" y="128"/>
                    <a:pt x="3012" y="128"/>
                  </a:cubicBezTo>
                  <a:moveTo>
                    <a:pt x="3012" y="0"/>
                  </a:moveTo>
                  <a:cubicBezTo>
                    <a:pt x="4676" y="0"/>
                    <a:pt x="6024" y="1348"/>
                    <a:pt x="6024" y="3012"/>
                  </a:cubicBezTo>
                  <a:cubicBezTo>
                    <a:pt x="6024" y="4676"/>
                    <a:pt x="4676" y="6024"/>
                    <a:pt x="3012" y="6024"/>
                  </a:cubicBezTo>
                  <a:cubicBezTo>
                    <a:pt x="1348" y="6024"/>
                    <a:pt x="0" y="4676"/>
                    <a:pt x="0" y="3012"/>
                  </a:cubicBezTo>
                  <a:cubicBezTo>
                    <a:pt x="0" y="1348"/>
                    <a:pt x="1348" y="0"/>
                    <a:pt x="3012" y="0"/>
                  </a:cubicBezTo>
                  <a:close/>
                </a:path>
              </a:pathLst>
            </a:custGeom>
            <a:solidFill>
              <a:srgbClr val="7c4182"/>
            </a:solidFill>
            <a:ln>
              <a:noFill/>
            </a:ln>
          </p:spPr>
          <p:style>
            <a:lnRef idx="0"/>
            <a:fillRef idx="0"/>
            <a:effectRef idx="0"/>
            <a:fontRef idx="minor"/>
          </p:style>
        </p:sp>
        <p:sp>
          <p:nvSpPr>
            <p:cNvPr id="207" name="CustomShape 5"/>
            <p:cNvSpPr/>
            <p:nvPr/>
          </p:nvSpPr>
          <p:spPr>
            <a:xfrm>
              <a:off x="5843880" y="-190440"/>
              <a:ext cx="7977240" cy="7977240"/>
            </a:xfrm>
            <a:prstGeom prst="ellipse">
              <a:avLst/>
            </a:prstGeom>
            <a:gradFill rotWithShape="0">
              <a:gsLst>
                <a:gs pos="4000">
                  <a:srgbClr val="1f7c84"/>
                </a:gs>
                <a:gs pos="100000">
                  <a:srgbClr val="3ee0ed"/>
                </a:gs>
              </a:gsLst>
              <a:lin ang="19194000"/>
            </a:gradFill>
            <a:ln>
              <a:noFill/>
            </a:ln>
          </p:spPr>
          <p:style>
            <a:lnRef idx="0"/>
            <a:fillRef idx="0"/>
            <a:effectRef idx="0"/>
            <a:fontRef idx="minor"/>
          </p:style>
        </p:sp>
        <p:sp>
          <p:nvSpPr>
            <p:cNvPr id="208" name="CustomShape 6"/>
            <p:cNvSpPr/>
            <p:nvPr/>
          </p:nvSpPr>
          <p:spPr>
            <a:xfrm>
              <a:off x="6814440" y="713160"/>
              <a:ext cx="6169680" cy="6169680"/>
            </a:xfrm>
            <a:prstGeom prst="ellipse">
              <a:avLst/>
            </a:prstGeom>
            <a:solidFill>
              <a:srgbClr val="ffffff"/>
            </a:solidFill>
            <a:ln>
              <a:noFill/>
            </a:ln>
            <a:effectLst>
              <a:outerShdw dir="5400000" dist="38160">
                <a:srgbClr val="000000">
                  <a:alpha val="10000"/>
                </a:srgbClr>
              </a:outerShdw>
            </a:effectLst>
          </p:spPr>
          <p:style>
            <a:lnRef idx="0"/>
            <a:fillRef idx="0"/>
            <a:effectRef idx="0"/>
            <a:fontRef idx="minor"/>
          </p:style>
        </p:sp>
      </p:grpSp>
      <p:sp>
        <p:nvSpPr>
          <p:cNvPr id="209" name="CustomShape 7"/>
          <p:cNvSpPr/>
          <p:nvPr/>
        </p:nvSpPr>
        <p:spPr>
          <a:xfrm>
            <a:off x="437760" y="1645920"/>
            <a:ext cx="4871880" cy="4476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Phương thức </a:t>
            </a:r>
            <a:r>
              <a:rPr b="1" lang="en-US" sz="1800" spc="-1" strike="noStrike">
                <a:solidFill>
                  <a:srgbClr val="000000"/>
                </a:solidFill>
                <a:latin typeface="Arial"/>
                <a:ea typeface="DejaVu Sans"/>
              </a:rPr>
              <a:t>isinstance (object, classinfo)</a:t>
            </a:r>
            <a:r>
              <a:rPr b="0" lang="en-US" sz="1800" spc="-1" strike="noStrike">
                <a:solidFill>
                  <a:srgbClr val="000000"/>
                </a:solidFill>
                <a:latin typeface="Arial"/>
                <a:ea typeface="DejaVu Sans"/>
              </a:rPr>
              <a:t> được sử dụng để kiểm tra mối quan hệ giữa các đối tượng và các lớp. Nó trả về true nếu tham số đầu tiên, tức là obj là thể hiện của tham số thứ hai, tức là lớp.</a:t>
            </a:r>
            <a:endParaRPr b="0" lang="en-US" sz="1800" spc="-1" strike="noStrike">
              <a:latin typeface="Arial"/>
            </a:endParaRPr>
          </a:p>
        </p:txBody>
      </p:sp>
      <p:pic>
        <p:nvPicPr>
          <p:cNvPr id="210" name="Google Shape;574;p27_3" descr=""/>
          <p:cNvPicPr/>
          <p:nvPr/>
        </p:nvPicPr>
        <p:blipFill>
          <a:blip r:embed="rId1"/>
          <a:stretch/>
        </p:blipFill>
        <p:spPr>
          <a:xfrm>
            <a:off x="5310720" y="1280160"/>
            <a:ext cx="8803080" cy="4983480"/>
          </a:xfrm>
          <a:prstGeom prst="rect">
            <a:avLst/>
          </a:prstGeom>
          <a:ln>
            <a:noFill/>
          </a:ln>
          <a:effectLst>
            <a:outerShdw dir="1427690" dist="49967">
              <a:srgbClr val="000000">
                <a:alpha val="47000"/>
              </a:srgbClr>
            </a:outerShdw>
          </a:effectLst>
        </p:spPr>
      </p:pic>
      <p:pic>
        <p:nvPicPr>
          <p:cNvPr id="211" name="" descr=""/>
          <p:cNvPicPr/>
          <p:nvPr/>
        </p:nvPicPr>
        <p:blipFill>
          <a:blip r:embed="rId2"/>
          <a:stretch/>
        </p:blipFill>
        <p:spPr>
          <a:xfrm>
            <a:off x="6733440" y="1530720"/>
            <a:ext cx="5884200" cy="3863160"/>
          </a:xfrm>
          <a:prstGeom prst="rect">
            <a:avLst/>
          </a:prstGeom>
          <a:ln>
            <a:noFill/>
          </a:ln>
        </p:spPr>
      </p:pic>
    </p:spTree>
  </p:cSld>
  <p:transition spd="slow">
    <p:random/>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1131</TotalTime>
  <Application>LibreOffice/6.4.4.2$Linux_X86_64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2020-07-30T15:08:09Z</dcterms:modified>
  <cp:revision>219</cp:revision>
  <dc:subject/>
  <dc:title/>
</cp:coreProperties>
</file>