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24.png" ContentType="image/png"/>
  <Override PartName="/ppt/media/image1.png" ContentType="image/png"/>
  <Override PartName="/ppt/media/image31.png" ContentType="image/png"/>
  <Override PartName="/ppt/media/image15.png" ContentType="image/png"/>
  <Override PartName="/ppt/media/image3.jpeg" ContentType="image/jpeg"/>
  <Override PartName="/ppt/media/image30.png" ContentType="image/png"/>
  <Override PartName="/ppt/media/image25.png" ContentType="image/png"/>
  <Override PartName="/ppt/media/image2.png" ContentType="image/png"/>
  <Override PartName="/ppt/media/image32.png" ContentType="image/png"/>
  <Override PartName="/ppt/media/image27.png" ContentType="image/png"/>
  <Override PartName="/ppt/media/image4.png" ContentType="image/png"/>
  <Override PartName="/ppt/media/image34.png" ContentType="image/png"/>
  <Override PartName="/ppt/media/image28.png" ContentType="image/png"/>
  <Override PartName="/ppt/media/image5.png" ContentType="image/png"/>
  <Override PartName="/ppt/media/image35.png" ContentType="image/png"/>
  <Override PartName="/ppt/media/image10.png" ContentType="image/png"/>
  <Override PartName="/ppt/media/image47.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52.png" ContentType="image/png"/>
  <Override PartName="/ppt/media/image41.png" ContentType="image/png"/>
  <Override PartName="/ppt/media/image53.png" ContentType="image/png"/>
  <Override PartName="/ppt/media/image42.png" ContentType="image/png"/>
  <Override PartName="/ppt/media/image54.png" ContentType="image/png"/>
  <Override PartName="/ppt/media/image43.png" ContentType="image/png"/>
  <Override PartName="/ppt/media/image55.png" ContentType="image/png"/>
  <Override PartName="/ppt/media/image44.png" ContentType="image/png"/>
  <Override PartName="/ppt/media/image56.png" ContentType="image/png"/>
  <Override PartName="/ppt/media/image40.png" ContentType="image/png"/>
  <Override PartName="/ppt/media/image33.png" ContentType="image/png"/>
  <Override PartName="/ppt/media/image38.png" ContentType="image/png"/>
  <Override PartName="/ppt/media/image8.png" ContentType="image/png"/>
  <Override PartName="/ppt/media/image39.png" ContentType="image/png"/>
  <Override PartName="/ppt/media/image9.png" ContentType="image/png"/>
  <Override PartName="/ppt/media/image49.png" ContentType="image/png"/>
  <Override PartName="/ppt/media/image12.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a:ea typeface="Calibri"/>
              </a:rPr>
              <a:t>t</a:t>
            </a:r>
            <a:endParaRPr b="0" lang="en-US" sz="4400" spc="-1" strike="noStrike">
              <a:latin typeface="Arial"/>
            </a:endParaRPr>
          </a:p>
        </p:txBody>
      </p:sp>
      <p:sp>
        <p:nvSpPr>
          <p:cNvPr id="115" name="CustomShape 2"/>
          <p:cNvSpPr/>
          <p:nvPr/>
        </p:nvSpPr>
        <p:spPr>
          <a:xfrm>
            <a:off x="0" y="0"/>
            <a:ext cx="12190320" cy="6837120"/>
          </a:xfrm>
          <a:prstGeom prst="rect">
            <a:avLst/>
          </a:prstGeom>
          <a:noFill/>
          <a:ln>
            <a:noFill/>
          </a:ln>
        </p:spPr>
        <p:style>
          <a:lnRef idx="0"/>
          <a:fillRef idx="0"/>
          <a:effectRef idx="0"/>
          <a:fontRef idx="minor"/>
        </p:style>
      </p:sp>
      <p:sp>
        <p:nvSpPr>
          <p:cNvPr id="116" name="CustomShape 3"/>
          <p:cNvSpPr/>
          <p:nvPr/>
        </p:nvSpPr>
        <p:spPr>
          <a:xfrm>
            <a:off x="0" y="0"/>
            <a:ext cx="12152160" cy="6837120"/>
          </a:xfrm>
          <a:prstGeom prst="rect">
            <a:avLst/>
          </a:prstGeom>
          <a:solidFill>
            <a:srgbClr val="ffffff"/>
          </a:solidFill>
          <a:ln>
            <a:noFill/>
          </a:ln>
        </p:spPr>
        <p:style>
          <a:lnRef idx="0"/>
          <a:fillRef idx="0"/>
          <a:effectRef idx="0"/>
          <a:fontRef idx="minor"/>
        </p:style>
      </p:sp>
      <p:sp>
        <p:nvSpPr>
          <p:cNvPr id="117" name="CustomShape 4"/>
          <p:cNvSpPr/>
          <p:nvPr/>
        </p:nvSpPr>
        <p:spPr>
          <a:xfrm>
            <a:off x="0" y="0"/>
            <a:ext cx="12152160" cy="6837120"/>
          </a:xfrm>
          <a:prstGeom prst="rect">
            <a:avLst/>
          </a:prstGeom>
          <a:noFill/>
          <a:ln>
            <a:noFill/>
          </a:ln>
        </p:spPr>
        <p:style>
          <a:lnRef idx="0"/>
          <a:fillRef idx="0"/>
          <a:effectRef idx="0"/>
          <a:fontRef idx="minor"/>
        </p:style>
      </p:sp>
      <p:pic>
        <p:nvPicPr>
          <p:cNvPr id="118" name="Google Shape;88;p13" descr=""/>
          <p:cNvPicPr/>
          <p:nvPr/>
        </p:nvPicPr>
        <p:blipFill>
          <a:blip r:embed="rId1"/>
          <a:stretch/>
        </p:blipFill>
        <p:spPr>
          <a:xfrm>
            <a:off x="0" y="0"/>
            <a:ext cx="12190320" cy="6837120"/>
          </a:xfrm>
          <a:prstGeom prst="rect">
            <a:avLst/>
          </a:prstGeom>
          <a:ln>
            <a:noFill/>
          </a:ln>
        </p:spPr>
      </p:pic>
      <p:pic>
        <p:nvPicPr>
          <p:cNvPr id="119" name="Google Shape;89;p13" descr=""/>
          <p:cNvPicPr/>
          <p:nvPr/>
        </p:nvPicPr>
        <p:blipFill>
          <a:blip r:embed="rId2"/>
          <a:stretch/>
        </p:blipFill>
        <p:spPr>
          <a:xfrm>
            <a:off x="0" y="9360"/>
            <a:ext cx="12156840" cy="6837120"/>
          </a:xfrm>
          <a:prstGeom prst="rect">
            <a:avLst/>
          </a:prstGeom>
          <a:ln>
            <a:noFill/>
          </a:ln>
        </p:spPr>
      </p:pic>
      <p:grpSp>
        <p:nvGrpSpPr>
          <p:cNvPr id="120" name="Group 5"/>
          <p:cNvGrpSpPr/>
          <p:nvPr/>
        </p:nvGrpSpPr>
        <p:grpSpPr>
          <a:xfrm>
            <a:off x="3692520" y="2646360"/>
            <a:ext cx="4620960" cy="1152360"/>
            <a:chOff x="3692520" y="2646360"/>
            <a:chExt cx="4620960" cy="1152360"/>
          </a:xfrm>
        </p:grpSpPr>
        <p:sp>
          <p:nvSpPr>
            <p:cNvPr id="121" name="CustomShape 6"/>
            <p:cNvSpPr/>
            <p:nvPr/>
          </p:nvSpPr>
          <p:spPr>
            <a:xfrm>
              <a:off x="4691160" y="2816280"/>
              <a:ext cx="188640" cy="20628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122" name="CustomShape 7"/>
            <p:cNvSpPr/>
            <p:nvPr/>
          </p:nvSpPr>
          <p:spPr>
            <a:xfrm>
              <a:off x="4697280" y="3089160"/>
              <a:ext cx="176040" cy="69192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123" name="CustomShape 8"/>
            <p:cNvSpPr/>
            <p:nvPr/>
          </p:nvSpPr>
          <p:spPr>
            <a:xfrm>
              <a:off x="5030640" y="2813040"/>
              <a:ext cx="191880" cy="21240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124" name="CustomShape 9"/>
            <p:cNvSpPr/>
            <p:nvPr/>
          </p:nvSpPr>
          <p:spPr>
            <a:xfrm>
              <a:off x="5038560" y="3089160"/>
              <a:ext cx="177480" cy="69192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125" name="CustomShape 10"/>
            <p:cNvSpPr/>
            <p:nvPr/>
          </p:nvSpPr>
          <p:spPr>
            <a:xfrm>
              <a:off x="5365800" y="3070080"/>
              <a:ext cx="625320" cy="71100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126" name="CustomShape 11"/>
            <p:cNvSpPr/>
            <p:nvPr/>
          </p:nvSpPr>
          <p:spPr>
            <a:xfrm>
              <a:off x="6885000" y="3070080"/>
              <a:ext cx="687240" cy="72684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127" name="CustomShape 12"/>
            <p:cNvSpPr/>
            <p:nvPr/>
          </p:nvSpPr>
          <p:spPr>
            <a:xfrm>
              <a:off x="7626240" y="3070080"/>
              <a:ext cx="687240" cy="72684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128" name="CustomShape 13"/>
            <p:cNvSpPr/>
            <p:nvPr/>
          </p:nvSpPr>
          <p:spPr>
            <a:xfrm>
              <a:off x="3692520" y="2647800"/>
              <a:ext cx="927000" cy="11332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129" name="CustomShape 14"/>
            <p:cNvSpPr/>
            <p:nvPr/>
          </p:nvSpPr>
          <p:spPr>
            <a:xfrm>
              <a:off x="6066000" y="2646360"/>
              <a:ext cx="687240" cy="115236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130" name="CustomShape 15"/>
          <p:cNvSpPr/>
          <p:nvPr/>
        </p:nvSpPr>
        <p:spPr>
          <a:xfrm>
            <a:off x="5867280" y="3881520"/>
            <a:ext cx="78480" cy="32148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ffffff"/>
                </a:solidFill>
                <a:latin typeface="Arial"/>
                <a:ea typeface="Arial"/>
              </a:rPr>
              <a:t> </a:t>
            </a:r>
            <a:endParaRPr b="0" lang="en-US" sz="2100" spc="-1" strike="noStrike">
              <a:latin typeface="Arial"/>
            </a:endParaRPr>
          </a:p>
        </p:txBody>
      </p:sp>
      <p:sp>
        <p:nvSpPr>
          <p:cNvPr id="131" name="CustomShape 16"/>
          <p:cNvSpPr/>
          <p:nvPr/>
        </p:nvSpPr>
        <p:spPr>
          <a:xfrm>
            <a:off x="4013280" y="3849480"/>
            <a:ext cx="4103280" cy="76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100" spc="-1" strike="noStrike">
                <a:solidFill>
                  <a:srgbClr val="ffffff"/>
                </a:solidFill>
                <a:latin typeface="Arial"/>
                <a:ea typeface="Arial"/>
              </a:rPr>
              <a:t>Powering Your Business Growth</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0" y="71280"/>
            <a:ext cx="13311000" cy="7413480"/>
          </a:xfrm>
          <a:prstGeom prst="rect">
            <a:avLst/>
          </a:prstGeom>
          <a:noFill/>
          <a:ln>
            <a:noFill/>
          </a:ln>
        </p:spPr>
        <p:style>
          <a:lnRef idx="0"/>
          <a:fillRef idx="0"/>
          <a:effectRef idx="0"/>
          <a:fontRef idx="minor"/>
        </p:style>
      </p:sp>
      <p:sp>
        <p:nvSpPr>
          <p:cNvPr id="312" name="CustomShape 2"/>
          <p:cNvSpPr/>
          <p:nvPr/>
        </p:nvSpPr>
        <p:spPr>
          <a:xfrm>
            <a:off x="411120" y="-4680"/>
            <a:ext cx="11806200" cy="6643440"/>
          </a:xfrm>
          <a:prstGeom prst="rect">
            <a:avLst/>
          </a:prstGeom>
          <a:noFill/>
          <a:ln>
            <a:noFill/>
          </a:ln>
        </p:spPr>
        <p:style>
          <a:lnRef idx="0"/>
          <a:fillRef idx="0"/>
          <a:effectRef idx="0"/>
          <a:fontRef idx="minor"/>
        </p:style>
      </p:sp>
      <p:sp>
        <p:nvSpPr>
          <p:cNvPr id="313" name="CustomShape 3"/>
          <p:cNvSpPr/>
          <p:nvPr/>
        </p:nvSpPr>
        <p:spPr>
          <a:xfrm>
            <a:off x="412920" y="-3240"/>
            <a:ext cx="11872800" cy="6642000"/>
          </a:xfrm>
          <a:prstGeom prst="rect">
            <a:avLst/>
          </a:prstGeom>
          <a:noFill/>
          <a:ln>
            <a:noFill/>
          </a:ln>
        </p:spPr>
        <p:style>
          <a:lnRef idx="0"/>
          <a:fillRef idx="0"/>
          <a:effectRef idx="0"/>
          <a:fontRef idx="minor"/>
        </p:style>
      </p:sp>
      <p:sp>
        <p:nvSpPr>
          <p:cNvPr id="314"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sử dụng module</a:t>
            </a:r>
            <a:endParaRPr b="0" lang="en-US" sz="4000" spc="-1" strike="noStrike">
              <a:latin typeface="Arial"/>
            </a:endParaRPr>
          </a:p>
        </p:txBody>
      </p:sp>
      <p:grpSp>
        <p:nvGrpSpPr>
          <p:cNvPr id="315" name="Group 5"/>
          <p:cNvGrpSpPr/>
          <p:nvPr/>
        </p:nvGrpSpPr>
        <p:grpSpPr>
          <a:xfrm>
            <a:off x="968400" y="412920"/>
            <a:ext cx="1023840" cy="252360"/>
            <a:chOff x="968400" y="412920"/>
            <a:chExt cx="1023840" cy="252360"/>
          </a:xfrm>
        </p:grpSpPr>
        <p:sp>
          <p:nvSpPr>
            <p:cNvPr id="316"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17"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18"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19"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20"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21"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22"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23"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24"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25"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326" name="Group 16"/>
          <p:cNvGrpSpPr/>
          <p:nvPr/>
        </p:nvGrpSpPr>
        <p:grpSpPr>
          <a:xfrm>
            <a:off x="8589960" y="-7920"/>
            <a:ext cx="3725640" cy="6864120"/>
            <a:chOff x="8589960" y="-7920"/>
            <a:chExt cx="3725640" cy="6864120"/>
          </a:xfrm>
        </p:grpSpPr>
        <p:pic>
          <p:nvPicPr>
            <p:cNvPr id="327" name="Google Shape;153;p15_20" descr=""/>
            <p:cNvPicPr/>
            <p:nvPr/>
          </p:nvPicPr>
          <p:blipFill>
            <a:blip r:embed="rId1"/>
            <a:srcRect l="0" t="0" r="0" b="7408"/>
            <a:stretch/>
          </p:blipFill>
          <p:spPr>
            <a:xfrm>
              <a:off x="8589960" y="-7920"/>
              <a:ext cx="3725640" cy="6864120"/>
            </a:xfrm>
            <a:prstGeom prst="rect">
              <a:avLst/>
            </a:prstGeom>
            <a:ln>
              <a:noFill/>
            </a:ln>
          </p:spPr>
        </p:pic>
        <p:pic>
          <p:nvPicPr>
            <p:cNvPr id="328" name="Google Shape;154;p15_20" descr=""/>
            <p:cNvPicPr/>
            <p:nvPr/>
          </p:nvPicPr>
          <p:blipFill>
            <a:blip r:embed="rId2"/>
            <a:stretch/>
          </p:blipFill>
          <p:spPr>
            <a:xfrm>
              <a:off x="11523600" y="995400"/>
              <a:ext cx="790200" cy="1779480"/>
            </a:xfrm>
            <a:prstGeom prst="rect">
              <a:avLst/>
            </a:prstGeom>
            <a:ln>
              <a:noFill/>
            </a:ln>
          </p:spPr>
        </p:pic>
      </p:grpSp>
      <p:sp>
        <p:nvSpPr>
          <p:cNvPr id="329"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30"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331"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Vì lý do về hiệu xuất nên mỗi phiên thông dịch chỉ thực hiện </a:t>
            </a:r>
            <a:r>
              <a:rPr b="1" lang="en-US" sz="2400" spc="-1" strike="noStrike">
                <a:solidFill>
                  <a:srgbClr val="c9211e"/>
                </a:solidFill>
                <a:latin typeface="Roboto"/>
                <a:ea typeface="Roboto"/>
              </a:rPr>
              <a:t>import</a:t>
            </a:r>
            <a:r>
              <a:rPr b="0" lang="en-US" sz="2400" spc="-1" strike="noStrike">
                <a:solidFill>
                  <a:srgbClr val="727373"/>
                </a:solidFill>
                <a:latin typeface="Roboto"/>
                <a:ea typeface="Roboto"/>
              </a:rPr>
              <a:t> một module một lần. Nếu muốn module đc </a:t>
            </a:r>
            <a:r>
              <a:rPr b="1" lang="en-US" sz="2400" spc="-1" strike="noStrike">
                <a:solidFill>
                  <a:srgbClr val="727373"/>
                </a:solidFill>
                <a:latin typeface="Roboto"/>
                <a:ea typeface="Roboto"/>
              </a:rPr>
              <a:t>reload</a:t>
            </a:r>
            <a:r>
              <a:rPr b="0" lang="en-US" sz="2400" spc="-1" strike="noStrike">
                <a:solidFill>
                  <a:srgbClr val="727373"/>
                </a:solidFill>
                <a:latin typeface="Roboto"/>
                <a:ea typeface="Roboto"/>
              </a:rPr>
              <a:t> lại chúng ta phải khởi động lại trình thông dịch.</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Hoặc sử dụng module </a:t>
            </a:r>
            <a:r>
              <a:rPr b="1" lang="en-US" sz="2400" spc="-1" strike="noStrike">
                <a:solidFill>
                  <a:srgbClr val="729fcf"/>
                </a:solidFill>
                <a:latin typeface="Roboto"/>
                <a:ea typeface="Roboto"/>
              </a:rPr>
              <a:t>importlib</a:t>
            </a:r>
            <a:r>
              <a:rPr b="0" lang="en-US" sz="2400" spc="-1" strike="noStrike">
                <a:solidFill>
                  <a:srgbClr val="727373"/>
                </a:solidFill>
                <a:latin typeface="Roboto"/>
                <a:ea typeface="Roboto"/>
              </a:rPr>
              <a:t> với hàm </a:t>
            </a:r>
            <a:r>
              <a:rPr b="1" lang="en-US" sz="2400" spc="-1" strike="noStrike">
                <a:solidFill>
                  <a:srgbClr val="ff6d6d"/>
                </a:solidFill>
                <a:latin typeface="Roboto"/>
                <a:ea typeface="Roboto"/>
              </a:rPr>
              <a:t>reload</a:t>
            </a:r>
            <a:endParaRPr b="0" lang="en-US" sz="2400" spc="-1" strike="noStrike">
              <a:latin typeface="Arial"/>
            </a:endParaRPr>
          </a:p>
        </p:txBody>
      </p:sp>
      <p:pic>
        <p:nvPicPr>
          <p:cNvPr id="332" name="" descr=""/>
          <p:cNvPicPr/>
          <p:nvPr/>
        </p:nvPicPr>
        <p:blipFill>
          <a:blip r:embed="rId3"/>
          <a:stretch/>
        </p:blipFill>
        <p:spPr>
          <a:xfrm>
            <a:off x="1149840" y="4610520"/>
            <a:ext cx="6674040" cy="1972080"/>
          </a:xfrm>
          <a:prstGeom prst="rect">
            <a:avLst/>
          </a:prstGeom>
          <a:ln>
            <a:noFill/>
          </a:ln>
        </p:spPr>
      </p:pic>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3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3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71280"/>
            <a:ext cx="13311000" cy="7413480"/>
          </a:xfrm>
          <a:prstGeom prst="rect">
            <a:avLst/>
          </a:prstGeom>
          <a:noFill/>
          <a:ln>
            <a:noFill/>
          </a:ln>
        </p:spPr>
        <p:style>
          <a:lnRef idx="0"/>
          <a:fillRef idx="0"/>
          <a:effectRef idx="0"/>
          <a:fontRef idx="minor"/>
        </p:style>
      </p:sp>
      <p:sp>
        <p:nvSpPr>
          <p:cNvPr id="334" name="CustomShape 2"/>
          <p:cNvSpPr/>
          <p:nvPr/>
        </p:nvSpPr>
        <p:spPr>
          <a:xfrm>
            <a:off x="411120" y="-4680"/>
            <a:ext cx="11806200" cy="6643440"/>
          </a:xfrm>
          <a:prstGeom prst="rect">
            <a:avLst/>
          </a:prstGeom>
          <a:noFill/>
          <a:ln>
            <a:noFill/>
          </a:ln>
        </p:spPr>
        <p:style>
          <a:lnRef idx="0"/>
          <a:fillRef idx="0"/>
          <a:effectRef idx="0"/>
          <a:fontRef idx="minor"/>
        </p:style>
      </p:sp>
      <p:sp>
        <p:nvSpPr>
          <p:cNvPr id="335" name="CustomShape 3"/>
          <p:cNvSpPr/>
          <p:nvPr/>
        </p:nvSpPr>
        <p:spPr>
          <a:xfrm>
            <a:off x="412920" y="-3240"/>
            <a:ext cx="11872800" cy="6642000"/>
          </a:xfrm>
          <a:prstGeom prst="rect">
            <a:avLst/>
          </a:prstGeom>
          <a:noFill/>
          <a:ln>
            <a:noFill/>
          </a:ln>
        </p:spPr>
        <p:style>
          <a:lnRef idx="0"/>
          <a:fillRef idx="0"/>
          <a:effectRef idx="0"/>
          <a:fontRef idx="minor"/>
        </p:style>
      </p:sp>
      <p:sp>
        <p:nvSpPr>
          <p:cNvPr id="336"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Chạy module như một script</a:t>
            </a:r>
            <a:endParaRPr b="0" lang="en-US" sz="4000" spc="-1" strike="noStrike">
              <a:latin typeface="Arial"/>
            </a:endParaRPr>
          </a:p>
        </p:txBody>
      </p:sp>
      <p:grpSp>
        <p:nvGrpSpPr>
          <p:cNvPr id="337" name="Group 5"/>
          <p:cNvGrpSpPr/>
          <p:nvPr/>
        </p:nvGrpSpPr>
        <p:grpSpPr>
          <a:xfrm>
            <a:off x="968400" y="412920"/>
            <a:ext cx="1023840" cy="252360"/>
            <a:chOff x="968400" y="412920"/>
            <a:chExt cx="1023840" cy="252360"/>
          </a:xfrm>
        </p:grpSpPr>
        <p:sp>
          <p:nvSpPr>
            <p:cNvPr id="338"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39"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40"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41"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42"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43"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44"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45"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46"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47"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348" name="Group 16"/>
          <p:cNvGrpSpPr/>
          <p:nvPr/>
        </p:nvGrpSpPr>
        <p:grpSpPr>
          <a:xfrm>
            <a:off x="8589960" y="-7920"/>
            <a:ext cx="3725640" cy="6864120"/>
            <a:chOff x="8589960" y="-7920"/>
            <a:chExt cx="3725640" cy="6864120"/>
          </a:xfrm>
        </p:grpSpPr>
        <p:pic>
          <p:nvPicPr>
            <p:cNvPr id="349" name="Google Shape;153;p15_5" descr=""/>
            <p:cNvPicPr/>
            <p:nvPr/>
          </p:nvPicPr>
          <p:blipFill>
            <a:blip r:embed="rId1"/>
            <a:srcRect l="0" t="0" r="0" b="7408"/>
            <a:stretch/>
          </p:blipFill>
          <p:spPr>
            <a:xfrm>
              <a:off x="8589960" y="-7920"/>
              <a:ext cx="3725640" cy="6864120"/>
            </a:xfrm>
            <a:prstGeom prst="rect">
              <a:avLst/>
            </a:prstGeom>
            <a:ln>
              <a:noFill/>
            </a:ln>
          </p:spPr>
        </p:pic>
        <p:pic>
          <p:nvPicPr>
            <p:cNvPr id="350" name="Google Shape;154;p15_5" descr=""/>
            <p:cNvPicPr/>
            <p:nvPr/>
          </p:nvPicPr>
          <p:blipFill>
            <a:blip r:embed="rId2"/>
            <a:stretch/>
          </p:blipFill>
          <p:spPr>
            <a:xfrm>
              <a:off x="11523600" y="995400"/>
              <a:ext cx="790200" cy="1779480"/>
            </a:xfrm>
            <a:prstGeom prst="rect">
              <a:avLst/>
            </a:prstGeom>
            <a:ln>
              <a:noFill/>
            </a:ln>
          </p:spPr>
        </p:pic>
      </p:grpSp>
      <p:sp>
        <p:nvSpPr>
          <p:cNvPr id="351"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52"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353"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000000"/>
                </a:solidFill>
                <a:latin typeface="Roboto"/>
                <a:ea typeface="Roboto"/>
              </a:rPr>
              <a:t>Chúng ta có thể trực tiếp chạy một module như một chương trình và truyền vào các tham số cho module đó.</a:t>
            </a:r>
            <a:endParaRPr b="0" lang="en-US" sz="2400" spc="-1" strike="noStrike">
              <a:latin typeface="Arial"/>
            </a:endParaRPr>
          </a:p>
        </p:txBody>
      </p:sp>
      <p:pic>
        <p:nvPicPr>
          <p:cNvPr id="354" name="" descr=""/>
          <p:cNvPicPr/>
          <p:nvPr/>
        </p:nvPicPr>
        <p:blipFill>
          <a:blip r:embed="rId3"/>
          <a:stretch/>
        </p:blipFill>
        <p:spPr>
          <a:xfrm>
            <a:off x="1387800" y="3270600"/>
            <a:ext cx="5835240" cy="2309760"/>
          </a:xfrm>
          <a:prstGeom prst="rect">
            <a:avLst/>
          </a:prstGeom>
          <a:ln>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33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35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0" y="71280"/>
            <a:ext cx="13311000" cy="7413480"/>
          </a:xfrm>
          <a:prstGeom prst="rect">
            <a:avLst/>
          </a:prstGeom>
          <a:noFill/>
          <a:ln>
            <a:noFill/>
          </a:ln>
        </p:spPr>
        <p:style>
          <a:lnRef idx="0"/>
          <a:fillRef idx="0"/>
          <a:effectRef idx="0"/>
          <a:fontRef idx="minor"/>
        </p:style>
      </p:sp>
      <p:sp>
        <p:nvSpPr>
          <p:cNvPr id="356" name="CustomShape 2"/>
          <p:cNvSpPr/>
          <p:nvPr/>
        </p:nvSpPr>
        <p:spPr>
          <a:xfrm>
            <a:off x="411120" y="-4680"/>
            <a:ext cx="11806200" cy="6643440"/>
          </a:xfrm>
          <a:prstGeom prst="rect">
            <a:avLst/>
          </a:prstGeom>
          <a:noFill/>
          <a:ln>
            <a:noFill/>
          </a:ln>
        </p:spPr>
        <p:style>
          <a:lnRef idx="0"/>
          <a:fillRef idx="0"/>
          <a:effectRef idx="0"/>
          <a:fontRef idx="minor"/>
        </p:style>
      </p:sp>
      <p:sp>
        <p:nvSpPr>
          <p:cNvPr id="357" name="CustomShape 3"/>
          <p:cNvSpPr/>
          <p:nvPr/>
        </p:nvSpPr>
        <p:spPr>
          <a:xfrm>
            <a:off x="412920" y="-3240"/>
            <a:ext cx="11872800" cy="6642000"/>
          </a:xfrm>
          <a:prstGeom prst="rect">
            <a:avLst/>
          </a:prstGeom>
          <a:noFill/>
          <a:ln>
            <a:noFill/>
          </a:ln>
        </p:spPr>
        <p:style>
          <a:lnRef idx="0"/>
          <a:fillRef idx="0"/>
          <a:effectRef idx="0"/>
          <a:fontRef idx="minor"/>
        </p:style>
      </p:sp>
      <p:sp>
        <p:nvSpPr>
          <p:cNvPr id="358"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thức hoạt động</a:t>
            </a:r>
            <a:endParaRPr b="0" lang="en-US" sz="4000" spc="-1" strike="noStrike">
              <a:latin typeface="Arial"/>
            </a:endParaRPr>
          </a:p>
        </p:txBody>
      </p:sp>
      <p:grpSp>
        <p:nvGrpSpPr>
          <p:cNvPr id="359" name="Group 5"/>
          <p:cNvGrpSpPr/>
          <p:nvPr/>
        </p:nvGrpSpPr>
        <p:grpSpPr>
          <a:xfrm>
            <a:off x="968400" y="412920"/>
            <a:ext cx="1023840" cy="252360"/>
            <a:chOff x="968400" y="412920"/>
            <a:chExt cx="1023840" cy="252360"/>
          </a:xfrm>
        </p:grpSpPr>
        <p:sp>
          <p:nvSpPr>
            <p:cNvPr id="360"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61"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62"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63"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64"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65"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66"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67"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68"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69"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370" name="Group 16"/>
          <p:cNvGrpSpPr/>
          <p:nvPr/>
        </p:nvGrpSpPr>
        <p:grpSpPr>
          <a:xfrm>
            <a:off x="8589960" y="-7920"/>
            <a:ext cx="3725640" cy="6864120"/>
            <a:chOff x="8589960" y="-7920"/>
            <a:chExt cx="3725640" cy="6864120"/>
          </a:xfrm>
        </p:grpSpPr>
        <p:pic>
          <p:nvPicPr>
            <p:cNvPr id="371" name="Google Shape;153;p15_6" descr=""/>
            <p:cNvPicPr/>
            <p:nvPr/>
          </p:nvPicPr>
          <p:blipFill>
            <a:blip r:embed="rId1"/>
            <a:srcRect l="0" t="0" r="0" b="7408"/>
            <a:stretch/>
          </p:blipFill>
          <p:spPr>
            <a:xfrm>
              <a:off x="8589960" y="-7920"/>
              <a:ext cx="3725640" cy="6864120"/>
            </a:xfrm>
            <a:prstGeom prst="rect">
              <a:avLst/>
            </a:prstGeom>
            <a:ln>
              <a:noFill/>
            </a:ln>
          </p:spPr>
        </p:pic>
        <p:pic>
          <p:nvPicPr>
            <p:cNvPr id="372" name="Google Shape;154;p15_6" descr=""/>
            <p:cNvPicPr/>
            <p:nvPr/>
          </p:nvPicPr>
          <p:blipFill>
            <a:blip r:embed="rId2"/>
            <a:stretch/>
          </p:blipFill>
          <p:spPr>
            <a:xfrm>
              <a:off x="11523600" y="995400"/>
              <a:ext cx="790200" cy="1779480"/>
            </a:xfrm>
            <a:prstGeom prst="rect">
              <a:avLst/>
            </a:prstGeom>
            <a:ln>
              <a:noFill/>
            </a:ln>
          </p:spPr>
        </p:pic>
      </p:grpSp>
      <p:sp>
        <p:nvSpPr>
          <p:cNvPr id="373"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74"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375"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000000"/>
                </a:solidFill>
                <a:latin typeface="Roboto"/>
                <a:ea typeface="Roboto"/>
              </a:rPr>
              <a:t>Khi chung ta </a:t>
            </a:r>
            <a:r>
              <a:rPr b="0" lang="en-US" sz="2400" spc="-1" strike="noStrike">
                <a:solidFill>
                  <a:srgbClr val="c9211e"/>
                </a:solidFill>
                <a:latin typeface="Roboto"/>
                <a:ea typeface="Roboto"/>
              </a:rPr>
              <a:t>import</a:t>
            </a:r>
            <a:r>
              <a:rPr b="0" lang="en-US" sz="2400" spc="-1" strike="noStrike">
                <a:solidFill>
                  <a:srgbClr val="000000"/>
                </a:solidFill>
                <a:latin typeface="Roboto"/>
                <a:ea typeface="Roboto"/>
              </a:rPr>
              <a:t> một module. Interpreter sẽ tìm kiếm theo thứ tự như sau:</a:t>
            </a:r>
            <a:endParaRPr b="0" lang="en-US" sz="2400" spc="-1" strike="noStrike">
              <a:latin typeface="Arial"/>
            </a:endParaRPr>
          </a:p>
          <a:p>
            <a:pPr>
              <a:lnSpc>
                <a:spcPct val="150000"/>
              </a:lnSpc>
            </a:pPr>
            <a:r>
              <a:rPr b="0" lang="en-US" sz="2400" spc="-1" strike="noStrike">
                <a:solidFill>
                  <a:srgbClr val="000000"/>
                </a:solidFill>
                <a:latin typeface="Roboto"/>
                <a:ea typeface="Roboto"/>
              </a:rPr>
              <a:t>- Tìm trong danh sách built-in module </a:t>
            </a:r>
            <a:endParaRPr b="0" lang="en-US" sz="2400" spc="-1" strike="noStrike">
              <a:latin typeface="Arial"/>
            </a:endParaRPr>
          </a:p>
          <a:p>
            <a:pPr>
              <a:lnSpc>
                <a:spcPct val="150000"/>
              </a:lnSpc>
            </a:pPr>
            <a:r>
              <a:rPr b="0" lang="en-US" sz="2400" spc="-1" strike="noStrike">
                <a:solidFill>
                  <a:srgbClr val="000000"/>
                </a:solidFill>
                <a:latin typeface="Roboto"/>
                <a:ea typeface="Roboto"/>
              </a:rPr>
              <a:t>- Tìm trong biến </a:t>
            </a:r>
            <a:r>
              <a:rPr b="0" lang="en-US" sz="2400" spc="-1" strike="noStrike">
                <a:solidFill>
                  <a:srgbClr val="c9211e"/>
                </a:solidFill>
                <a:latin typeface="Roboto"/>
                <a:ea typeface="Roboto"/>
              </a:rPr>
              <a:t>sys.path</a:t>
            </a:r>
            <a:r>
              <a:rPr b="0" lang="en-US" sz="2400" spc="-1" strike="noStrike">
                <a:solidFill>
                  <a:srgbClr val="000000"/>
                </a:solidFill>
                <a:latin typeface="Roboto"/>
                <a:ea typeface="Roboto"/>
              </a:rPr>
              <a:t> cung cấp danh sách các thư mục thư viện, module</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000000"/>
                </a:solidFill>
                <a:latin typeface="Roboto"/>
                <a:ea typeface="Roboto"/>
              </a:rPr>
              <a:t>Biến </a:t>
            </a:r>
            <a:r>
              <a:rPr b="0" lang="en-US" sz="2400" spc="-1" strike="noStrike">
                <a:solidFill>
                  <a:srgbClr val="ff5429"/>
                </a:solidFill>
                <a:latin typeface="Roboto"/>
                <a:ea typeface="Roboto"/>
              </a:rPr>
              <a:t>sys.path</a:t>
            </a:r>
            <a:r>
              <a:rPr b="0" lang="en-US" sz="2400" spc="-1" strike="noStrike">
                <a:solidFill>
                  <a:srgbClr val="000000"/>
                </a:solidFill>
                <a:latin typeface="Roboto"/>
                <a:ea typeface="Roboto"/>
              </a:rPr>
              <a:t> là một list được lấy trực tiếp từ biến môi trường </a:t>
            </a:r>
            <a:r>
              <a:rPr b="0" lang="en-US" sz="2400" spc="-1" strike="noStrike">
                <a:solidFill>
                  <a:srgbClr val="50938a"/>
                </a:solidFill>
                <a:latin typeface="Roboto"/>
                <a:ea typeface="Roboto"/>
              </a:rPr>
              <a:t>PYTHONPATH</a:t>
            </a:r>
            <a:r>
              <a:rPr b="0" lang="en-US" sz="2400" spc="-1" strike="noStrike">
                <a:solidFill>
                  <a:srgbClr val="000000"/>
                </a:solidFill>
                <a:latin typeface="Roboto"/>
                <a:ea typeface="Roboto"/>
              </a:rPr>
              <a:t>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3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0" y="71280"/>
            <a:ext cx="13311000" cy="7413480"/>
          </a:xfrm>
          <a:prstGeom prst="rect">
            <a:avLst/>
          </a:prstGeom>
          <a:noFill/>
          <a:ln>
            <a:noFill/>
          </a:ln>
        </p:spPr>
        <p:style>
          <a:lnRef idx="0"/>
          <a:fillRef idx="0"/>
          <a:effectRef idx="0"/>
          <a:fontRef idx="minor"/>
        </p:style>
      </p:sp>
      <p:sp>
        <p:nvSpPr>
          <p:cNvPr id="377" name="CustomShape 2"/>
          <p:cNvSpPr/>
          <p:nvPr/>
        </p:nvSpPr>
        <p:spPr>
          <a:xfrm>
            <a:off x="411120" y="-4680"/>
            <a:ext cx="11806200" cy="6643440"/>
          </a:xfrm>
          <a:prstGeom prst="rect">
            <a:avLst/>
          </a:prstGeom>
          <a:noFill/>
          <a:ln>
            <a:noFill/>
          </a:ln>
        </p:spPr>
        <p:style>
          <a:lnRef idx="0"/>
          <a:fillRef idx="0"/>
          <a:effectRef idx="0"/>
          <a:fontRef idx="minor"/>
        </p:style>
      </p:sp>
      <p:sp>
        <p:nvSpPr>
          <p:cNvPr id="378" name="CustomShape 3"/>
          <p:cNvSpPr/>
          <p:nvPr/>
        </p:nvSpPr>
        <p:spPr>
          <a:xfrm>
            <a:off x="412920" y="-3240"/>
            <a:ext cx="11872800" cy="6642000"/>
          </a:xfrm>
          <a:prstGeom prst="rect">
            <a:avLst/>
          </a:prstGeom>
          <a:noFill/>
          <a:ln>
            <a:noFill/>
          </a:ln>
        </p:spPr>
        <p:style>
          <a:lnRef idx="0"/>
          <a:fillRef idx="0"/>
          <a:effectRef idx="0"/>
          <a:fontRef idx="minor"/>
        </p:style>
      </p:sp>
      <p:sp>
        <p:nvSpPr>
          <p:cNvPr id="379"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thức hoạt động</a:t>
            </a:r>
            <a:endParaRPr b="0" lang="en-US" sz="4000" spc="-1" strike="noStrike">
              <a:latin typeface="Arial"/>
            </a:endParaRPr>
          </a:p>
        </p:txBody>
      </p:sp>
      <p:grpSp>
        <p:nvGrpSpPr>
          <p:cNvPr id="380" name="Group 5"/>
          <p:cNvGrpSpPr/>
          <p:nvPr/>
        </p:nvGrpSpPr>
        <p:grpSpPr>
          <a:xfrm>
            <a:off x="968400" y="412920"/>
            <a:ext cx="1023840" cy="252360"/>
            <a:chOff x="968400" y="412920"/>
            <a:chExt cx="1023840" cy="252360"/>
          </a:xfrm>
        </p:grpSpPr>
        <p:sp>
          <p:nvSpPr>
            <p:cNvPr id="381"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82"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83"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84"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85"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86"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87"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88"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89"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90"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391" name="Group 16"/>
          <p:cNvGrpSpPr/>
          <p:nvPr/>
        </p:nvGrpSpPr>
        <p:grpSpPr>
          <a:xfrm>
            <a:off x="8589960" y="-7920"/>
            <a:ext cx="3725640" cy="6864120"/>
            <a:chOff x="8589960" y="-7920"/>
            <a:chExt cx="3725640" cy="6864120"/>
          </a:xfrm>
        </p:grpSpPr>
        <p:pic>
          <p:nvPicPr>
            <p:cNvPr id="392" name="Google Shape;153;p15_7" descr=""/>
            <p:cNvPicPr/>
            <p:nvPr/>
          </p:nvPicPr>
          <p:blipFill>
            <a:blip r:embed="rId1"/>
            <a:srcRect l="0" t="0" r="0" b="7408"/>
            <a:stretch/>
          </p:blipFill>
          <p:spPr>
            <a:xfrm>
              <a:off x="8589960" y="-7920"/>
              <a:ext cx="3725640" cy="6864120"/>
            </a:xfrm>
            <a:prstGeom prst="rect">
              <a:avLst/>
            </a:prstGeom>
            <a:ln>
              <a:noFill/>
            </a:ln>
          </p:spPr>
        </p:pic>
        <p:pic>
          <p:nvPicPr>
            <p:cNvPr id="393" name="Google Shape;154;p15_7" descr=""/>
            <p:cNvPicPr/>
            <p:nvPr/>
          </p:nvPicPr>
          <p:blipFill>
            <a:blip r:embed="rId2"/>
            <a:stretch/>
          </p:blipFill>
          <p:spPr>
            <a:xfrm>
              <a:off x="11523600" y="995400"/>
              <a:ext cx="790200" cy="1779480"/>
            </a:xfrm>
            <a:prstGeom prst="rect">
              <a:avLst/>
            </a:prstGeom>
            <a:ln>
              <a:noFill/>
            </a:ln>
          </p:spPr>
        </p:pic>
      </p:grpSp>
      <p:sp>
        <p:nvSpPr>
          <p:cNvPr id="394"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95"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396"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000000"/>
                </a:solidFill>
                <a:latin typeface="Roboto"/>
                <a:ea typeface="Roboto"/>
              </a:rPr>
              <a:t>Vài trường hợp khi chúng ta muốn xác định được ở một module có các phần tử là gì. chúng ta có thể sử dụng hàm </a:t>
            </a:r>
            <a:r>
              <a:rPr b="0" lang="en-US" sz="2400" spc="-1" strike="noStrike">
                <a:solidFill>
                  <a:srgbClr val="168253"/>
                </a:solidFill>
                <a:latin typeface="Roboto"/>
                <a:ea typeface="Roboto"/>
              </a:rPr>
              <a:t>dir()</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000000"/>
                </a:solidFill>
                <a:latin typeface="Roboto"/>
                <a:ea typeface="Roboto"/>
              </a:rPr>
              <a:t>ghi chú: hàm này list ra hết các loại bao gồm: biến, module, hàm, ...</a:t>
            </a:r>
            <a:endParaRPr b="0" lang="en-US" sz="2400" spc="-1" strike="noStrike">
              <a:latin typeface="Arial"/>
            </a:endParaRPr>
          </a:p>
          <a:p>
            <a:pPr>
              <a:lnSpc>
                <a:spcPct val="150000"/>
              </a:lnSpc>
            </a:pPr>
            <a:endParaRPr b="0" lang="en-US" sz="2400" spc="-1" strike="noStrike">
              <a:latin typeface="Arial"/>
            </a:endParaRPr>
          </a:p>
        </p:txBody>
      </p:sp>
      <p:pic>
        <p:nvPicPr>
          <p:cNvPr id="397" name="" descr=""/>
          <p:cNvPicPr/>
          <p:nvPr/>
        </p:nvPicPr>
        <p:blipFill>
          <a:blip r:embed="rId3"/>
          <a:stretch/>
        </p:blipFill>
        <p:spPr>
          <a:xfrm>
            <a:off x="345240" y="3495960"/>
            <a:ext cx="9047520" cy="1258200"/>
          </a:xfrm>
          <a:prstGeom prst="rect">
            <a:avLst/>
          </a:prstGeom>
          <a:ln>
            <a:noFill/>
          </a:ln>
        </p:spPr>
      </p:pic>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37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396"/>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0" y="71280"/>
            <a:ext cx="13311000" cy="7413480"/>
          </a:xfrm>
          <a:prstGeom prst="rect">
            <a:avLst/>
          </a:prstGeom>
          <a:noFill/>
          <a:ln>
            <a:noFill/>
          </a:ln>
        </p:spPr>
        <p:style>
          <a:lnRef idx="0"/>
          <a:fillRef idx="0"/>
          <a:effectRef idx="0"/>
          <a:fontRef idx="minor"/>
        </p:style>
      </p:sp>
      <p:sp>
        <p:nvSpPr>
          <p:cNvPr id="399" name="CustomShape 2"/>
          <p:cNvSpPr/>
          <p:nvPr/>
        </p:nvSpPr>
        <p:spPr>
          <a:xfrm>
            <a:off x="411120" y="-4680"/>
            <a:ext cx="11806200" cy="6643440"/>
          </a:xfrm>
          <a:prstGeom prst="rect">
            <a:avLst/>
          </a:prstGeom>
          <a:noFill/>
          <a:ln>
            <a:noFill/>
          </a:ln>
        </p:spPr>
        <p:style>
          <a:lnRef idx="0"/>
          <a:fillRef idx="0"/>
          <a:effectRef idx="0"/>
          <a:fontRef idx="minor"/>
        </p:style>
      </p:sp>
      <p:sp>
        <p:nvSpPr>
          <p:cNvPr id="400" name="CustomShape 3"/>
          <p:cNvSpPr/>
          <p:nvPr/>
        </p:nvSpPr>
        <p:spPr>
          <a:xfrm>
            <a:off x="412920" y="-3240"/>
            <a:ext cx="11872800" cy="6642000"/>
          </a:xfrm>
          <a:prstGeom prst="rect">
            <a:avLst/>
          </a:prstGeom>
          <a:noFill/>
          <a:ln>
            <a:noFill/>
          </a:ln>
        </p:spPr>
        <p:style>
          <a:lnRef idx="0"/>
          <a:fillRef idx="0"/>
          <a:effectRef idx="0"/>
          <a:fontRef idx="minor"/>
        </p:style>
      </p:sp>
      <p:sp>
        <p:nvSpPr>
          <p:cNvPr id="401"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Package là gì?</a:t>
            </a:r>
            <a:endParaRPr b="0" lang="en-US" sz="4000" spc="-1" strike="noStrike">
              <a:latin typeface="Arial"/>
            </a:endParaRPr>
          </a:p>
        </p:txBody>
      </p:sp>
      <p:grpSp>
        <p:nvGrpSpPr>
          <p:cNvPr id="402" name="Group 5"/>
          <p:cNvGrpSpPr/>
          <p:nvPr/>
        </p:nvGrpSpPr>
        <p:grpSpPr>
          <a:xfrm>
            <a:off x="968400" y="412920"/>
            <a:ext cx="1023840" cy="252360"/>
            <a:chOff x="968400" y="412920"/>
            <a:chExt cx="1023840" cy="252360"/>
          </a:xfrm>
        </p:grpSpPr>
        <p:sp>
          <p:nvSpPr>
            <p:cNvPr id="403"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04"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05"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06"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07"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08"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09"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10"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11"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12"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413" name="Group 16"/>
          <p:cNvGrpSpPr/>
          <p:nvPr/>
        </p:nvGrpSpPr>
        <p:grpSpPr>
          <a:xfrm>
            <a:off x="8589960" y="-7920"/>
            <a:ext cx="3725640" cy="6864120"/>
            <a:chOff x="8589960" y="-7920"/>
            <a:chExt cx="3725640" cy="6864120"/>
          </a:xfrm>
        </p:grpSpPr>
        <p:pic>
          <p:nvPicPr>
            <p:cNvPr id="414" name="Google Shape;153;p15_15" descr=""/>
            <p:cNvPicPr/>
            <p:nvPr/>
          </p:nvPicPr>
          <p:blipFill>
            <a:blip r:embed="rId1"/>
            <a:srcRect l="0" t="0" r="0" b="7408"/>
            <a:stretch/>
          </p:blipFill>
          <p:spPr>
            <a:xfrm>
              <a:off x="8589960" y="-7920"/>
              <a:ext cx="3725640" cy="6864120"/>
            </a:xfrm>
            <a:prstGeom prst="rect">
              <a:avLst/>
            </a:prstGeom>
            <a:ln>
              <a:noFill/>
            </a:ln>
          </p:spPr>
        </p:pic>
        <p:pic>
          <p:nvPicPr>
            <p:cNvPr id="415" name="Google Shape;154;p15_15" descr=""/>
            <p:cNvPicPr/>
            <p:nvPr/>
          </p:nvPicPr>
          <p:blipFill>
            <a:blip r:embed="rId2"/>
            <a:stretch/>
          </p:blipFill>
          <p:spPr>
            <a:xfrm>
              <a:off x="11523600" y="995400"/>
              <a:ext cx="790200" cy="1779480"/>
            </a:xfrm>
            <a:prstGeom prst="rect">
              <a:avLst/>
            </a:prstGeom>
            <a:ln>
              <a:noFill/>
            </a:ln>
          </p:spPr>
        </p:pic>
      </p:grpSp>
      <p:sp>
        <p:nvSpPr>
          <p:cNvPr id="416"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17"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418" name="CustomShape 19"/>
          <p:cNvSpPr/>
          <p:nvPr/>
        </p:nvSpPr>
        <p:spPr>
          <a:xfrm>
            <a:off x="345240" y="1540800"/>
            <a:ext cx="58719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Là một cách để cấu trúc các modules dưới dạng namespace phân cách các module và sub-module bởi dấu </a:t>
            </a:r>
            <a:r>
              <a:rPr b="1" lang="en-US" sz="2400" spc="-1" strike="noStrike">
                <a:solidFill>
                  <a:srgbClr val="c9211e"/>
                </a:solidFill>
                <a:latin typeface="Roboto"/>
                <a:ea typeface="Roboto"/>
              </a:rPr>
              <a:t>`.`</a:t>
            </a:r>
            <a:r>
              <a:rPr b="0" lang="en-US" sz="2400" spc="-1" strike="noStrike">
                <a:solidFill>
                  <a:srgbClr val="727373"/>
                </a:solidFill>
                <a:latin typeface="Roboto"/>
                <a:ea typeface="Roboto"/>
              </a:rPr>
              <a:t> Nhằm mục đích dễ bảo trì, dễ đọc và cần lo lắng về vấn đề module, biến toàn cục bị trùng tên</a:t>
            </a:r>
            <a:endParaRPr b="0" lang="en-US" sz="2400" spc="-1" strike="noStrike">
              <a:latin typeface="Arial"/>
            </a:endParaRPr>
          </a:p>
        </p:txBody>
      </p:sp>
      <p:pic>
        <p:nvPicPr>
          <p:cNvPr id="419" name="" descr=""/>
          <p:cNvPicPr/>
          <p:nvPr/>
        </p:nvPicPr>
        <p:blipFill>
          <a:blip r:embed="rId3"/>
          <a:stretch/>
        </p:blipFill>
        <p:spPr>
          <a:xfrm rot="36600">
            <a:off x="6569640" y="1203120"/>
            <a:ext cx="2919600" cy="3695400"/>
          </a:xfrm>
          <a:prstGeom prst="rect">
            <a:avLst/>
          </a:prstGeom>
          <a:ln>
            <a:noFill/>
          </a:ln>
        </p:spPr>
      </p:pic>
      <p:pic>
        <p:nvPicPr>
          <p:cNvPr id="420" name="" descr=""/>
          <p:cNvPicPr/>
          <p:nvPr/>
        </p:nvPicPr>
        <p:blipFill>
          <a:blip r:embed="rId4"/>
          <a:stretch/>
        </p:blipFill>
        <p:spPr>
          <a:xfrm>
            <a:off x="6035040" y="5176440"/>
            <a:ext cx="3927960" cy="1462320"/>
          </a:xfrm>
          <a:prstGeom prst="rect">
            <a:avLst/>
          </a:prstGeom>
          <a:ln>
            <a:noFill/>
          </a:ln>
        </p:spPr>
      </p:pic>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40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4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419"/>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4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0" y="71280"/>
            <a:ext cx="13311000" cy="7413480"/>
          </a:xfrm>
          <a:prstGeom prst="rect">
            <a:avLst/>
          </a:prstGeom>
          <a:noFill/>
          <a:ln>
            <a:noFill/>
          </a:ln>
        </p:spPr>
        <p:style>
          <a:lnRef idx="0"/>
          <a:fillRef idx="0"/>
          <a:effectRef idx="0"/>
          <a:fontRef idx="minor"/>
        </p:style>
      </p:sp>
      <p:sp>
        <p:nvSpPr>
          <p:cNvPr id="422" name="CustomShape 2"/>
          <p:cNvSpPr/>
          <p:nvPr/>
        </p:nvSpPr>
        <p:spPr>
          <a:xfrm>
            <a:off x="411120" y="-4680"/>
            <a:ext cx="11806200" cy="6643440"/>
          </a:xfrm>
          <a:prstGeom prst="rect">
            <a:avLst/>
          </a:prstGeom>
          <a:noFill/>
          <a:ln>
            <a:noFill/>
          </a:ln>
        </p:spPr>
        <p:style>
          <a:lnRef idx="0"/>
          <a:fillRef idx="0"/>
          <a:effectRef idx="0"/>
          <a:fontRef idx="minor"/>
        </p:style>
      </p:sp>
      <p:sp>
        <p:nvSpPr>
          <p:cNvPr id="423" name="CustomShape 3"/>
          <p:cNvSpPr/>
          <p:nvPr/>
        </p:nvSpPr>
        <p:spPr>
          <a:xfrm>
            <a:off x="412920" y="-3240"/>
            <a:ext cx="11872800" cy="6642000"/>
          </a:xfrm>
          <a:prstGeom prst="rect">
            <a:avLst/>
          </a:prstGeom>
          <a:noFill/>
          <a:ln>
            <a:noFill/>
          </a:ln>
        </p:spPr>
        <p:style>
          <a:lnRef idx="0"/>
          <a:fillRef idx="0"/>
          <a:effectRef idx="0"/>
          <a:fontRef idx="minor"/>
        </p:style>
      </p:sp>
      <p:sp>
        <p:nvSpPr>
          <p:cNvPr id="424" name="CustomShape 4"/>
          <p:cNvSpPr/>
          <p:nvPr/>
        </p:nvSpPr>
        <p:spPr>
          <a:xfrm>
            <a:off x="892080" y="746280"/>
            <a:ext cx="777096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Khi nào dùng Package?</a:t>
            </a:r>
            <a:endParaRPr b="0" lang="en-US" sz="4000" spc="-1" strike="noStrike">
              <a:latin typeface="Arial"/>
            </a:endParaRPr>
          </a:p>
        </p:txBody>
      </p:sp>
      <p:grpSp>
        <p:nvGrpSpPr>
          <p:cNvPr id="425" name="Group 5"/>
          <p:cNvGrpSpPr/>
          <p:nvPr/>
        </p:nvGrpSpPr>
        <p:grpSpPr>
          <a:xfrm>
            <a:off x="968400" y="412920"/>
            <a:ext cx="1023840" cy="252360"/>
            <a:chOff x="968400" y="412920"/>
            <a:chExt cx="1023840" cy="252360"/>
          </a:xfrm>
        </p:grpSpPr>
        <p:sp>
          <p:nvSpPr>
            <p:cNvPr id="426"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27"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28"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29"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30"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31"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32"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33"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34"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35"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436" name="Group 16"/>
          <p:cNvGrpSpPr/>
          <p:nvPr/>
        </p:nvGrpSpPr>
        <p:grpSpPr>
          <a:xfrm>
            <a:off x="8589960" y="-7920"/>
            <a:ext cx="3725640" cy="6864120"/>
            <a:chOff x="8589960" y="-7920"/>
            <a:chExt cx="3725640" cy="6864120"/>
          </a:xfrm>
        </p:grpSpPr>
        <p:pic>
          <p:nvPicPr>
            <p:cNvPr id="437" name="Google Shape;153;p15_3" descr=""/>
            <p:cNvPicPr/>
            <p:nvPr/>
          </p:nvPicPr>
          <p:blipFill>
            <a:blip r:embed="rId1"/>
            <a:srcRect l="0" t="0" r="0" b="7408"/>
            <a:stretch/>
          </p:blipFill>
          <p:spPr>
            <a:xfrm>
              <a:off x="8589960" y="-7920"/>
              <a:ext cx="3725640" cy="6864120"/>
            </a:xfrm>
            <a:prstGeom prst="rect">
              <a:avLst/>
            </a:prstGeom>
            <a:ln>
              <a:noFill/>
            </a:ln>
          </p:spPr>
        </p:pic>
        <p:pic>
          <p:nvPicPr>
            <p:cNvPr id="438" name="Google Shape;154;p15_3" descr=""/>
            <p:cNvPicPr/>
            <p:nvPr/>
          </p:nvPicPr>
          <p:blipFill>
            <a:blip r:embed="rId2"/>
            <a:stretch/>
          </p:blipFill>
          <p:spPr>
            <a:xfrm>
              <a:off x="11523600" y="995400"/>
              <a:ext cx="790200" cy="1779480"/>
            </a:xfrm>
            <a:prstGeom prst="rect">
              <a:avLst/>
            </a:prstGeom>
            <a:ln>
              <a:noFill/>
            </a:ln>
          </p:spPr>
        </p:pic>
      </p:grpSp>
      <p:sp>
        <p:nvSpPr>
          <p:cNvPr id="439"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40"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441" name="CustomShape 19"/>
          <p:cNvSpPr/>
          <p:nvPr/>
        </p:nvSpPr>
        <p:spPr>
          <a:xfrm>
            <a:off x="345240" y="146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 Khi chương trình phát triển đến một thời điểm mà một module có quá nhiều code, quá nhiều nội dung khiến cho việc bảo trì và đọc code trở lên khó khăn.</a:t>
            </a:r>
            <a:endParaRPr b="0" lang="en-US" sz="2400" spc="-1" strike="noStrike">
              <a:latin typeface="Arial"/>
            </a:endParaRPr>
          </a:p>
          <a:p>
            <a:pPr>
              <a:lnSpc>
                <a:spcPct val="150000"/>
              </a:lnSpc>
            </a:pPr>
            <a:r>
              <a:rPr b="0" lang="en-US" sz="2400" spc="-1" strike="noStrike">
                <a:solidFill>
                  <a:srgbClr val="727373"/>
                </a:solidFill>
                <a:latin typeface="Roboto"/>
                <a:ea typeface="Roboto"/>
              </a:rPr>
              <a:t>- Lúc này chúng ta cần tách module đó ra thành nhiều module con ( sub-module ) khi đó module này sẽ trở thành package.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42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0" y="71280"/>
            <a:ext cx="13311000" cy="7413480"/>
          </a:xfrm>
          <a:prstGeom prst="rect">
            <a:avLst/>
          </a:prstGeom>
          <a:noFill/>
          <a:ln>
            <a:noFill/>
          </a:ln>
        </p:spPr>
        <p:style>
          <a:lnRef idx="0"/>
          <a:fillRef idx="0"/>
          <a:effectRef idx="0"/>
          <a:fontRef idx="minor"/>
        </p:style>
      </p:sp>
      <p:sp>
        <p:nvSpPr>
          <p:cNvPr id="443" name="CustomShape 2"/>
          <p:cNvSpPr/>
          <p:nvPr/>
        </p:nvSpPr>
        <p:spPr>
          <a:xfrm>
            <a:off x="411120" y="-4680"/>
            <a:ext cx="11806200" cy="6643440"/>
          </a:xfrm>
          <a:prstGeom prst="rect">
            <a:avLst/>
          </a:prstGeom>
          <a:noFill/>
          <a:ln>
            <a:noFill/>
          </a:ln>
        </p:spPr>
        <p:style>
          <a:lnRef idx="0"/>
          <a:fillRef idx="0"/>
          <a:effectRef idx="0"/>
          <a:fontRef idx="minor"/>
        </p:style>
      </p:sp>
      <p:sp>
        <p:nvSpPr>
          <p:cNvPr id="444" name="CustomShape 3"/>
          <p:cNvSpPr/>
          <p:nvPr/>
        </p:nvSpPr>
        <p:spPr>
          <a:xfrm>
            <a:off x="412920" y="-3240"/>
            <a:ext cx="11872800" cy="6642000"/>
          </a:xfrm>
          <a:prstGeom prst="rect">
            <a:avLst/>
          </a:prstGeom>
          <a:noFill/>
          <a:ln>
            <a:noFill/>
          </a:ln>
        </p:spPr>
        <p:style>
          <a:lnRef idx="0"/>
          <a:fillRef idx="0"/>
          <a:effectRef idx="0"/>
          <a:fontRef idx="minor"/>
        </p:style>
      </p:sp>
      <p:sp>
        <p:nvSpPr>
          <p:cNvPr id="445" name="CustomShape 4"/>
          <p:cNvSpPr/>
          <p:nvPr/>
        </p:nvSpPr>
        <p:spPr>
          <a:xfrm>
            <a:off x="892080" y="746280"/>
            <a:ext cx="7770960" cy="6138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000" spc="-1" strike="noStrike">
                <a:solidFill>
                  <a:srgbClr val="727373"/>
                </a:solidFill>
                <a:latin typeface="Arial"/>
                <a:ea typeface="Arial"/>
              </a:rPr>
              <a:t>Cách sử dụng package</a:t>
            </a:r>
            <a:endParaRPr b="0" lang="en-US" sz="4000" spc="-1" strike="noStrike">
              <a:latin typeface="Arial"/>
            </a:endParaRPr>
          </a:p>
        </p:txBody>
      </p:sp>
      <p:grpSp>
        <p:nvGrpSpPr>
          <p:cNvPr id="446" name="Group 5"/>
          <p:cNvGrpSpPr/>
          <p:nvPr/>
        </p:nvGrpSpPr>
        <p:grpSpPr>
          <a:xfrm>
            <a:off x="968400" y="412920"/>
            <a:ext cx="1023840" cy="252360"/>
            <a:chOff x="968400" y="412920"/>
            <a:chExt cx="1023840" cy="252360"/>
          </a:xfrm>
        </p:grpSpPr>
        <p:sp>
          <p:nvSpPr>
            <p:cNvPr id="447"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48"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49"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50"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51"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52"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53"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54"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55"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56" name="CustomShape 15"/>
          <p:cNvSpPr/>
          <p:nvPr/>
        </p:nvSpPr>
        <p:spPr>
          <a:xfrm>
            <a:off x="4289760" y="1431720"/>
            <a:ext cx="1130040" cy="60120"/>
          </a:xfrm>
          <a:prstGeom prst="rect">
            <a:avLst/>
          </a:prstGeom>
          <a:solidFill>
            <a:srgbClr val="7c4182"/>
          </a:solidFill>
          <a:ln>
            <a:noFill/>
          </a:ln>
        </p:spPr>
        <p:style>
          <a:lnRef idx="0"/>
          <a:fillRef idx="0"/>
          <a:effectRef idx="0"/>
          <a:fontRef idx="minor"/>
        </p:style>
      </p:sp>
      <p:grpSp>
        <p:nvGrpSpPr>
          <p:cNvPr id="457" name="Group 16"/>
          <p:cNvGrpSpPr/>
          <p:nvPr/>
        </p:nvGrpSpPr>
        <p:grpSpPr>
          <a:xfrm>
            <a:off x="8589960" y="-7920"/>
            <a:ext cx="3725640" cy="6864120"/>
            <a:chOff x="8589960" y="-7920"/>
            <a:chExt cx="3725640" cy="6864120"/>
          </a:xfrm>
        </p:grpSpPr>
        <p:pic>
          <p:nvPicPr>
            <p:cNvPr id="458" name="Google Shape;153;p15_16" descr=""/>
            <p:cNvPicPr/>
            <p:nvPr/>
          </p:nvPicPr>
          <p:blipFill>
            <a:blip r:embed="rId1"/>
            <a:srcRect l="0" t="0" r="0" b="7408"/>
            <a:stretch/>
          </p:blipFill>
          <p:spPr>
            <a:xfrm>
              <a:off x="8589960" y="-7920"/>
              <a:ext cx="3725640" cy="6864120"/>
            </a:xfrm>
            <a:prstGeom prst="rect">
              <a:avLst/>
            </a:prstGeom>
            <a:ln>
              <a:noFill/>
            </a:ln>
          </p:spPr>
        </p:pic>
        <p:pic>
          <p:nvPicPr>
            <p:cNvPr id="459" name="Google Shape;154;p15_16" descr=""/>
            <p:cNvPicPr/>
            <p:nvPr/>
          </p:nvPicPr>
          <p:blipFill>
            <a:blip r:embed="rId2"/>
            <a:stretch/>
          </p:blipFill>
          <p:spPr>
            <a:xfrm>
              <a:off x="11523600" y="995400"/>
              <a:ext cx="790200" cy="1779480"/>
            </a:xfrm>
            <a:prstGeom prst="rect">
              <a:avLst/>
            </a:prstGeom>
            <a:ln>
              <a:noFill/>
            </a:ln>
          </p:spPr>
        </p:pic>
      </p:grpSp>
      <p:sp>
        <p:nvSpPr>
          <p:cNvPr id="460"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61"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462" name="CustomShape 19"/>
          <p:cNvSpPr/>
          <p:nvPr/>
        </p:nvSpPr>
        <p:spPr>
          <a:xfrm>
            <a:off x="345240" y="146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 Chúng ta có thể import các module nhỏ độc lập trong từng package</a:t>
            </a:r>
            <a:endParaRPr b="0" lang="en-US" sz="2400" spc="-1" strike="noStrike">
              <a:latin typeface="Arial"/>
            </a:endParaRPr>
          </a:p>
          <a:p>
            <a:pPr>
              <a:lnSpc>
                <a:spcPct val="150000"/>
              </a:lnSpc>
            </a:pPr>
            <a:r>
              <a:rPr b="0" lang="en-US" sz="2400" spc="-1" strike="noStrike">
                <a:solidFill>
                  <a:srgbClr val="727373"/>
                </a:solidFill>
                <a:latin typeface="Roboto"/>
                <a:ea typeface="Roboto"/>
              </a:rPr>
              <a:t>Ví dụ: </a:t>
            </a:r>
            <a:r>
              <a:rPr b="0" lang="en-US" sz="2400" spc="-1" strike="noStrike">
                <a:solidFill>
                  <a:srgbClr val="c9211e"/>
                </a:solidFill>
                <a:latin typeface="Roboto"/>
                <a:ea typeface="Roboto"/>
              </a:rPr>
              <a:t>import game.engine</a:t>
            </a:r>
            <a:endParaRPr b="0" lang="en-US" sz="2400" spc="-1" strike="noStrike">
              <a:latin typeface="Arial"/>
            </a:endParaRPr>
          </a:p>
          <a:p>
            <a:pPr>
              <a:lnSpc>
                <a:spcPct val="150000"/>
              </a:lnSpc>
            </a:pPr>
            <a:r>
              <a:rPr b="0" lang="en-US" sz="2400" spc="-1" strike="noStrike">
                <a:solidFill>
                  <a:srgbClr val="727373"/>
                </a:solidFill>
                <a:latin typeface="Roboto"/>
                <a:ea typeface="Roboto"/>
              </a:rPr>
              <a:t>Lúc này trình thông dịch sẽ tải module</a:t>
            </a:r>
            <a:endParaRPr b="0" lang="en-US" sz="2400" spc="-1" strike="noStrike">
              <a:latin typeface="Arial"/>
            </a:endParaRPr>
          </a:p>
          <a:p>
            <a:pPr>
              <a:lnSpc>
                <a:spcPct val="150000"/>
              </a:lnSpc>
            </a:pPr>
            <a:r>
              <a:rPr b="0" lang="en-US" sz="2400" spc="-1" strike="noStrike">
                <a:solidFill>
                  <a:srgbClr val="727373"/>
                </a:solidFill>
                <a:latin typeface="Roboto"/>
                <a:ea typeface="Roboto"/>
              </a:rPr>
              <a:t>và chúng ta phải gọi nó với tên đầy </a:t>
            </a:r>
            <a:endParaRPr b="0" lang="en-US" sz="2400" spc="-1" strike="noStrike">
              <a:latin typeface="Arial"/>
            </a:endParaRPr>
          </a:p>
          <a:p>
            <a:pPr>
              <a:lnSpc>
                <a:spcPct val="150000"/>
              </a:lnSpc>
            </a:pPr>
            <a:r>
              <a:rPr b="0" lang="en-US" sz="2400" spc="-1" strike="noStrike">
                <a:solidFill>
                  <a:srgbClr val="727373"/>
                </a:solidFill>
                <a:latin typeface="Roboto"/>
                <a:ea typeface="Roboto"/>
              </a:rPr>
              <a:t>đủ: </a:t>
            </a:r>
            <a:r>
              <a:rPr b="0" lang="en-US" sz="2400" spc="-1" strike="noStrike">
                <a:solidFill>
                  <a:srgbClr val="c9211e"/>
                </a:solidFill>
                <a:latin typeface="Roboto"/>
                <a:ea typeface="Roboto"/>
              </a:rPr>
              <a:t>game.engine.function_a()</a:t>
            </a:r>
            <a:endParaRPr b="0" lang="en-US" sz="2400" spc="-1" strike="noStrike">
              <a:latin typeface="Arial"/>
            </a:endParaRPr>
          </a:p>
          <a:p>
            <a:pPr>
              <a:lnSpc>
                <a:spcPct val="150000"/>
              </a:lnSpc>
            </a:pPr>
            <a:r>
              <a:rPr b="0" lang="en-US" sz="2400" spc="-1" strike="noStrike">
                <a:solidFill>
                  <a:srgbClr val="727373"/>
                </a:solidFill>
                <a:latin typeface="Roboto"/>
                <a:ea typeface="Roboto"/>
              </a:rPr>
              <a:t>Ngoài ra chúng ta có thể import </a:t>
            </a:r>
            <a:endParaRPr b="0" lang="en-US" sz="2400" spc="-1" strike="noStrike">
              <a:latin typeface="Arial"/>
            </a:endParaRPr>
          </a:p>
          <a:p>
            <a:pPr>
              <a:lnSpc>
                <a:spcPct val="150000"/>
              </a:lnSpc>
            </a:pPr>
            <a:r>
              <a:rPr b="0" lang="en-US" sz="2400" spc="-1" strike="noStrike">
                <a:solidFill>
                  <a:srgbClr val="727373"/>
                </a:solidFill>
                <a:latin typeface="Roboto"/>
                <a:ea typeface="Roboto"/>
              </a:rPr>
              <a:t>Submodule: </a:t>
            </a:r>
            <a:r>
              <a:rPr b="0" lang="en-US" sz="2400" spc="-1" strike="noStrike">
                <a:solidFill>
                  <a:srgbClr val="c9211e"/>
                </a:solidFill>
                <a:latin typeface="Roboto"/>
                <a:ea typeface="Roboto"/>
              </a:rPr>
              <a:t>from</a:t>
            </a:r>
            <a:r>
              <a:rPr b="0" lang="en-US" sz="2400" spc="-1" strike="noStrike">
                <a:solidFill>
                  <a:srgbClr val="727373"/>
                </a:solidFill>
                <a:latin typeface="Roboto"/>
                <a:ea typeface="Roboto"/>
              </a:rPr>
              <a:t> </a:t>
            </a:r>
            <a:r>
              <a:rPr b="0" lang="en-US" sz="2400" spc="-1" strike="noStrike">
                <a:solidFill>
                  <a:srgbClr val="5983b0"/>
                </a:solidFill>
                <a:latin typeface="Roboto"/>
                <a:ea typeface="Roboto"/>
              </a:rPr>
              <a:t>game</a:t>
            </a:r>
            <a:r>
              <a:rPr b="0" lang="en-US" sz="2400" spc="-1" strike="noStrike">
                <a:solidFill>
                  <a:srgbClr val="727373"/>
                </a:solidFill>
                <a:latin typeface="Roboto"/>
                <a:ea typeface="Roboto"/>
              </a:rPr>
              <a:t> </a:t>
            </a:r>
            <a:r>
              <a:rPr b="0" lang="en-US" sz="2400" spc="-1" strike="noStrike">
                <a:solidFill>
                  <a:srgbClr val="ff3838"/>
                </a:solidFill>
                <a:latin typeface="Roboto"/>
                <a:ea typeface="Roboto"/>
              </a:rPr>
              <a:t>import</a:t>
            </a:r>
            <a:r>
              <a:rPr b="0" lang="en-US" sz="2400" spc="-1" strike="noStrike">
                <a:solidFill>
                  <a:srgbClr val="727373"/>
                </a:solidFill>
                <a:latin typeface="Roboto"/>
                <a:ea typeface="Roboto"/>
              </a:rPr>
              <a:t> </a:t>
            </a:r>
            <a:r>
              <a:rPr b="0" lang="en-US" sz="2400" spc="-1" strike="noStrike">
                <a:solidFill>
                  <a:srgbClr val="5983b0"/>
                </a:solidFill>
                <a:latin typeface="Roboto"/>
                <a:ea typeface="Roboto"/>
              </a:rPr>
              <a:t>engine</a:t>
            </a:r>
            <a:endParaRPr b="0" lang="en-US" sz="2400" spc="-1" strike="noStrike">
              <a:latin typeface="Arial"/>
            </a:endParaRPr>
          </a:p>
          <a:p>
            <a:pPr>
              <a:lnSpc>
                <a:spcPct val="150000"/>
              </a:lnSpc>
            </a:pPr>
            <a:r>
              <a:rPr b="0" lang="en-US" sz="2400" spc="-1" strike="noStrike">
                <a:solidFill>
                  <a:srgbClr val="727373"/>
                </a:solidFill>
                <a:latin typeface="Roboto"/>
                <a:ea typeface="Roboto"/>
              </a:rPr>
              <a:t>Lúc này chúng ta chỉ cần gọi </a:t>
            </a:r>
            <a:r>
              <a:rPr b="0" lang="en-US" sz="2400" spc="-1" strike="noStrike">
                <a:solidFill>
                  <a:srgbClr val="5983b0"/>
                </a:solidFill>
                <a:latin typeface="Roboto"/>
                <a:ea typeface="Roboto"/>
              </a:rPr>
              <a:t>engine</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p:txBody>
      </p:sp>
      <p:pic>
        <p:nvPicPr>
          <p:cNvPr id="463" name="" descr=""/>
          <p:cNvPicPr/>
          <p:nvPr/>
        </p:nvPicPr>
        <p:blipFill>
          <a:blip r:embed="rId3"/>
          <a:stretch/>
        </p:blipFill>
        <p:spPr>
          <a:xfrm rot="36600">
            <a:off x="6617520" y="2574720"/>
            <a:ext cx="2919600" cy="3695400"/>
          </a:xfrm>
          <a:prstGeom prst="rect">
            <a:avLst/>
          </a:prstGeom>
          <a:ln>
            <a:noFill/>
          </a:ln>
        </p:spPr>
      </p:pic>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4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462"/>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0" y="71280"/>
            <a:ext cx="13311000" cy="7413480"/>
          </a:xfrm>
          <a:prstGeom prst="rect">
            <a:avLst/>
          </a:prstGeom>
          <a:noFill/>
          <a:ln>
            <a:noFill/>
          </a:ln>
        </p:spPr>
        <p:style>
          <a:lnRef idx="0"/>
          <a:fillRef idx="0"/>
          <a:effectRef idx="0"/>
          <a:fontRef idx="minor"/>
        </p:style>
      </p:sp>
      <p:sp>
        <p:nvSpPr>
          <p:cNvPr id="465" name="CustomShape 2"/>
          <p:cNvSpPr/>
          <p:nvPr/>
        </p:nvSpPr>
        <p:spPr>
          <a:xfrm>
            <a:off x="411120" y="-4680"/>
            <a:ext cx="11806200" cy="6643440"/>
          </a:xfrm>
          <a:prstGeom prst="rect">
            <a:avLst/>
          </a:prstGeom>
          <a:noFill/>
          <a:ln>
            <a:noFill/>
          </a:ln>
        </p:spPr>
        <p:style>
          <a:lnRef idx="0"/>
          <a:fillRef idx="0"/>
          <a:effectRef idx="0"/>
          <a:fontRef idx="minor"/>
        </p:style>
      </p:sp>
      <p:sp>
        <p:nvSpPr>
          <p:cNvPr id="466" name="CustomShape 3"/>
          <p:cNvSpPr/>
          <p:nvPr/>
        </p:nvSpPr>
        <p:spPr>
          <a:xfrm>
            <a:off x="412920" y="-3240"/>
            <a:ext cx="11872800" cy="6642000"/>
          </a:xfrm>
          <a:prstGeom prst="rect">
            <a:avLst/>
          </a:prstGeom>
          <a:noFill/>
          <a:ln>
            <a:noFill/>
          </a:ln>
        </p:spPr>
        <p:style>
          <a:lnRef idx="0"/>
          <a:fillRef idx="0"/>
          <a:effectRef idx="0"/>
          <a:fontRef idx="minor"/>
        </p:style>
      </p:sp>
      <p:sp>
        <p:nvSpPr>
          <p:cNvPr id="467" name="CustomShape 4"/>
          <p:cNvSpPr/>
          <p:nvPr/>
        </p:nvSpPr>
        <p:spPr>
          <a:xfrm>
            <a:off x="892080" y="746280"/>
            <a:ext cx="7770960" cy="6138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000" spc="-1" strike="noStrike">
                <a:solidFill>
                  <a:srgbClr val="727373"/>
                </a:solidFill>
                <a:latin typeface="Arial"/>
                <a:ea typeface="Arial"/>
              </a:rPr>
              <a:t>Cách sử dụng package</a:t>
            </a:r>
            <a:endParaRPr b="0" lang="en-US" sz="4000" spc="-1" strike="noStrike">
              <a:latin typeface="Arial"/>
            </a:endParaRPr>
          </a:p>
        </p:txBody>
      </p:sp>
      <p:grpSp>
        <p:nvGrpSpPr>
          <p:cNvPr id="468" name="Group 5"/>
          <p:cNvGrpSpPr/>
          <p:nvPr/>
        </p:nvGrpSpPr>
        <p:grpSpPr>
          <a:xfrm>
            <a:off x="968400" y="412920"/>
            <a:ext cx="1023840" cy="252360"/>
            <a:chOff x="968400" y="412920"/>
            <a:chExt cx="1023840" cy="252360"/>
          </a:xfrm>
        </p:grpSpPr>
        <p:sp>
          <p:nvSpPr>
            <p:cNvPr id="469"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70"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71"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72"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73"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74"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75"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76"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77"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78" name="CustomShape 15"/>
          <p:cNvSpPr/>
          <p:nvPr/>
        </p:nvSpPr>
        <p:spPr>
          <a:xfrm>
            <a:off x="4289760" y="1431720"/>
            <a:ext cx="1130040" cy="60120"/>
          </a:xfrm>
          <a:prstGeom prst="rect">
            <a:avLst/>
          </a:prstGeom>
          <a:solidFill>
            <a:srgbClr val="7c4182"/>
          </a:solidFill>
          <a:ln>
            <a:noFill/>
          </a:ln>
        </p:spPr>
        <p:style>
          <a:lnRef idx="0"/>
          <a:fillRef idx="0"/>
          <a:effectRef idx="0"/>
          <a:fontRef idx="minor"/>
        </p:style>
      </p:sp>
      <p:grpSp>
        <p:nvGrpSpPr>
          <p:cNvPr id="479" name="Group 16"/>
          <p:cNvGrpSpPr/>
          <p:nvPr/>
        </p:nvGrpSpPr>
        <p:grpSpPr>
          <a:xfrm>
            <a:off x="8589960" y="-7920"/>
            <a:ext cx="3725640" cy="6864120"/>
            <a:chOff x="8589960" y="-7920"/>
            <a:chExt cx="3725640" cy="6864120"/>
          </a:xfrm>
        </p:grpSpPr>
        <p:pic>
          <p:nvPicPr>
            <p:cNvPr id="480" name="Google Shape;153;p15_8" descr=""/>
            <p:cNvPicPr/>
            <p:nvPr/>
          </p:nvPicPr>
          <p:blipFill>
            <a:blip r:embed="rId1"/>
            <a:srcRect l="0" t="0" r="0" b="7408"/>
            <a:stretch/>
          </p:blipFill>
          <p:spPr>
            <a:xfrm>
              <a:off x="8589960" y="-7920"/>
              <a:ext cx="3725640" cy="6864120"/>
            </a:xfrm>
            <a:prstGeom prst="rect">
              <a:avLst/>
            </a:prstGeom>
            <a:ln>
              <a:noFill/>
            </a:ln>
          </p:spPr>
        </p:pic>
        <p:pic>
          <p:nvPicPr>
            <p:cNvPr id="481" name="Google Shape;154;p15_8" descr=""/>
            <p:cNvPicPr/>
            <p:nvPr/>
          </p:nvPicPr>
          <p:blipFill>
            <a:blip r:embed="rId2"/>
            <a:stretch/>
          </p:blipFill>
          <p:spPr>
            <a:xfrm>
              <a:off x="11523600" y="995400"/>
              <a:ext cx="790200" cy="1779480"/>
            </a:xfrm>
            <a:prstGeom prst="rect">
              <a:avLst/>
            </a:prstGeom>
            <a:ln>
              <a:noFill/>
            </a:ln>
          </p:spPr>
        </p:pic>
      </p:grpSp>
      <p:sp>
        <p:nvSpPr>
          <p:cNvPr id="482"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83"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484" name="CustomShape 19"/>
          <p:cNvSpPr/>
          <p:nvPr/>
        </p:nvSpPr>
        <p:spPr>
          <a:xfrm>
            <a:off x="345240" y="146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Tương tự như khi </a:t>
            </a:r>
            <a:r>
              <a:rPr b="0" lang="en-US" sz="2400" spc="-1" strike="noStrike">
                <a:solidFill>
                  <a:srgbClr val="c9211e"/>
                </a:solidFill>
                <a:latin typeface="Roboto"/>
                <a:ea typeface="Roboto"/>
              </a:rPr>
              <a:t>import</a:t>
            </a:r>
            <a:r>
              <a:rPr b="0" lang="en-US" sz="2400" spc="-1" strike="noStrike">
                <a:solidFill>
                  <a:srgbClr val="727373"/>
                </a:solidFill>
                <a:latin typeface="Roboto"/>
                <a:ea typeface="Roboto"/>
              </a:rPr>
              <a:t> module</a:t>
            </a:r>
            <a:endParaRPr b="0" lang="en-US" sz="2400" spc="-1" strike="noStrike">
              <a:latin typeface="Arial"/>
            </a:endParaRPr>
          </a:p>
          <a:p>
            <a:pPr>
              <a:lnSpc>
                <a:spcPct val="150000"/>
              </a:lnSpc>
            </a:pPr>
            <a:r>
              <a:rPr b="0" lang="en-US" sz="2400" spc="-1" strike="noStrike">
                <a:solidFill>
                  <a:srgbClr val="727373"/>
                </a:solidFill>
                <a:latin typeface="Roboto"/>
                <a:ea typeface="Roboto"/>
              </a:rPr>
              <a:t>Trong package chúng ta có thể </a:t>
            </a:r>
            <a:r>
              <a:rPr b="0" lang="en-US" sz="2400" spc="-1" strike="noStrike">
                <a:solidFill>
                  <a:srgbClr val="c9211e"/>
                </a:solidFill>
                <a:latin typeface="Roboto"/>
                <a:ea typeface="Roboto"/>
              </a:rPr>
              <a:t>import</a:t>
            </a:r>
            <a:endParaRPr b="0" lang="en-US" sz="2400" spc="-1" strike="noStrike">
              <a:latin typeface="Arial"/>
            </a:endParaRPr>
          </a:p>
          <a:p>
            <a:pPr>
              <a:lnSpc>
                <a:spcPct val="150000"/>
              </a:lnSpc>
            </a:pPr>
            <a:r>
              <a:rPr b="0" lang="en-US" sz="2400" spc="-1" strike="noStrike">
                <a:solidFill>
                  <a:srgbClr val="727373"/>
                </a:solidFill>
                <a:latin typeface="Roboto"/>
                <a:ea typeface="Roboto"/>
              </a:rPr>
              <a:t>tất cả các module với dấu </a:t>
            </a:r>
            <a:r>
              <a:rPr b="0" lang="en-US" sz="2400" spc="-1" strike="noStrike">
                <a:solidFill>
                  <a:srgbClr val="c9211e"/>
                </a:solidFill>
                <a:latin typeface="Roboto"/>
                <a:ea typeface="Roboto"/>
              </a:rPr>
              <a:t>*</a:t>
            </a:r>
            <a:endParaRPr b="0" lang="en-US" sz="2400" spc="-1" strike="noStrike">
              <a:latin typeface="Arial"/>
            </a:endParaRPr>
          </a:p>
          <a:p>
            <a:pPr>
              <a:lnSpc>
                <a:spcPct val="150000"/>
              </a:lnSpc>
            </a:pPr>
            <a:r>
              <a:rPr b="0" lang="en-US" sz="2400" spc="-1" strike="noStrike">
                <a:solidFill>
                  <a:srgbClr val="727373"/>
                </a:solidFill>
                <a:latin typeface="Roboto"/>
                <a:ea typeface="Roboto"/>
              </a:rPr>
              <a:t>Ví dụ: </a:t>
            </a:r>
            <a:r>
              <a:rPr b="0" lang="en-US" sz="2400" spc="-1" strike="noStrike">
                <a:solidFill>
                  <a:srgbClr val="c9211e"/>
                </a:solidFill>
                <a:latin typeface="Roboto"/>
                <a:ea typeface="Roboto"/>
              </a:rPr>
              <a:t>from game import *</a:t>
            </a:r>
            <a:endParaRPr b="0" lang="en-US" sz="2400" spc="-1" strike="noStrike">
              <a:latin typeface="Arial"/>
            </a:endParaRPr>
          </a:p>
          <a:p>
            <a:pPr>
              <a:lnSpc>
                <a:spcPct val="150000"/>
              </a:lnSpc>
            </a:pPr>
            <a:r>
              <a:rPr b="0" lang="en-US" sz="2400" spc="-1" strike="noStrike">
                <a:solidFill>
                  <a:srgbClr val="727373"/>
                </a:solidFill>
                <a:latin typeface="Roboto"/>
                <a:ea typeface="Roboto"/>
              </a:rPr>
              <a:t>Trong trường hợp này nó sẽ không </a:t>
            </a:r>
            <a:endParaRPr b="0" lang="en-US" sz="2400" spc="-1" strike="noStrike">
              <a:latin typeface="Arial"/>
            </a:endParaRPr>
          </a:p>
          <a:p>
            <a:pPr>
              <a:lnSpc>
                <a:spcPct val="150000"/>
              </a:lnSpc>
            </a:pPr>
            <a:r>
              <a:rPr b="0" lang="en-US" sz="2400" spc="-1" strike="noStrike">
                <a:solidFill>
                  <a:srgbClr val="727373"/>
                </a:solidFill>
                <a:latin typeface="Roboto"/>
                <a:ea typeface="Roboto"/>
              </a:rPr>
              <a:t>import tất cả submodule của package</a:t>
            </a:r>
            <a:endParaRPr b="0" lang="en-US" sz="2400" spc="-1" strike="noStrike">
              <a:latin typeface="Arial"/>
            </a:endParaRPr>
          </a:p>
          <a:p>
            <a:pPr>
              <a:lnSpc>
                <a:spcPct val="150000"/>
              </a:lnSpc>
            </a:pPr>
            <a:r>
              <a:rPr b="0" lang="en-US" sz="2400" spc="-1" strike="noStrike">
                <a:solidFill>
                  <a:srgbClr val="c9211e"/>
                </a:solidFill>
                <a:latin typeface="Roboto"/>
                <a:ea typeface="Roboto"/>
              </a:rPr>
              <a:t>game</a:t>
            </a:r>
            <a:r>
              <a:rPr b="0" lang="en-US" sz="2400" spc="-1" strike="noStrike">
                <a:solidFill>
                  <a:srgbClr val="727373"/>
                </a:solidFill>
                <a:latin typeface="Roboto"/>
                <a:ea typeface="Roboto"/>
              </a:rPr>
              <a:t> mà sẽ chỉ chắc chắn </a:t>
            </a:r>
            <a:r>
              <a:rPr b="0" lang="en-US" sz="2400" spc="-1" strike="noStrike">
                <a:solidFill>
                  <a:srgbClr val="c9211e"/>
                </a:solidFill>
                <a:latin typeface="Roboto"/>
                <a:ea typeface="Roboto"/>
              </a:rPr>
              <a:t>game</a:t>
            </a:r>
            <a:r>
              <a:rPr b="0" lang="en-US" sz="2400" spc="-1" strike="noStrike">
                <a:solidFill>
                  <a:srgbClr val="727373"/>
                </a:solidFill>
                <a:latin typeface="Roboto"/>
                <a:ea typeface="Roboto"/>
              </a:rPr>
              <a:t> được</a:t>
            </a:r>
            <a:endParaRPr b="0" lang="en-US" sz="2400" spc="-1" strike="noStrike">
              <a:latin typeface="Arial"/>
            </a:endParaRPr>
          </a:p>
          <a:p>
            <a:pPr>
              <a:lnSpc>
                <a:spcPct val="150000"/>
              </a:lnSpc>
            </a:pPr>
            <a:r>
              <a:rPr b="0" lang="en-US" sz="2400" spc="-1" strike="noStrike">
                <a:solidFill>
                  <a:srgbClr val="727373"/>
                </a:solidFill>
                <a:latin typeface="Roboto"/>
                <a:ea typeface="Roboto"/>
              </a:rPr>
              <a:t>import và những module đc import</a:t>
            </a:r>
            <a:endParaRPr b="0" lang="en-US" sz="2400" spc="-1" strike="noStrike">
              <a:latin typeface="Arial"/>
            </a:endParaRPr>
          </a:p>
          <a:p>
            <a:pPr>
              <a:lnSpc>
                <a:spcPct val="150000"/>
              </a:lnSpc>
            </a:pPr>
            <a:r>
              <a:rPr b="0" lang="en-US" sz="2400" spc="-1" strike="noStrike">
                <a:solidFill>
                  <a:srgbClr val="727373"/>
                </a:solidFill>
                <a:latin typeface="Roboto"/>
                <a:ea typeface="Roboto"/>
              </a:rPr>
              <a:t>trong file __init__.py</a:t>
            </a:r>
            <a:endParaRPr b="0" lang="en-US" sz="2400" spc="-1" strike="noStrike">
              <a:latin typeface="Arial"/>
            </a:endParaRPr>
          </a:p>
        </p:txBody>
      </p:sp>
      <p:pic>
        <p:nvPicPr>
          <p:cNvPr id="485" name="" descr=""/>
          <p:cNvPicPr/>
          <p:nvPr/>
        </p:nvPicPr>
        <p:blipFill>
          <a:blip r:embed="rId3"/>
          <a:stretch/>
        </p:blipFill>
        <p:spPr>
          <a:xfrm rot="36600">
            <a:off x="6617520" y="2574720"/>
            <a:ext cx="2919600" cy="3695400"/>
          </a:xfrm>
          <a:prstGeom prst="rect">
            <a:avLst/>
          </a:prstGeom>
          <a:ln>
            <a:noFill/>
          </a:ln>
        </p:spPr>
      </p:pic>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4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48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0" y="71280"/>
            <a:ext cx="13311000" cy="7413480"/>
          </a:xfrm>
          <a:prstGeom prst="rect">
            <a:avLst/>
          </a:prstGeom>
          <a:noFill/>
          <a:ln>
            <a:noFill/>
          </a:ln>
        </p:spPr>
        <p:style>
          <a:lnRef idx="0"/>
          <a:fillRef idx="0"/>
          <a:effectRef idx="0"/>
          <a:fontRef idx="minor"/>
        </p:style>
      </p:sp>
      <p:sp>
        <p:nvSpPr>
          <p:cNvPr id="487" name="CustomShape 2"/>
          <p:cNvSpPr/>
          <p:nvPr/>
        </p:nvSpPr>
        <p:spPr>
          <a:xfrm>
            <a:off x="411120" y="-4680"/>
            <a:ext cx="11806200" cy="6643440"/>
          </a:xfrm>
          <a:prstGeom prst="rect">
            <a:avLst/>
          </a:prstGeom>
          <a:noFill/>
          <a:ln>
            <a:noFill/>
          </a:ln>
        </p:spPr>
        <p:style>
          <a:lnRef idx="0"/>
          <a:fillRef idx="0"/>
          <a:effectRef idx="0"/>
          <a:fontRef idx="minor"/>
        </p:style>
      </p:sp>
      <p:sp>
        <p:nvSpPr>
          <p:cNvPr id="488" name="CustomShape 3"/>
          <p:cNvSpPr/>
          <p:nvPr/>
        </p:nvSpPr>
        <p:spPr>
          <a:xfrm>
            <a:off x="412920" y="-3240"/>
            <a:ext cx="11872800" cy="6642000"/>
          </a:xfrm>
          <a:prstGeom prst="rect">
            <a:avLst/>
          </a:prstGeom>
          <a:noFill/>
          <a:ln>
            <a:noFill/>
          </a:ln>
        </p:spPr>
        <p:style>
          <a:lnRef idx="0"/>
          <a:fillRef idx="0"/>
          <a:effectRef idx="0"/>
          <a:fontRef idx="minor"/>
        </p:style>
      </p:sp>
      <p:sp>
        <p:nvSpPr>
          <p:cNvPr id="489" name="CustomShape 4"/>
          <p:cNvSpPr/>
          <p:nvPr/>
        </p:nvSpPr>
        <p:spPr>
          <a:xfrm>
            <a:off x="892080" y="746280"/>
            <a:ext cx="7770960" cy="6138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000" spc="-1" strike="noStrike">
                <a:solidFill>
                  <a:srgbClr val="727373"/>
                </a:solidFill>
                <a:latin typeface="Arial"/>
                <a:ea typeface="Arial"/>
              </a:rPr>
              <a:t>Cách sử dụng package</a:t>
            </a:r>
            <a:endParaRPr b="0" lang="en-US" sz="4000" spc="-1" strike="noStrike">
              <a:latin typeface="Arial"/>
            </a:endParaRPr>
          </a:p>
        </p:txBody>
      </p:sp>
      <p:grpSp>
        <p:nvGrpSpPr>
          <p:cNvPr id="490" name="Group 5"/>
          <p:cNvGrpSpPr/>
          <p:nvPr/>
        </p:nvGrpSpPr>
        <p:grpSpPr>
          <a:xfrm>
            <a:off x="968400" y="412920"/>
            <a:ext cx="1023840" cy="252360"/>
            <a:chOff x="968400" y="412920"/>
            <a:chExt cx="1023840" cy="252360"/>
          </a:xfrm>
        </p:grpSpPr>
        <p:sp>
          <p:nvSpPr>
            <p:cNvPr id="491"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92"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93"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94"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95"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96"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97"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98"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99"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500" name="CustomShape 15"/>
          <p:cNvSpPr/>
          <p:nvPr/>
        </p:nvSpPr>
        <p:spPr>
          <a:xfrm>
            <a:off x="4289760" y="1431720"/>
            <a:ext cx="1130040" cy="60120"/>
          </a:xfrm>
          <a:prstGeom prst="rect">
            <a:avLst/>
          </a:prstGeom>
          <a:solidFill>
            <a:srgbClr val="7c4182"/>
          </a:solidFill>
          <a:ln>
            <a:noFill/>
          </a:ln>
        </p:spPr>
        <p:style>
          <a:lnRef idx="0"/>
          <a:fillRef idx="0"/>
          <a:effectRef idx="0"/>
          <a:fontRef idx="minor"/>
        </p:style>
      </p:sp>
      <p:grpSp>
        <p:nvGrpSpPr>
          <p:cNvPr id="501" name="Group 16"/>
          <p:cNvGrpSpPr/>
          <p:nvPr/>
        </p:nvGrpSpPr>
        <p:grpSpPr>
          <a:xfrm>
            <a:off x="8589960" y="-7920"/>
            <a:ext cx="3725640" cy="6864120"/>
            <a:chOff x="8589960" y="-7920"/>
            <a:chExt cx="3725640" cy="6864120"/>
          </a:xfrm>
        </p:grpSpPr>
        <p:pic>
          <p:nvPicPr>
            <p:cNvPr id="502" name="Google Shape;153;p15_0" descr=""/>
            <p:cNvPicPr/>
            <p:nvPr/>
          </p:nvPicPr>
          <p:blipFill>
            <a:blip r:embed="rId1"/>
            <a:srcRect l="0" t="0" r="0" b="7408"/>
            <a:stretch/>
          </p:blipFill>
          <p:spPr>
            <a:xfrm>
              <a:off x="8589960" y="-7920"/>
              <a:ext cx="3725640" cy="6864120"/>
            </a:xfrm>
            <a:prstGeom prst="rect">
              <a:avLst/>
            </a:prstGeom>
            <a:ln>
              <a:noFill/>
            </a:ln>
          </p:spPr>
        </p:pic>
        <p:pic>
          <p:nvPicPr>
            <p:cNvPr id="503" name="Google Shape;154;p15_0" descr=""/>
            <p:cNvPicPr/>
            <p:nvPr/>
          </p:nvPicPr>
          <p:blipFill>
            <a:blip r:embed="rId2"/>
            <a:stretch/>
          </p:blipFill>
          <p:spPr>
            <a:xfrm>
              <a:off x="11523600" y="995400"/>
              <a:ext cx="790200" cy="1779480"/>
            </a:xfrm>
            <a:prstGeom prst="rect">
              <a:avLst/>
            </a:prstGeom>
            <a:ln>
              <a:noFill/>
            </a:ln>
          </p:spPr>
        </p:pic>
      </p:grpSp>
      <p:sp>
        <p:nvSpPr>
          <p:cNvPr id="504"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505"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506" name="CustomShape 19"/>
          <p:cNvSpPr/>
          <p:nvPr/>
        </p:nvSpPr>
        <p:spPr>
          <a:xfrm>
            <a:off x="345240" y="146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Trong trường hợp chúng ta muốn</a:t>
            </a:r>
            <a:endParaRPr b="0" lang="en-US" sz="2400" spc="-1" strike="noStrike">
              <a:latin typeface="Arial"/>
            </a:endParaRPr>
          </a:p>
          <a:p>
            <a:pPr>
              <a:lnSpc>
                <a:spcPct val="150000"/>
              </a:lnSpc>
            </a:pPr>
            <a:r>
              <a:rPr b="0" lang="en-US" sz="2400" spc="-1" strike="noStrike">
                <a:solidFill>
                  <a:srgbClr val="727373"/>
                </a:solidFill>
                <a:latin typeface="Roboto"/>
                <a:ea typeface="Roboto"/>
              </a:rPr>
              <a:t>xác định rõ các modules sẽ được</a:t>
            </a:r>
            <a:endParaRPr b="0" lang="en-US" sz="2400" spc="-1" strike="noStrike">
              <a:latin typeface="Arial"/>
            </a:endParaRPr>
          </a:p>
          <a:p>
            <a:pPr>
              <a:lnSpc>
                <a:spcPct val="150000"/>
              </a:lnSpc>
            </a:pPr>
            <a:r>
              <a:rPr b="0" lang="en-US" sz="2400" spc="-1" strike="noStrike">
                <a:solidFill>
                  <a:srgbClr val="727373"/>
                </a:solidFill>
                <a:latin typeface="Roboto"/>
                <a:ea typeface="Roboto"/>
              </a:rPr>
              <a:t>import khi gọi </a:t>
            </a:r>
            <a:r>
              <a:rPr b="0" lang="en-US" sz="2400" spc="-1" strike="noStrike">
                <a:solidFill>
                  <a:srgbClr val="c9211e"/>
                </a:solidFill>
                <a:latin typeface="Roboto"/>
                <a:ea typeface="Roboto"/>
              </a:rPr>
              <a:t>from game import *</a:t>
            </a:r>
            <a:endParaRPr b="0" lang="en-US" sz="2400" spc="-1" strike="noStrike">
              <a:latin typeface="Arial"/>
            </a:endParaRPr>
          </a:p>
          <a:p>
            <a:pPr>
              <a:lnSpc>
                <a:spcPct val="150000"/>
              </a:lnSpc>
            </a:pPr>
            <a:r>
              <a:rPr b="0" lang="en-US" sz="2400" spc="-1" strike="noStrike">
                <a:solidFill>
                  <a:srgbClr val="727373"/>
                </a:solidFill>
                <a:latin typeface="Roboto"/>
                <a:ea typeface="Roboto"/>
              </a:rPr>
              <a:t>thì trong file </a:t>
            </a:r>
            <a:r>
              <a:rPr b="0" lang="en-US" sz="2400" spc="-1" strike="noStrike">
                <a:solidFill>
                  <a:srgbClr val="5983b0"/>
                </a:solidFill>
                <a:latin typeface="Roboto"/>
                <a:ea typeface="Roboto"/>
              </a:rPr>
              <a:t>__init__.py</a:t>
            </a:r>
            <a:r>
              <a:rPr b="0" lang="en-US" sz="2400" spc="-1" strike="noStrike">
                <a:solidFill>
                  <a:srgbClr val="727373"/>
                </a:solidFill>
                <a:latin typeface="Roboto"/>
                <a:ea typeface="Roboto"/>
              </a:rPr>
              <a:t> của package </a:t>
            </a:r>
            <a:endParaRPr b="0" lang="en-US" sz="2400" spc="-1" strike="noStrike">
              <a:latin typeface="Arial"/>
            </a:endParaRPr>
          </a:p>
          <a:p>
            <a:pPr>
              <a:lnSpc>
                <a:spcPct val="150000"/>
              </a:lnSpc>
            </a:pPr>
            <a:r>
              <a:rPr b="0" lang="en-US" sz="2400" spc="-1" strike="noStrike">
                <a:solidFill>
                  <a:srgbClr val="727373"/>
                </a:solidFill>
                <a:latin typeface="Roboto"/>
                <a:ea typeface="Roboto"/>
              </a:rPr>
              <a:t>sẽ phải có thêm một biến:</a:t>
            </a:r>
            <a:endParaRPr b="0" lang="en-US" sz="2400" spc="-1" strike="noStrike">
              <a:latin typeface="Arial"/>
            </a:endParaRPr>
          </a:p>
          <a:p>
            <a:pPr>
              <a:lnSpc>
                <a:spcPct val="150000"/>
              </a:lnSpc>
            </a:pPr>
            <a:r>
              <a:rPr b="0" lang="en-US" sz="2400" spc="-1" strike="noStrike">
                <a:solidFill>
                  <a:srgbClr val="5983b0"/>
                </a:solidFill>
                <a:latin typeface="Roboto"/>
                <a:ea typeface="Roboto"/>
              </a:rPr>
              <a:t>__all__ = [“base”, “engine”]</a:t>
            </a:r>
            <a:endParaRPr b="0" lang="en-US" sz="2400" spc="-1" strike="noStrike">
              <a:latin typeface="Arial"/>
            </a:endParaRPr>
          </a:p>
          <a:p>
            <a:pPr>
              <a:lnSpc>
                <a:spcPct val="150000"/>
              </a:lnSpc>
            </a:pPr>
            <a:r>
              <a:rPr b="0" lang="en-US" sz="2400" spc="-1" strike="noStrike">
                <a:solidFill>
                  <a:srgbClr val="727373"/>
                </a:solidFill>
                <a:latin typeface="Roboto"/>
                <a:ea typeface="Roboto"/>
              </a:rPr>
              <a:t>lúc này khi thực hiện import * sẽ chỉ</a:t>
            </a:r>
            <a:endParaRPr b="0" lang="en-US" sz="2400" spc="-1" strike="noStrike">
              <a:latin typeface="Arial"/>
            </a:endParaRPr>
          </a:p>
          <a:p>
            <a:pPr>
              <a:lnSpc>
                <a:spcPct val="150000"/>
              </a:lnSpc>
            </a:pPr>
            <a:r>
              <a:rPr b="0" lang="en-US" sz="2400" spc="-1" strike="noStrike">
                <a:solidFill>
                  <a:srgbClr val="727373"/>
                </a:solidFill>
                <a:latin typeface="Roboto"/>
                <a:ea typeface="Roboto"/>
              </a:rPr>
              <a:t>Có 2 module được tải là </a:t>
            </a:r>
            <a:r>
              <a:rPr b="0" lang="en-US" sz="2400" spc="-1" strike="noStrike">
                <a:solidFill>
                  <a:srgbClr val="5983b0"/>
                </a:solidFill>
                <a:latin typeface="Roboto"/>
                <a:ea typeface="Roboto"/>
              </a:rPr>
              <a:t>“base” </a:t>
            </a:r>
            <a:endParaRPr b="0" lang="en-US" sz="2400" spc="-1" strike="noStrike">
              <a:latin typeface="Arial"/>
            </a:endParaRPr>
          </a:p>
          <a:p>
            <a:pPr>
              <a:lnSpc>
                <a:spcPct val="150000"/>
              </a:lnSpc>
            </a:pPr>
            <a:r>
              <a:rPr b="0" lang="en-US" sz="2400" spc="-1" strike="noStrike">
                <a:solidFill>
                  <a:srgbClr val="727373"/>
                </a:solidFill>
                <a:latin typeface="Roboto"/>
                <a:ea typeface="Roboto"/>
              </a:rPr>
              <a:t>và</a:t>
            </a:r>
            <a:r>
              <a:rPr b="0" lang="en-US" sz="2400" spc="-1" strike="noStrike">
                <a:solidFill>
                  <a:srgbClr val="5983b0"/>
                </a:solidFill>
                <a:latin typeface="Roboto"/>
                <a:ea typeface="Roboto"/>
              </a:rPr>
              <a:t> “engine”</a:t>
            </a:r>
            <a:endParaRPr b="0" lang="en-US" sz="2400" spc="-1" strike="noStrike">
              <a:latin typeface="Arial"/>
            </a:endParaRPr>
          </a:p>
        </p:txBody>
      </p:sp>
      <p:pic>
        <p:nvPicPr>
          <p:cNvPr id="507" name="" descr=""/>
          <p:cNvPicPr/>
          <p:nvPr/>
        </p:nvPicPr>
        <p:blipFill>
          <a:blip r:embed="rId3"/>
          <a:stretch/>
        </p:blipFill>
        <p:spPr>
          <a:xfrm rot="36600">
            <a:off x="6617520" y="2574720"/>
            <a:ext cx="2919600" cy="3695400"/>
          </a:xfrm>
          <a:prstGeom prst="rect">
            <a:avLst/>
          </a:prstGeom>
          <a:ln>
            <a:noFill/>
          </a:ln>
        </p:spPr>
      </p:pic>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489"/>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506"/>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0" y="71280"/>
            <a:ext cx="13311000" cy="7413480"/>
          </a:xfrm>
          <a:prstGeom prst="rect">
            <a:avLst/>
          </a:prstGeom>
          <a:noFill/>
          <a:ln>
            <a:noFill/>
          </a:ln>
        </p:spPr>
        <p:style>
          <a:lnRef idx="0"/>
          <a:fillRef idx="0"/>
          <a:effectRef idx="0"/>
          <a:fontRef idx="minor"/>
        </p:style>
      </p:sp>
      <p:sp>
        <p:nvSpPr>
          <p:cNvPr id="509" name="CustomShape 2"/>
          <p:cNvSpPr/>
          <p:nvPr/>
        </p:nvSpPr>
        <p:spPr>
          <a:xfrm>
            <a:off x="411120" y="-4680"/>
            <a:ext cx="11806200" cy="6643440"/>
          </a:xfrm>
          <a:prstGeom prst="rect">
            <a:avLst/>
          </a:prstGeom>
          <a:noFill/>
          <a:ln>
            <a:noFill/>
          </a:ln>
        </p:spPr>
        <p:style>
          <a:lnRef idx="0"/>
          <a:fillRef idx="0"/>
          <a:effectRef idx="0"/>
          <a:fontRef idx="minor"/>
        </p:style>
      </p:sp>
      <p:sp>
        <p:nvSpPr>
          <p:cNvPr id="510" name="CustomShape 3"/>
          <p:cNvSpPr/>
          <p:nvPr/>
        </p:nvSpPr>
        <p:spPr>
          <a:xfrm>
            <a:off x="412920" y="-3240"/>
            <a:ext cx="11872800" cy="6642000"/>
          </a:xfrm>
          <a:prstGeom prst="rect">
            <a:avLst/>
          </a:prstGeom>
          <a:noFill/>
          <a:ln>
            <a:noFill/>
          </a:ln>
        </p:spPr>
        <p:style>
          <a:lnRef idx="0"/>
          <a:fillRef idx="0"/>
          <a:effectRef idx="0"/>
          <a:fontRef idx="minor"/>
        </p:style>
      </p:sp>
      <p:sp>
        <p:nvSpPr>
          <p:cNvPr id="511" name="CustomShape 4"/>
          <p:cNvSpPr/>
          <p:nvPr/>
        </p:nvSpPr>
        <p:spPr>
          <a:xfrm>
            <a:off x="892080" y="566280"/>
            <a:ext cx="7770960" cy="6138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000" spc="-1" strike="noStrike">
                <a:solidFill>
                  <a:srgbClr val="727373"/>
                </a:solidFill>
                <a:latin typeface="Arial"/>
                <a:ea typeface="Arial"/>
              </a:rPr>
              <a:t>Cách sử dụng package</a:t>
            </a:r>
            <a:endParaRPr b="0" lang="en-US" sz="4000" spc="-1" strike="noStrike">
              <a:latin typeface="Arial"/>
            </a:endParaRPr>
          </a:p>
        </p:txBody>
      </p:sp>
      <p:grpSp>
        <p:nvGrpSpPr>
          <p:cNvPr id="512" name="Group 5"/>
          <p:cNvGrpSpPr/>
          <p:nvPr/>
        </p:nvGrpSpPr>
        <p:grpSpPr>
          <a:xfrm>
            <a:off x="968400" y="412920"/>
            <a:ext cx="1023840" cy="252360"/>
            <a:chOff x="968400" y="412920"/>
            <a:chExt cx="1023840" cy="252360"/>
          </a:xfrm>
        </p:grpSpPr>
        <p:sp>
          <p:nvSpPr>
            <p:cNvPr id="513"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514"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515"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516"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517"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518"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519"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520"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521"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522" name="CustomShape 15"/>
          <p:cNvSpPr/>
          <p:nvPr/>
        </p:nvSpPr>
        <p:spPr>
          <a:xfrm>
            <a:off x="4253760" y="1251720"/>
            <a:ext cx="1130040" cy="60120"/>
          </a:xfrm>
          <a:prstGeom prst="rect">
            <a:avLst/>
          </a:prstGeom>
          <a:solidFill>
            <a:srgbClr val="7c4182"/>
          </a:solidFill>
          <a:ln>
            <a:noFill/>
          </a:ln>
        </p:spPr>
        <p:style>
          <a:lnRef idx="0"/>
          <a:fillRef idx="0"/>
          <a:effectRef idx="0"/>
          <a:fontRef idx="minor"/>
        </p:style>
      </p:sp>
      <p:grpSp>
        <p:nvGrpSpPr>
          <p:cNvPr id="523" name="Group 16"/>
          <p:cNvGrpSpPr/>
          <p:nvPr/>
        </p:nvGrpSpPr>
        <p:grpSpPr>
          <a:xfrm>
            <a:off x="8589960" y="-7920"/>
            <a:ext cx="3725640" cy="6864120"/>
            <a:chOff x="8589960" y="-7920"/>
            <a:chExt cx="3725640" cy="6864120"/>
          </a:xfrm>
        </p:grpSpPr>
        <p:pic>
          <p:nvPicPr>
            <p:cNvPr id="524" name="Google Shape;153;p15_10" descr=""/>
            <p:cNvPicPr/>
            <p:nvPr/>
          </p:nvPicPr>
          <p:blipFill>
            <a:blip r:embed="rId1"/>
            <a:srcRect l="0" t="0" r="0" b="7408"/>
            <a:stretch/>
          </p:blipFill>
          <p:spPr>
            <a:xfrm>
              <a:off x="8589960" y="-7920"/>
              <a:ext cx="3725640" cy="6864120"/>
            </a:xfrm>
            <a:prstGeom prst="rect">
              <a:avLst/>
            </a:prstGeom>
            <a:ln>
              <a:noFill/>
            </a:ln>
          </p:spPr>
        </p:pic>
        <p:pic>
          <p:nvPicPr>
            <p:cNvPr id="525" name="Google Shape;154;p15_10" descr=""/>
            <p:cNvPicPr/>
            <p:nvPr/>
          </p:nvPicPr>
          <p:blipFill>
            <a:blip r:embed="rId2"/>
            <a:stretch/>
          </p:blipFill>
          <p:spPr>
            <a:xfrm>
              <a:off x="11523600" y="995400"/>
              <a:ext cx="790200" cy="1779480"/>
            </a:xfrm>
            <a:prstGeom prst="rect">
              <a:avLst/>
            </a:prstGeom>
            <a:ln>
              <a:noFill/>
            </a:ln>
          </p:spPr>
        </p:pic>
      </p:grpSp>
      <p:sp>
        <p:nvSpPr>
          <p:cNvPr id="526"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527"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528" name="CustomShape 19"/>
          <p:cNvSpPr/>
          <p:nvPr/>
        </p:nvSpPr>
        <p:spPr>
          <a:xfrm>
            <a:off x="345240" y="1216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Khi một package mà có nhiều package con bên trong nó, Chúng ta có thể dùng câu lệnh </a:t>
            </a:r>
            <a:endParaRPr b="0" lang="en-US" sz="2400" spc="-1" strike="noStrike">
              <a:latin typeface="Arial"/>
            </a:endParaRPr>
          </a:p>
          <a:p>
            <a:pPr>
              <a:lnSpc>
                <a:spcPct val="150000"/>
              </a:lnSpc>
            </a:pPr>
            <a:r>
              <a:rPr b="0" lang="en-US" sz="2400" spc="-1" strike="noStrike">
                <a:solidFill>
                  <a:srgbClr val="c9211e"/>
                </a:solidFill>
                <a:latin typeface="Roboto"/>
                <a:ea typeface="Roboto"/>
              </a:rPr>
              <a:t>from . import</a:t>
            </a:r>
            <a:r>
              <a:rPr b="0" lang="en-US" sz="2400" spc="-1" strike="noStrike">
                <a:solidFill>
                  <a:srgbClr val="727373"/>
                </a:solidFill>
                <a:latin typeface="Roboto"/>
                <a:ea typeface="Roboto"/>
              </a:rPr>
              <a:t> để import một module</a:t>
            </a:r>
            <a:endParaRPr b="0" lang="en-US" sz="2400" spc="-1" strike="noStrike">
              <a:latin typeface="Arial"/>
            </a:endParaRPr>
          </a:p>
          <a:p>
            <a:pPr>
              <a:lnSpc>
                <a:spcPct val="150000"/>
              </a:lnSpc>
            </a:pPr>
            <a:r>
              <a:rPr b="0" lang="en-US" sz="2400" spc="-1" strike="noStrike">
                <a:solidFill>
                  <a:srgbClr val="727373"/>
                </a:solidFill>
                <a:latin typeface="Roboto"/>
                <a:ea typeface="Roboto"/>
              </a:rPr>
              <a:t> </a:t>
            </a:r>
            <a:r>
              <a:rPr b="0" lang="en-US" sz="2400" spc="-1" strike="noStrike">
                <a:solidFill>
                  <a:srgbClr val="727373"/>
                </a:solidFill>
                <a:latin typeface="Roboto"/>
                <a:ea typeface="Roboto"/>
              </a:rPr>
              <a:t>có cùng cấp với module con ( dạng</a:t>
            </a:r>
            <a:endParaRPr b="0" lang="en-US" sz="2400" spc="-1" strike="noStrike">
              <a:latin typeface="Arial"/>
            </a:endParaRPr>
          </a:p>
          <a:p>
            <a:pPr>
              <a:lnSpc>
                <a:spcPct val="150000"/>
              </a:lnSpc>
            </a:pPr>
            <a:r>
              <a:rPr b="0" lang="en-US" sz="2400" spc="-1" strike="noStrike">
                <a:solidFill>
                  <a:srgbClr val="727373"/>
                </a:solidFill>
                <a:latin typeface="Roboto"/>
                <a:ea typeface="Roboto"/>
              </a:rPr>
              <a:t>import theo đường dẫn tuyệt đối )</a:t>
            </a:r>
            <a:endParaRPr b="0" lang="en-US" sz="2400" spc="-1" strike="noStrike">
              <a:latin typeface="Arial"/>
            </a:endParaRPr>
          </a:p>
          <a:p>
            <a:pPr>
              <a:lnSpc>
                <a:spcPct val="150000"/>
              </a:lnSpc>
            </a:pPr>
            <a:r>
              <a:rPr b="0" lang="en-US" sz="2400" spc="-1" strike="noStrike">
                <a:solidFill>
                  <a:srgbClr val="727373"/>
                </a:solidFill>
                <a:latin typeface="Roboto"/>
                <a:ea typeface="Roboto"/>
              </a:rPr>
              <a:t>Ví dụ: trong module app </a:t>
            </a:r>
            <a:endParaRPr b="0" lang="en-US" sz="2400" spc="-1" strike="noStrike">
              <a:latin typeface="Arial"/>
            </a:endParaRPr>
          </a:p>
          <a:p>
            <a:pPr>
              <a:lnSpc>
                <a:spcPct val="150000"/>
              </a:lnSpc>
            </a:pPr>
            <a:r>
              <a:rPr b="0" lang="en-US" sz="2400" spc="-1" strike="noStrike">
                <a:solidFill>
                  <a:srgbClr val="727373"/>
                </a:solidFill>
                <a:latin typeface="Roboto"/>
                <a:ea typeface="Roboto"/>
              </a:rPr>
              <a:t>chúng ta có thể dùng module core:</a:t>
            </a:r>
            <a:endParaRPr b="0" lang="en-US" sz="2400" spc="-1" strike="noStrike">
              <a:latin typeface="Arial"/>
            </a:endParaRPr>
          </a:p>
          <a:p>
            <a:pPr>
              <a:lnSpc>
                <a:spcPct val="150000"/>
              </a:lnSpc>
            </a:pPr>
            <a:r>
              <a:rPr b="0" lang="en-US" sz="2400" spc="-1" strike="noStrike">
                <a:solidFill>
                  <a:srgbClr val="c9211e"/>
                </a:solidFill>
                <a:latin typeface="Roboto"/>
                <a:ea typeface="Roboto"/>
              </a:rPr>
              <a:t>from . import core</a:t>
            </a:r>
            <a:endParaRPr b="0" lang="en-US" sz="2400" spc="-1" strike="noStrike">
              <a:latin typeface="Arial"/>
            </a:endParaRPr>
          </a:p>
          <a:p>
            <a:pPr>
              <a:lnSpc>
                <a:spcPct val="150000"/>
              </a:lnSpc>
            </a:pPr>
            <a:r>
              <a:rPr b="0" lang="en-US" sz="2400" spc="-1" strike="noStrike">
                <a:solidFill>
                  <a:srgbClr val="727373"/>
                </a:solidFill>
                <a:latin typeface="Roboto"/>
                <a:ea typeface="Roboto"/>
              </a:rPr>
              <a:t>hoặc dùng module khác package</a:t>
            </a:r>
            <a:endParaRPr b="0" lang="en-US" sz="2400" spc="-1" strike="noStrike">
              <a:latin typeface="Arial"/>
            </a:endParaRPr>
          </a:p>
          <a:p>
            <a:pPr>
              <a:lnSpc>
                <a:spcPct val="150000"/>
              </a:lnSpc>
            </a:pPr>
            <a:r>
              <a:rPr b="0" lang="en-US" sz="2400" spc="-1" strike="noStrike">
                <a:solidFill>
                  <a:srgbClr val="c9211e"/>
                </a:solidFill>
                <a:latin typeface="Roboto"/>
                <a:ea typeface="Roboto"/>
              </a:rPr>
              <a:t>from ..engine import 2d_graphic</a:t>
            </a:r>
            <a:endParaRPr b="0" lang="en-US" sz="2400" spc="-1" strike="noStrike">
              <a:latin typeface="Arial"/>
            </a:endParaRPr>
          </a:p>
        </p:txBody>
      </p:sp>
      <p:pic>
        <p:nvPicPr>
          <p:cNvPr id="529" name="" descr=""/>
          <p:cNvPicPr/>
          <p:nvPr/>
        </p:nvPicPr>
        <p:blipFill>
          <a:blip r:embed="rId3"/>
          <a:stretch/>
        </p:blipFill>
        <p:spPr>
          <a:xfrm rot="36600">
            <a:off x="6617520" y="2574720"/>
            <a:ext cx="2919600" cy="3695400"/>
          </a:xfrm>
          <a:prstGeom prst="rect">
            <a:avLst/>
          </a:prstGeom>
          <a:ln>
            <a:noFill/>
          </a:ln>
        </p:spPr>
      </p:pic>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51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52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5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3800" cy="1323720"/>
          </a:xfrm>
          <a:prstGeom prst="rect">
            <a:avLst/>
          </a:prstGeom>
          <a:noFill/>
          <a:ln>
            <a:noFill/>
          </a:ln>
        </p:spPr>
        <p:style>
          <a:lnRef idx="0"/>
          <a:fillRef idx="0"/>
          <a:effectRef idx="0"/>
          <a:fontRef idx="minor"/>
        </p:style>
      </p:sp>
      <p:sp>
        <p:nvSpPr>
          <p:cNvPr id="133" name="CustomShape 2"/>
          <p:cNvSpPr/>
          <p:nvPr/>
        </p:nvSpPr>
        <p:spPr>
          <a:xfrm>
            <a:off x="-12600" y="0"/>
            <a:ext cx="12202920" cy="6865560"/>
          </a:xfrm>
          <a:prstGeom prst="rect">
            <a:avLst/>
          </a:prstGeom>
          <a:solidFill>
            <a:srgbClr val="ffffff"/>
          </a:solidFill>
          <a:ln>
            <a:noFill/>
          </a:ln>
        </p:spPr>
        <p:style>
          <a:lnRef idx="0"/>
          <a:fillRef idx="0"/>
          <a:effectRef idx="0"/>
          <a:fontRef idx="minor"/>
        </p:style>
      </p:sp>
      <p:sp>
        <p:nvSpPr>
          <p:cNvPr id="134" name="CustomShape 3"/>
          <p:cNvSpPr/>
          <p:nvPr/>
        </p:nvSpPr>
        <p:spPr>
          <a:xfrm>
            <a:off x="-12600" y="0"/>
            <a:ext cx="12202920" cy="6865560"/>
          </a:xfrm>
          <a:prstGeom prst="rect">
            <a:avLst/>
          </a:prstGeom>
          <a:noFill/>
          <a:ln>
            <a:noFill/>
          </a:ln>
        </p:spPr>
        <p:style>
          <a:lnRef idx="0"/>
          <a:fillRef idx="0"/>
          <a:effectRef idx="0"/>
          <a:fontRef idx="minor"/>
        </p:style>
      </p:sp>
      <p:pic>
        <p:nvPicPr>
          <p:cNvPr id="135" name="Google Shape;109;p14" descr=""/>
          <p:cNvPicPr/>
          <p:nvPr/>
        </p:nvPicPr>
        <p:blipFill>
          <a:blip r:embed="rId1"/>
          <a:stretch/>
        </p:blipFill>
        <p:spPr>
          <a:xfrm>
            <a:off x="1714680" y="0"/>
            <a:ext cx="10475640" cy="6982920"/>
          </a:xfrm>
          <a:prstGeom prst="rect">
            <a:avLst/>
          </a:prstGeom>
          <a:ln>
            <a:noFill/>
          </a:ln>
        </p:spPr>
      </p:pic>
      <p:sp>
        <p:nvSpPr>
          <p:cNvPr id="136" name="CustomShape 4"/>
          <p:cNvSpPr/>
          <p:nvPr/>
        </p:nvSpPr>
        <p:spPr>
          <a:xfrm>
            <a:off x="-12600" y="0"/>
            <a:ext cx="12202920" cy="6865920"/>
          </a:xfrm>
          <a:prstGeom prst="rect">
            <a:avLst/>
          </a:prstGeom>
          <a:solidFill>
            <a:srgbClr val="c3c3c3">
              <a:alpha val="70000"/>
            </a:srgbClr>
          </a:solidFill>
          <a:ln>
            <a:noFill/>
          </a:ln>
        </p:spPr>
        <p:style>
          <a:lnRef idx="0"/>
          <a:fillRef idx="0"/>
          <a:effectRef idx="0"/>
          <a:fontRef idx="minor"/>
        </p:style>
      </p:sp>
      <p:sp>
        <p:nvSpPr>
          <p:cNvPr id="137" name="CustomShape 5"/>
          <p:cNvSpPr/>
          <p:nvPr/>
        </p:nvSpPr>
        <p:spPr>
          <a:xfrm rot="20259000">
            <a:off x="3310200" y="-759960"/>
            <a:ext cx="3236760" cy="5849640"/>
          </a:xfrm>
          <a:prstGeom prst="roundRect">
            <a:avLst>
              <a:gd name="adj" fmla="val 28622"/>
            </a:avLst>
          </a:prstGeom>
          <a:solidFill>
            <a:srgbClr val="7d1398"/>
          </a:solidFill>
          <a:ln>
            <a:noFill/>
          </a:ln>
        </p:spPr>
        <p:style>
          <a:lnRef idx="0"/>
          <a:fillRef idx="0"/>
          <a:effectRef idx="0"/>
          <a:fontRef idx="minor"/>
        </p:style>
      </p:sp>
      <p:sp>
        <p:nvSpPr>
          <p:cNvPr id="138" name="CustomShape 6"/>
          <p:cNvSpPr/>
          <p:nvPr/>
        </p:nvSpPr>
        <p:spPr>
          <a:xfrm rot="20712600">
            <a:off x="-1239120" y="-813600"/>
            <a:ext cx="7569720" cy="8002080"/>
          </a:xfrm>
          <a:prstGeom prst="roundRect">
            <a:avLst>
              <a:gd name="adj" fmla="val 11180"/>
            </a:avLst>
          </a:prstGeom>
          <a:gradFill rotWithShape="0">
            <a:gsLst>
              <a:gs pos="8000">
                <a:srgbClr val="16656f"/>
              </a:gs>
              <a:gs pos="100000">
                <a:srgbClr val="02b6c8"/>
              </a:gs>
            </a:gsLst>
            <a:lin ang="7512000"/>
          </a:gradFill>
          <a:ln>
            <a:noFill/>
          </a:ln>
        </p:spPr>
        <p:style>
          <a:lnRef idx="0"/>
          <a:fillRef idx="0"/>
          <a:effectRef idx="0"/>
          <a:fontRef idx="minor"/>
        </p:style>
      </p:sp>
      <p:grpSp>
        <p:nvGrpSpPr>
          <p:cNvPr id="139" name="Group 7"/>
          <p:cNvGrpSpPr/>
          <p:nvPr/>
        </p:nvGrpSpPr>
        <p:grpSpPr>
          <a:xfrm>
            <a:off x="10672920" y="352440"/>
            <a:ext cx="1131480" cy="280800"/>
            <a:chOff x="10672920" y="352440"/>
            <a:chExt cx="1131480" cy="280800"/>
          </a:xfrm>
        </p:grpSpPr>
        <p:sp>
          <p:nvSpPr>
            <p:cNvPr id="140" name="CustomShape 8"/>
            <p:cNvSpPr/>
            <p:nvPr/>
          </p:nvSpPr>
          <p:spPr>
            <a:xfrm>
              <a:off x="10917360" y="393840"/>
              <a:ext cx="45720" cy="50760"/>
            </a:xfrm>
            <a:custGeom>
              <a:avLst/>
              <a:gdLst/>
              <a:ahLst/>
              <a:rect l="l" t="t" r="r" b="b"/>
              <a:pathLst>
                <a:path w="30" h="33">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41" name="CustomShape 9"/>
            <p:cNvSpPr/>
            <p:nvPr/>
          </p:nvSpPr>
          <p:spPr>
            <a:xfrm>
              <a:off x="10918800" y="460440"/>
              <a:ext cx="42480" cy="168120"/>
            </a:xfrm>
            <a:custGeom>
              <a:avLst/>
              <a:gdLst/>
              <a:ahLst/>
              <a:rect l="l" t="t" r="r" b="b"/>
              <a:pathLst>
                <a:path w="28" h="107">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style>
            <a:lnRef idx="0"/>
            <a:fillRef idx="0"/>
            <a:effectRef idx="0"/>
            <a:fontRef idx="minor"/>
          </p:style>
        </p:sp>
        <p:sp>
          <p:nvSpPr>
            <p:cNvPr id="142" name="CustomShape 10"/>
            <p:cNvSpPr/>
            <p:nvPr/>
          </p:nvSpPr>
          <p:spPr>
            <a:xfrm>
              <a:off x="11001240" y="393840"/>
              <a:ext cx="44280" cy="50760"/>
            </a:xfrm>
            <a:custGeom>
              <a:avLst/>
              <a:gdLst/>
              <a:ahLst/>
              <a:rect l="l" t="t" r="r" b="b"/>
              <a:pathLst>
                <a:path w="29" h="33">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43" name="CustomShape 11"/>
            <p:cNvSpPr/>
            <p:nvPr/>
          </p:nvSpPr>
          <p:spPr>
            <a:xfrm>
              <a:off x="11003040" y="460440"/>
              <a:ext cx="41040" cy="168120"/>
            </a:xfrm>
            <a:custGeom>
              <a:avLst/>
              <a:gdLst/>
              <a:ahLst/>
              <a:rect l="l" t="t" r="r" b="b"/>
              <a:pathLst>
                <a:path w="27" h="10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style>
            <a:lnRef idx="0"/>
            <a:fillRef idx="0"/>
            <a:effectRef idx="0"/>
            <a:fontRef idx="minor"/>
          </p:style>
        </p:sp>
        <p:sp>
          <p:nvSpPr>
            <p:cNvPr id="144" name="CustomShape 12"/>
            <p:cNvSpPr/>
            <p:nvPr/>
          </p:nvSpPr>
          <p:spPr>
            <a:xfrm>
              <a:off x="11082240" y="455760"/>
              <a:ext cx="152280" cy="172800"/>
            </a:xfrm>
            <a:custGeom>
              <a:avLst/>
              <a:gdLst/>
              <a:ahLst/>
              <a:rect l="l" t="t" r="r" b="b"/>
              <a:pathLst>
                <a:path w="97" h="110">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style>
            <a:lnRef idx="0"/>
            <a:fillRef idx="0"/>
            <a:effectRef idx="0"/>
            <a:fontRef idx="minor"/>
          </p:style>
        </p:sp>
        <p:sp>
          <p:nvSpPr>
            <p:cNvPr id="145" name="CustomShape 13"/>
            <p:cNvSpPr/>
            <p:nvPr/>
          </p:nvSpPr>
          <p:spPr>
            <a:xfrm>
              <a:off x="11457000" y="455760"/>
              <a:ext cx="166320" cy="17748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46" name="CustomShape 14"/>
            <p:cNvSpPr/>
            <p:nvPr/>
          </p:nvSpPr>
          <p:spPr>
            <a:xfrm>
              <a:off x="11638080" y="455760"/>
              <a:ext cx="166320" cy="17748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47" name="CustomShape 15"/>
            <p:cNvSpPr/>
            <p:nvPr/>
          </p:nvSpPr>
          <p:spPr>
            <a:xfrm>
              <a:off x="10672920" y="352440"/>
              <a:ext cx="225360" cy="276120"/>
            </a:xfrm>
            <a:custGeom>
              <a:avLst/>
              <a:gdLst/>
              <a:ahLst/>
              <a:rect l="l" t="t" r="r" b="b"/>
              <a:pathLst>
                <a:path w="143" h="175">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style>
            <a:lnRef idx="0"/>
            <a:fillRef idx="0"/>
            <a:effectRef idx="0"/>
            <a:fontRef idx="minor"/>
          </p:style>
        </p:sp>
        <p:sp>
          <p:nvSpPr>
            <p:cNvPr id="148" name="CustomShape 16"/>
            <p:cNvSpPr/>
            <p:nvPr/>
          </p:nvSpPr>
          <p:spPr>
            <a:xfrm>
              <a:off x="11253960" y="352440"/>
              <a:ext cx="168120" cy="280800"/>
            </a:xfrm>
            <a:custGeom>
              <a:avLst/>
              <a:gdLst/>
              <a:ahLst/>
              <a:rect l="l" t="t" r="r" b="b"/>
              <a:pathLst>
                <a:path w="106" h="178">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style>
            <a:lnRef idx="0"/>
            <a:fillRef idx="0"/>
            <a:effectRef idx="0"/>
            <a:fontRef idx="minor"/>
          </p:style>
        </p:sp>
      </p:grpSp>
      <p:sp>
        <p:nvSpPr>
          <p:cNvPr id="149" name="CustomShape 17"/>
          <p:cNvSpPr/>
          <p:nvPr/>
        </p:nvSpPr>
        <p:spPr>
          <a:xfrm>
            <a:off x="557280" y="3233880"/>
            <a:ext cx="4752720" cy="360"/>
          </a:xfrm>
          <a:custGeom>
            <a:avLst/>
            <a:gdLst/>
            <a:ahLst/>
            <a:rect l="l" t="t" r="r" b="b"/>
            <a:pathLst>
              <a:path w="21600" h="21600">
                <a:moveTo>
                  <a:pt x="0" y="0"/>
                </a:moveTo>
                <a:lnTo>
                  <a:pt x="21600" y="21600"/>
                </a:lnTo>
              </a:path>
            </a:pathLst>
          </a:custGeom>
          <a:noFill/>
          <a:ln w="12600">
            <a:solidFill>
              <a:srgbClr val="ffffff"/>
            </a:solidFill>
            <a:miter/>
          </a:ln>
        </p:spPr>
        <p:style>
          <a:lnRef idx="0"/>
          <a:fillRef idx="0"/>
          <a:effectRef idx="0"/>
          <a:fontRef idx="minor"/>
        </p:style>
      </p:sp>
      <p:sp>
        <p:nvSpPr>
          <p:cNvPr id="150" name="CustomShape 18"/>
          <p:cNvSpPr/>
          <p:nvPr/>
        </p:nvSpPr>
        <p:spPr>
          <a:xfrm>
            <a:off x="554040" y="5251320"/>
            <a:ext cx="137880" cy="139320"/>
          </a:xfrm>
          <a:prstGeom prst="ellipse">
            <a:avLst/>
          </a:prstGeom>
          <a:solidFill>
            <a:srgbClr val="ffffff"/>
          </a:solidFill>
          <a:ln>
            <a:noFill/>
          </a:ln>
        </p:spPr>
        <p:style>
          <a:lnRef idx="0"/>
          <a:fillRef idx="0"/>
          <a:effectRef idx="0"/>
          <a:fontRef idx="minor"/>
        </p:style>
      </p:sp>
      <p:sp>
        <p:nvSpPr>
          <p:cNvPr id="151" name="CustomShape 19"/>
          <p:cNvSpPr/>
          <p:nvPr/>
        </p:nvSpPr>
        <p:spPr>
          <a:xfrm>
            <a:off x="801720" y="5251320"/>
            <a:ext cx="137880" cy="139320"/>
          </a:xfrm>
          <a:prstGeom prst="ellipse">
            <a:avLst/>
          </a:prstGeom>
          <a:solidFill>
            <a:srgbClr val="ffffff"/>
          </a:solidFill>
          <a:ln>
            <a:noFill/>
          </a:ln>
        </p:spPr>
        <p:style>
          <a:lnRef idx="0"/>
          <a:fillRef idx="0"/>
          <a:effectRef idx="0"/>
          <a:fontRef idx="minor"/>
        </p:style>
      </p:sp>
      <p:sp>
        <p:nvSpPr>
          <p:cNvPr id="152" name="CustomShape 20"/>
          <p:cNvSpPr/>
          <p:nvPr/>
        </p:nvSpPr>
        <p:spPr>
          <a:xfrm>
            <a:off x="1055520" y="5257800"/>
            <a:ext cx="125280" cy="126720"/>
          </a:xfrm>
          <a:prstGeom prst="ellipse">
            <a:avLst/>
          </a:prstGeom>
          <a:noFill/>
          <a:ln w="12600">
            <a:solidFill>
              <a:srgbClr val="ffffff"/>
            </a:solidFill>
            <a:miter/>
          </a:ln>
        </p:spPr>
        <p:style>
          <a:lnRef idx="0"/>
          <a:fillRef idx="0"/>
          <a:effectRef idx="0"/>
          <a:fontRef idx="minor"/>
        </p:style>
      </p:sp>
      <p:sp>
        <p:nvSpPr>
          <p:cNvPr id="153" name="CustomShape 21"/>
          <p:cNvSpPr/>
          <p:nvPr/>
        </p:nvSpPr>
        <p:spPr>
          <a:xfrm>
            <a:off x="538200" y="1408320"/>
            <a:ext cx="4993200" cy="1660320"/>
          </a:xfrm>
          <a:prstGeom prst="rect">
            <a:avLst/>
          </a:prstGeom>
          <a:noFill/>
          <a:ln>
            <a:noFill/>
          </a:ln>
        </p:spPr>
        <p:style>
          <a:lnRef idx="0"/>
          <a:fillRef idx="0"/>
          <a:effectRef idx="0"/>
          <a:fontRef idx="minor"/>
        </p:style>
        <p:txBody>
          <a:bodyPr lIns="0" rIns="0" tIns="0" bIns="0">
            <a:noAutofit/>
          </a:bodyPr>
          <a:p>
            <a:pPr>
              <a:lnSpc>
                <a:spcPct val="100000"/>
              </a:lnSpc>
            </a:pPr>
            <a:r>
              <a:rPr b="1" lang="en-US" sz="5400" spc="-1" strike="noStrike">
                <a:solidFill>
                  <a:srgbClr val="ffffff"/>
                </a:solidFill>
                <a:latin typeface="Roboto"/>
                <a:ea typeface="Roboto"/>
              </a:rPr>
              <a:t>Python Basic</a:t>
            </a:r>
            <a:endParaRPr b="0" lang="en-US" sz="5400" spc="-1" strike="noStrike">
              <a:latin typeface="Arial"/>
            </a:endParaRPr>
          </a:p>
        </p:txBody>
      </p:sp>
      <p:sp>
        <p:nvSpPr>
          <p:cNvPr id="154" name="CustomShape 22"/>
          <p:cNvSpPr/>
          <p:nvPr/>
        </p:nvSpPr>
        <p:spPr>
          <a:xfrm>
            <a:off x="461160" y="3403440"/>
            <a:ext cx="4559400" cy="1706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200" spc="-1" strike="noStrike">
                <a:solidFill>
                  <a:srgbClr val="ffffff"/>
                </a:solidFill>
                <a:latin typeface="Roboto"/>
                <a:ea typeface="Roboto"/>
              </a:rPr>
              <a:t>Hàm và Module</a:t>
            </a:r>
            <a:endParaRPr b="0" lang="en-US" sz="2200" spc="-1" strike="noStrike">
              <a:latin typeface="Arial"/>
            </a:endParaRPr>
          </a:p>
        </p:txBody>
      </p:sp>
      <p:sp>
        <p:nvSpPr>
          <p:cNvPr id="155" name="CustomShape 23"/>
          <p:cNvSpPr/>
          <p:nvPr/>
        </p:nvSpPr>
        <p:spPr>
          <a:xfrm>
            <a:off x="3502080" y="-1014120"/>
            <a:ext cx="1582920" cy="1555200"/>
          </a:xfrm>
          <a:prstGeom prst="ellipse">
            <a:avLst/>
          </a:prstGeom>
          <a:noFill/>
          <a:ln w="196920">
            <a:solidFill>
              <a:srgbClr val="02b6c8"/>
            </a:solidFill>
            <a:miter/>
          </a:ln>
        </p:spPr>
        <p:style>
          <a:lnRef idx="0"/>
          <a:fillRef idx="0"/>
          <a:effectRef idx="0"/>
          <a:fontRef idx="minor"/>
        </p:style>
      </p:sp>
      <p:sp>
        <p:nvSpPr>
          <p:cNvPr id="156" name="CustomShape 24"/>
          <p:cNvSpPr/>
          <p:nvPr/>
        </p:nvSpPr>
        <p:spPr>
          <a:xfrm>
            <a:off x="351360" y="6347520"/>
            <a:ext cx="682560" cy="682560"/>
          </a:xfrm>
          <a:prstGeom prst="ellipse">
            <a:avLst/>
          </a:prstGeom>
          <a:noFill/>
          <a:ln w="196920">
            <a:solidFill>
              <a:srgbClr val="136e79"/>
            </a:solidFill>
            <a:miter/>
          </a:ln>
        </p:spPr>
        <p:style>
          <a:lnRef idx="0"/>
          <a:fillRef idx="0"/>
          <a:effectRef idx="0"/>
          <a:fontRef idx="minor"/>
        </p:style>
      </p:sp>
      <p:sp>
        <p:nvSpPr>
          <p:cNvPr id="157" name="CustomShape 25"/>
          <p:cNvSpPr/>
          <p:nvPr/>
        </p:nvSpPr>
        <p:spPr>
          <a:xfrm>
            <a:off x="5086440" y="4842720"/>
            <a:ext cx="1024920" cy="1006920"/>
          </a:xfrm>
          <a:prstGeom prst="ellipse">
            <a:avLst/>
          </a:prstGeom>
          <a:noFill/>
          <a:ln w="196920">
            <a:solidFill>
              <a:srgbClr val="02b6c8"/>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0" y="71280"/>
            <a:ext cx="13311000" cy="7413480"/>
          </a:xfrm>
          <a:prstGeom prst="rect">
            <a:avLst/>
          </a:prstGeom>
          <a:noFill/>
          <a:ln>
            <a:noFill/>
          </a:ln>
        </p:spPr>
        <p:style>
          <a:lnRef idx="0"/>
          <a:fillRef idx="0"/>
          <a:effectRef idx="0"/>
          <a:fontRef idx="minor"/>
        </p:style>
      </p:sp>
      <p:sp>
        <p:nvSpPr>
          <p:cNvPr id="531" name="CustomShape 2"/>
          <p:cNvSpPr/>
          <p:nvPr/>
        </p:nvSpPr>
        <p:spPr>
          <a:xfrm>
            <a:off x="411120" y="-4680"/>
            <a:ext cx="11806200" cy="6643440"/>
          </a:xfrm>
          <a:prstGeom prst="rect">
            <a:avLst/>
          </a:prstGeom>
          <a:noFill/>
          <a:ln>
            <a:noFill/>
          </a:ln>
        </p:spPr>
        <p:style>
          <a:lnRef idx="0"/>
          <a:fillRef idx="0"/>
          <a:effectRef idx="0"/>
          <a:fontRef idx="minor"/>
        </p:style>
      </p:sp>
      <p:sp>
        <p:nvSpPr>
          <p:cNvPr id="532" name="CustomShape 3"/>
          <p:cNvSpPr/>
          <p:nvPr/>
        </p:nvSpPr>
        <p:spPr>
          <a:xfrm>
            <a:off x="412920" y="-3240"/>
            <a:ext cx="11872800" cy="6642000"/>
          </a:xfrm>
          <a:prstGeom prst="rect">
            <a:avLst/>
          </a:prstGeom>
          <a:noFill/>
          <a:ln>
            <a:noFill/>
          </a:ln>
        </p:spPr>
        <p:style>
          <a:lnRef idx="0"/>
          <a:fillRef idx="0"/>
          <a:effectRef idx="0"/>
          <a:fontRef idx="minor"/>
        </p:style>
      </p:sp>
      <p:sp>
        <p:nvSpPr>
          <p:cNvPr id="533" name="CustomShape 4"/>
          <p:cNvSpPr/>
          <p:nvPr/>
        </p:nvSpPr>
        <p:spPr>
          <a:xfrm>
            <a:off x="892080" y="566280"/>
            <a:ext cx="7770960" cy="6138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000" spc="-1" strike="noStrike">
                <a:solidFill>
                  <a:srgbClr val="727373"/>
                </a:solidFill>
                <a:latin typeface="Arial"/>
                <a:ea typeface="Arial"/>
              </a:rPr>
              <a:t>Cách sử dụng package</a:t>
            </a:r>
            <a:endParaRPr b="0" lang="en-US" sz="4000" spc="-1" strike="noStrike">
              <a:latin typeface="Arial"/>
            </a:endParaRPr>
          </a:p>
        </p:txBody>
      </p:sp>
      <p:grpSp>
        <p:nvGrpSpPr>
          <p:cNvPr id="534" name="Group 5"/>
          <p:cNvGrpSpPr/>
          <p:nvPr/>
        </p:nvGrpSpPr>
        <p:grpSpPr>
          <a:xfrm>
            <a:off x="968400" y="412920"/>
            <a:ext cx="1023840" cy="252360"/>
            <a:chOff x="968400" y="412920"/>
            <a:chExt cx="1023840" cy="252360"/>
          </a:xfrm>
        </p:grpSpPr>
        <p:sp>
          <p:nvSpPr>
            <p:cNvPr id="535"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536"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537"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538"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539"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540"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541"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542"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543"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544" name="CustomShape 15"/>
          <p:cNvSpPr/>
          <p:nvPr/>
        </p:nvSpPr>
        <p:spPr>
          <a:xfrm>
            <a:off x="4253760" y="1251720"/>
            <a:ext cx="1130040" cy="60120"/>
          </a:xfrm>
          <a:prstGeom prst="rect">
            <a:avLst/>
          </a:prstGeom>
          <a:solidFill>
            <a:srgbClr val="7c4182"/>
          </a:solidFill>
          <a:ln>
            <a:noFill/>
          </a:ln>
        </p:spPr>
        <p:style>
          <a:lnRef idx="0"/>
          <a:fillRef idx="0"/>
          <a:effectRef idx="0"/>
          <a:fontRef idx="minor"/>
        </p:style>
      </p:sp>
      <p:grpSp>
        <p:nvGrpSpPr>
          <p:cNvPr id="545" name="Group 16"/>
          <p:cNvGrpSpPr/>
          <p:nvPr/>
        </p:nvGrpSpPr>
        <p:grpSpPr>
          <a:xfrm>
            <a:off x="8589960" y="-7920"/>
            <a:ext cx="3725640" cy="6864120"/>
            <a:chOff x="8589960" y="-7920"/>
            <a:chExt cx="3725640" cy="6864120"/>
          </a:xfrm>
        </p:grpSpPr>
        <p:pic>
          <p:nvPicPr>
            <p:cNvPr id="546" name="Google Shape;153;p15_17" descr=""/>
            <p:cNvPicPr/>
            <p:nvPr/>
          </p:nvPicPr>
          <p:blipFill>
            <a:blip r:embed="rId1"/>
            <a:srcRect l="0" t="0" r="0" b="7408"/>
            <a:stretch/>
          </p:blipFill>
          <p:spPr>
            <a:xfrm>
              <a:off x="8589960" y="-7920"/>
              <a:ext cx="3725640" cy="6864120"/>
            </a:xfrm>
            <a:prstGeom prst="rect">
              <a:avLst/>
            </a:prstGeom>
            <a:ln>
              <a:noFill/>
            </a:ln>
          </p:spPr>
        </p:pic>
        <p:pic>
          <p:nvPicPr>
            <p:cNvPr id="547" name="Google Shape;154;p15_17" descr=""/>
            <p:cNvPicPr/>
            <p:nvPr/>
          </p:nvPicPr>
          <p:blipFill>
            <a:blip r:embed="rId2"/>
            <a:stretch/>
          </p:blipFill>
          <p:spPr>
            <a:xfrm>
              <a:off x="11523600" y="995400"/>
              <a:ext cx="790200" cy="1779480"/>
            </a:xfrm>
            <a:prstGeom prst="rect">
              <a:avLst/>
            </a:prstGeom>
            <a:ln>
              <a:noFill/>
            </a:ln>
          </p:spPr>
        </p:pic>
      </p:grpSp>
      <p:sp>
        <p:nvSpPr>
          <p:cNvPr id="548"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549"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550" name="CustomShape 19"/>
          <p:cNvSpPr/>
          <p:nvPr/>
        </p:nvSpPr>
        <p:spPr>
          <a:xfrm>
            <a:off x="345240" y="1216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Một package có thể hỗ trợ nhiều thư mục chứa các module của package đó.</a:t>
            </a:r>
            <a:endParaRPr b="0" lang="en-US" sz="2400" spc="-1" strike="noStrike">
              <a:latin typeface="Arial"/>
            </a:endParaRPr>
          </a:p>
          <a:p>
            <a:pPr>
              <a:lnSpc>
                <a:spcPct val="150000"/>
              </a:lnSpc>
            </a:pPr>
            <a:r>
              <a:rPr b="0" lang="en-US" sz="2400" spc="-1" strike="noStrike">
                <a:solidFill>
                  <a:srgbClr val="727373"/>
                </a:solidFill>
                <a:latin typeface="Roboto"/>
                <a:ea typeface="Roboto"/>
              </a:rPr>
              <a:t>Khi khởi tạo một package chúng ta có</a:t>
            </a:r>
            <a:endParaRPr b="0" lang="en-US" sz="2400" spc="-1" strike="noStrike">
              <a:latin typeface="Arial"/>
            </a:endParaRPr>
          </a:p>
          <a:p>
            <a:pPr>
              <a:lnSpc>
                <a:spcPct val="150000"/>
              </a:lnSpc>
            </a:pPr>
            <a:r>
              <a:rPr b="0" lang="en-US" sz="2400" spc="-1" strike="noStrike">
                <a:solidFill>
                  <a:srgbClr val="727373"/>
                </a:solidFill>
                <a:latin typeface="Roboto"/>
                <a:ea typeface="Roboto"/>
              </a:rPr>
              <a:t>thể đặt lại giá trị </a:t>
            </a:r>
            <a:r>
              <a:rPr b="0" lang="en-US" sz="2400" spc="-1" strike="noStrike">
                <a:solidFill>
                  <a:srgbClr val="3465a4"/>
                </a:solidFill>
                <a:latin typeface="Roboto"/>
                <a:ea typeface="Roboto"/>
              </a:rPr>
              <a:t>__path__</a:t>
            </a:r>
            <a:r>
              <a:rPr b="0" lang="en-US" sz="2400" spc="-1" strike="noStrike">
                <a:solidFill>
                  <a:srgbClr val="727373"/>
                </a:solidFill>
                <a:latin typeface="Roboto"/>
                <a:ea typeface="Roboto"/>
              </a:rPr>
              <a:t> với một </a:t>
            </a:r>
            <a:r>
              <a:rPr b="0" lang="en-US" sz="2400" spc="-1" strike="noStrike">
                <a:solidFill>
                  <a:srgbClr val="3465a4"/>
                </a:solidFill>
                <a:latin typeface="Roboto"/>
                <a:ea typeface="Roboto"/>
              </a:rPr>
              <a:t>list</a:t>
            </a:r>
            <a:r>
              <a:rPr b="0" lang="en-US" sz="2400" spc="-1" strike="noStrike">
                <a:solidFill>
                  <a:srgbClr val="727373"/>
                </a:solidFill>
                <a:latin typeface="Roboto"/>
                <a:ea typeface="Roboto"/>
              </a:rPr>
              <a:t> </a:t>
            </a:r>
            <a:endParaRPr b="0" lang="en-US" sz="2400" spc="-1" strike="noStrike">
              <a:latin typeface="Arial"/>
            </a:endParaRPr>
          </a:p>
          <a:p>
            <a:pPr>
              <a:lnSpc>
                <a:spcPct val="150000"/>
              </a:lnSpc>
            </a:pPr>
            <a:r>
              <a:rPr b="0" lang="en-US" sz="2400" spc="-1" strike="noStrike">
                <a:solidFill>
                  <a:srgbClr val="727373"/>
                </a:solidFill>
                <a:latin typeface="Roboto"/>
                <a:ea typeface="Roboto"/>
              </a:rPr>
              <a:t>giữ các thư mục mà chứa module</a:t>
            </a:r>
            <a:endParaRPr b="0" lang="en-US" sz="2400" spc="-1" strike="noStrike">
              <a:latin typeface="Arial"/>
            </a:endParaRPr>
          </a:p>
          <a:p>
            <a:pPr>
              <a:lnSpc>
                <a:spcPct val="150000"/>
              </a:lnSpc>
            </a:pPr>
            <a:r>
              <a:rPr b="0" lang="en-US" sz="2400" spc="-1" strike="noStrike">
                <a:solidFill>
                  <a:srgbClr val="727373"/>
                </a:solidFill>
                <a:latin typeface="Roboto"/>
                <a:ea typeface="Roboto"/>
              </a:rPr>
              <a:t>của package</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Tính năng này thường ít được sử dụng  </a:t>
            </a:r>
            <a:endParaRPr b="0" lang="en-US" sz="2400" spc="-1" strike="noStrike">
              <a:latin typeface="Arial"/>
            </a:endParaRPr>
          </a:p>
        </p:txBody>
      </p:sp>
      <p:pic>
        <p:nvPicPr>
          <p:cNvPr id="551" name="" descr=""/>
          <p:cNvPicPr/>
          <p:nvPr/>
        </p:nvPicPr>
        <p:blipFill>
          <a:blip r:embed="rId3"/>
          <a:stretch/>
        </p:blipFill>
        <p:spPr>
          <a:xfrm rot="36600">
            <a:off x="6617520" y="2574720"/>
            <a:ext cx="2919600" cy="3695400"/>
          </a:xfrm>
          <a:prstGeom prst="rect">
            <a:avLst/>
          </a:prstGeom>
          <a:ln>
            <a:noFill/>
          </a:ln>
        </p:spPr>
      </p:pic>
    </p:spTree>
  </p:cSld>
  <mc:AlternateContent>
    <mc:Choice Requires="p14">
      <p:transition spd="slow" p14:dur="2000"/>
    </mc:Choice>
    <mc:Fallback>
      <p:transition spd="slow"/>
    </mc:Fallback>
  </mc:AlternateContent>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533"/>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550"/>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71280"/>
            <a:ext cx="13311000" cy="7413480"/>
          </a:xfrm>
          <a:prstGeom prst="rect">
            <a:avLst/>
          </a:prstGeom>
          <a:noFill/>
          <a:ln>
            <a:noFill/>
          </a:ln>
        </p:spPr>
        <p:style>
          <a:lnRef idx="0"/>
          <a:fillRef idx="0"/>
          <a:effectRef idx="0"/>
          <a:fontRef idx="minor"/>
        </p:style>
      </p:sp>
      <p:sp>
        <p:nvSpPr>
          <p:cNvPr id="159" name="CustomShape 2"/>
          <p:cNvSpPr/>
          <p:nvPr/>
        </p:nvSpPr>
        <p:spPr>
          <a:xfrm>
            <a:off x="411120" y="-4680"/>
            <a:ext cx="11806200" cy="6643440"/>
          </a:xfrm>
          <a:prstGeom prst="rect">
            <a:avLst/>
          </a:prstGeom>
          <a:noFill/>
          <a:ln>
            <a:noFill/>
          </a:ln>
        </p:spPr>
        <p:style>
          <a:lnRef idx="0"/>
          <a:fillRef idx="0"/>
          <a:effectRef idx="0"/>
          <a:fontRef idx="minor"/>
        </p:style>
      </p:sp>
      <p:sp>
        <p:nvSpPr>
          <p:cNvPr id="160" name="CustomShape 3"/>
          <p:cNvSpPr/>
          <p:nvPr/>
        </p:nvSpPr>
        <p:spPr>
          <a:xfrm>
            <a:off x="412920" y="-3240"/>
            <a:ext cx="11872800" cy="6642000"/>
          </a:xfrm>
          <a:prstGeom prst="rect">
            <a:avLst/>
          </a:prstGeom>
          <a:noFill/>
          <a:ln>
            <a:noFill/>
          </a:ln>
        </p:spPr>
        <p:style>
          <a:lnRef idx="0"/>
          <a:fillRef idx="0"/>
          <a:effectRef idx="0"/>
          <a:fontRef idx="minor"/>
        </p:style>
      </p:sp>
      <p:sp>
        <p:nvSpPr>
          <p:cNvPr id="161" name="CustomShape 4"/>
          <p:cNvSpPr/>
          <p:nvPr/>
        </p:nvSpPr>
        <p:spPr>
          <a:xfrm>
            <a:off x="1409760" y="746280"/>
            <a:ext cx="736704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Module là gì?</a:t>
            </a:r>
            <a:endParaRPr b="0" lang="en-US" sz="4000" spc="-1" strike="noStrike">
              <a:latin typeface="Arial"/>
            </a:endParaRPr>
          </a:p>
        </p:txBody>
      </p:sp>
      <p:grpSp>
        <p:nvGrpSpPr>
          <p:cNvPr id="162" name="Group 5"/>
          <p:cNvGrpSpPr/>
          <p:nvPr/>
        </p:nvGrpSpPr>
        <p:grpSpPr>
          <a:xfrm>
            <a:off x="968400" y="412920"/>
            <a:ext cx="1023840" cy="252360"/>
            <a:chOff x="968400" y="412920"/>
            <a:chExt cx="1023840" cy="252360"/>
          </a:xfrm>
        </p:grpSpPr>
        <p:sp>
          <p:nvSpPr>
            <p:cNvPr id="163"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64"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165"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66"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167"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168"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169"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170"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171"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172" name="CustomShape 15"/>
          <p:cNvSpPr/>
          <p:nvPr/>
        </p:nvSpPr>
        <p:spPr>
          <a:xfrm>
            <a:off x="1409760" y="1467720"/>
            <a:ext cx="1130040" cy="60120"/>
          </a:xfrm>
          <a:prstGeom prst="rect">
            <a:avLst/>
          </a:prstGeom>
          <a:solidFill>
            <a:srgbClr val="7c4182"/>
          </a:solidFill>
          <a:ln>
            <a:noFill/>
          </a:ln>
        </p:spPr>
        <p:style>
          <a:lnRef idx="0"/>
          <a:fillRef idx="0"/>
          <a:effectRef idx="0"/>
          <a:fontRef idx="minor"/>
        </p:style>
      </p:sp>
      <p:grpSp>
        <p:nvGrpSpPr>
          <p:cNvPr id="173" name="Group 16"/>
          <p:cNvGrpSpPr/>
          <p:nvPr/>
        </p:nvGrpSpPr>
        <p:grpSpPr>
          <a:xfrm>
            <a:off x="8589960" y="-7920"/>
            <a:ext cx="3725640" cy="6864120"/>
            <a:chOff x="8589960" y="-7920"/>
            <a:chExt cx="3725640" cy="6864120"/>
          </a:xfrm>
        </p:grpSpPr>
        <p:pic>
          <p:nvPicPr>
            <p:cNvPr id="174" name="Google Shape;153;p15" descr=""/>
            <p:cNvPicPr/>
            <p:nvPr/>
          </p:nvPicPr>
          <p:blipFill>
            <a:blip r:embed="rId1"/>
            <a:srcRect l="0" t="0" r="0" b="7408"/>
            <a:stretch/>
          </p:blipFill>
          <p:spPr>
            <a:xfrm>
              <a:off x="8589960" y="-7920"/>
              <a:ext cx="3725640" cy="6864120"/>
            </a:xfrm>
            <a:prstGeom prst="rect">
              <a:avLst/>
            </a:prstGeom>
            <a:ln>
              <a:noFill/>
            </a:ln>
          </p:spPr>
        </p:pic>
        <p:pic>
          <p:nvPicPr>
            <p:cNvPr id="175" name="Google Shape;154;p15" descr=""/>
            <p:cNvPicPr/>
            <p:nvPr/>
          </p:nvPicPr>
          <p:blipFill>
            <a:blip r:embed="rId2"/>
            <a:stretch/>
          </p:blipFill>
          <p:spPr>
            <a:xfrm>
              <a:off x="11523600" y="995400"/>
              <a:ext cx="790200" cy="1779480"/>
            </a:xfrm>
            <a:prstGeom prst="rect">
              <a:avLst/>
            </a:prstGeom>
            <a:ln>
              <a:noFill/>
            </a:ln>
          </p:spPr>
        </p:pic>
      </p:grpSp>
      <p:sp>
        <p:nvSpPr>
          <p:cNvPr id="176"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177" name="CustomShape 18"/>
          <p:cNvSpPr/>
          <p:nvPr/>
        </p:nvSpPr>
        <p:spPr>
          <a:xfrm>
            <a:off x="345240" y="182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Module là một file có chứa một hoặc nhiều đoạn code thực thi hoặc các hàm Python.</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p:txBody>
      </p:sp>
      <p:sp>
        <p:nvSpPr>
          <p:cNvPr id="178" name="CustomShape 19"/>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pic>
        <p:nvPicPr>
          <p:cNvPr id="179" name="" descr=""/>
          <p:cNvPicPr/>
          <p:nvPr/>
        </p:nvPicPr>
        <p:blipFill>
          <a:blip r:embed="rId3"/>
          <a:stretch/>
        </p:blipFill>
        <p:spPr>
          <a:xfrm>
            <a:off x="47880" y="3473280"/>
            <a:ext cx="9552240" cy="30178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71280"/>
            <a:ext cx="13311000" cy="7413480"/>
          </a:xfrm>
          <a:prstGeom prst="rect">
            <a:avLst/>
          </a:prstGeom>
          <a:noFill/>
          <a:ln>
            <a:noFill/>
          </a:ln>
        </p:spPr>
        <p:style>
          <a:lnRef idx="0"/>
          <a:fillRef idx="0"/>
          <a:effectRef idx="0"/>
          <a:fontRef idx="minor"/>
        </p:style>
      </p:sp>
      <p:sp>
        <p:nvSpPr>
          <p:cNvPr id="181" name="CustomShape 2"/>
          <p:cNvSpPr/>
          <p:nvPr/>
        </p:nvSpPr>
        <p:spPr>
          <a:xfrm>
            <a:off x="411120" y="-4680"/>
            <a:ext cx="11806200" cy="6643440"/>
          </a:xfrm>
          <a:prstGeom prst="rect">
            <a:avLst/>
          </a:prstGeom>
          <a:noFill/>
          <a:ln>
            <a:noFill/>
          </a:ln>
        </p:spPr>
        <p:style>
          <a:lnRef idx="0"/>
          <a:fillRef idx="0"/>
          <a:effectRef idx="0"/>
          <a:fontRef idx="minor"/>
        </p:style>
      </p:sp>
      <p:sp>
        <p:nvSpPr>
          <p:cNvPr id="182" name="CustomShape 3"/>
          <p:cNvSpPr/>
          <p:nvPr/>
        </p:nvSpPr>
        <p:spPr>
          <a:xfrm>
            <a:off x="412920" y="-3240"/>
            <a:ext cx="11872800" cy="6642000"/>
          </a:xfrm>
          <a:prstGeom prst="rect">
            <a:avLst/>
          </a:prstGeom>
          <a:noFill/>
          <a:ln>
            <a:noFill/>
          </a:ln>
        </p:spPr>
        <p:style>
          <a:lnRef idx="0"/>
          <a:fillRef idx="0"/>
          <a:effectRef idx="0"/>
          <a:fontRef idx="minor"/>
        </p:style>
      </p:sp>
      <p:sp>
        <p:nvSpPr>
          <p:cNvPr id="183"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Khi nào dùng Module?</a:t>
            </a:r>
            <a:endParaRPr b="0" lang="en-US" sz="4000" spc="-1" strike="noStrike">
              <a:latin typeface="Arial"/>
            </a:endParaRPr>
          </a:p>
        </p:txBody>
      </p:sp>
      <p:grpSp>
        <p:nvGrpSpPr>
          <p:cNvPr id="184" name="Group 5"/>
          <p:cNvGrpSpPr/>
          <p:nvPr/>
        </p:nvGrpSpPr>
        <p:grpSpPr>
          <a:xfrm>
            <a:off x="968400" y="412920"/>
            <a:ext cx="1023840" cy="252360"/>
            <a:chOff x="968400" y="412920"/>
            <a:chExt cx="1023840" cy="252360"/>
          </a:xfrm>
        </p:grpSpPr>
        <p:sp>
          <p:nvSpPr>
            <p:cNvPr id="185"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86"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187"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88"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189"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190"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191"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192"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193"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194"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195" name="Group 16"/>
          <p:cNvGrpSpPr/>
          <p:nvPr/>
        </p:nvGrpSpPr>
        <p:grpSpPr>
          <a:xfrm>
            <a:off x="8589960" y="-7920"/>
            <a:ext cx="3725640" cy="6864120"/>
            <a:chOff x="8589960" y="-7920"/>
            <a:chExt cx="3725640" cy="6864120"/>
          </a:xfrm>
        </p:grpSpPr>
        <p:pic>
          <p:nvPicPr>
            <p:cNvPr id="196" name="Google Shape;153;p15_1" descr=""/>
            <p:cNvPicPr/>
            <p:nvPr/>
          </p:nvPicPr>
          <p:blipFill>
            <a:blip r:embed="rId1"/>
            <a:srcRect l="0" t="0" r="0" b="7408"/>
            <a:stretch/>
          </p:blipFill>
          <p:spPr>
            <a:xfrm>
              <a:off x="8589960" y="-7920"/>
              <a:ext cx="3725640" cy="6864120"/>
            </a:xfrm>
            <a:prstGeom prst="rect">
              <a:avLst/>
            </a:prstGeom>
            <a:ln>
              <a:noFill/>
            </a:ln>
          </p:spPr>
        </p:pic>
        <p:pic>
          <p:nvPicPr>
            <p:cNvPr id="197" name="Google Shape;154;p15_1" descr=""/>
            <p:cNvPicPr/>
            <p:nvPr/>
          </p:nvPicPr>
          <p:blipFill>
            <a:blip r:embed="rId2"/>
            <a:stretch/>
          </p:blipFill>
          <p:spPr>
            <a:xfrm>
              <a:off x="11523600" y="995400"/>
              <a:ext cx="790200" cy="1779480"/>
            </a:xfrm>
            <a:prstGeom prst="rect">
              <a:avLst/>
            </a:prstGeom>
            <a:ln>
              <a:noFill/>
            </a:ln>
          </p:spPr>
        </p:pic>
      </p:grpSp>
      <p:sp>
        <p:nvSpPr>
          <p:cNvPr id="198"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199"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200" name="CustomShape 19"/>
          <p:cNvSpPr/>
          <p:nvPr/>
        </p:nvSpPr>
        <p:spPr>
          <a:xfrm>
            <a:off x="345240" y="164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Khi chương trình càng phát triển thì chúng ta cần phải chia code ra thành từng module nhỏ để dễ dàng maintain và quản lý. Thêm vào đó module cung cấp khả năng dùng lại các đoạn code và hàm.</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000000"/>
                </a:solidFill>
                <a:latin typeface="Roboto"/>
                <a:ea typeface="Roboto"/>
              </a:rPr>
              <a:t>Chúng ta nên dùng module để nhóm các hàm và đoạn code có chung một kiểu, loại hoặc nhắm đến cùng một mục tiêu. Ví dụ module datetime gồm các hàm và đối tượng chuyên biệt về thời gian.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0" y="71280"/>
            <a:ext cx="13311000" cy="7413480"/>
          </a:xfrm>
          <a:prstGeom prst="rect">
            <a:avLst/>
          </a:prstGeom>
          <a:noFill/>
          <a:ln>
            <a:noFill/>
          </a:ln>
        </p:spPr>
        <p:style>
          <a:lnRef idx="0"/>
          <a:fillRef idx="0"/>
          <a:effectRef idx="0"/>
          <a:fontRef idx="minor"/>
        </p:style>
      </p:sp>
      <p:sp>
        <p:nvSpPr>
          <p:cNvPr id="202" name="CustomShape 2"/>
          <p:cNvSpPr/>
          <p:nvPr/>
        </p:nvSpPr>
        <p:spPr>
          <a:xfrm>
            <a:off x="411120" y="-4680"/>
            <a:ext cx="11806200" cy="6643440"/>
          </a:xfrm>
          <a:prstGeom prst="rect">
            <a:avLst/>
          </a:prstGeom>
          <a:noFill/>
          <a:ln>
            <a:noFill/>
          </a:ln>
        </p:spPr>
        <p:style>
          <a:lnRef idx="0"/>
          <a:fillRef idx="0"/>
          <a:effectRef idx="0"/>
          <a:fontRef idx="minor"/>
        </p:style>
      </p:sp>
      <p:sp>
        <p:nvSpPr>
          <p:cNvPr id="203" name="CustomShape 3"/>
          <p:cNvSpPr/>
          <p:nvPr/>
        </p:nvSpPr>
        <p:spPr>
          <a:xfrm>
            <a:off x="412920" y="-3240"/>
            <a:ext cx="11872800" cy="6642000"/>
          </a:xfrm>
          <a:prstGeom prst="rect">
            <a:avLst/>
          </a:prstGeom>
          <a:noFill/>
          <a:ln>
            <a:noFill/>
          </a:ln>
        </p:spPr>
        <p:style>
          <a:lnRef idx="0"/>
          <a:fillRef idx="0"/>
          <a:effectRef idx="0"/>
          <a:fontRef idx="minor"/>
        </p:style>
      </p:sp>
      <p:sp>
        <p:nvSpPr>
          <p:cNvPr id="204" name="CustomShape 4"/>
          <p:cNvSpPr/>
          <p:nvPr/>
        </p:nvSpPr>
        <p:spPr>
          <a:xfrm>
            <a:off x="1993320" y="170280"/>
            <a:ext cx="6783840" cy="61380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4000" spc="-1" strike="noStrike">
                <a:solidFill>
                  <a:srgbClr val="727373"/>
                </a:solidFill>
                <a:latin typeface="Arial"/>
                <a:ea typeface="Arial"/>
              </a:rPr>
              <a:t>Các tạo một module</a:t>
            </a:r>
            <a:endParaRPr b="0" lang="en-US" sz="4000" spc="-1" strike="noStrike">
              <a:latin typeface="Arial"/>
            </a:endParaRPr>
          </a:p>
        </p:txBody>
      </p:sp>
      <p:grpSp>
        <p:nvGrpSpPr>
          <p:cNvPr id="205" name="Group 5"/>
          <p:cNvGrpSpPr/>
          <p:nvPr/>
        </p:nvGrpSpPr>
        <p:grpSpPr>
          <a:xfrm>
            <a:off x="968400" y="412920"/>
            <a:ext cx="1023840" cy="252360"/>
            <a:chOff x="968400" y="412920"/>
            <a:chExt cx="1023840" cy="252360"/>
          </a:xfrm>
        </p:grpSpPr>
        <p:sp>
          <p:nvSpPr>
            <p:cNvPr id="206"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07"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08"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09"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10"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11"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12"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13"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14"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15" name="CustomShape 15"/>
          <p:cNvSpPr/>
          <p:nvPr/>
        </p:nvSpPr>
        <p:spPr>
          <a:xfrm>
            <a:off x="4757760" y="927720"/>
            <a:ext cx="1130040" cy="60120"/>
          </a:xfrm>
          <a:prstGeom prst="rect">
            <a:avLst/>
          </a:prstGeom>
          <a:solidFill>
            <a:srgbClr val="7c4182"/>
          </a:solidFill>
          <a:ln>
            <a:noFill/>
          </a:ln>
        </p:spPr>
        <p:style>
          <a:lnRef idx="0"/>
          <a:fillRef idx="0"/>
          <a:effectRef idx="0"/>
          <a:fontRef idx="minor"/>
        </p:style>
      </p:sp>
      <p:grpSp>
        <p:nvGrpSpPr>
          <p:cNvPr id="216" name="Group 16"/>
          <p:cNvGrpSpPr/>
          <p:nvPr/>
        </p:nvGrpSpPr>
        <p:grpSpPr>
          <a:xfrm>
            <a:off x="8589960" y="-7920"/>
            <a:ext cx="3725640" cy="6864120"/>
            <a:chOff x="8589960" y="-7920"/>
            <a:chExt cx="3725640" cy="6864120"/>
          </a:xfrm>
        </p:grpSpPr>
        <p:pic>
          <p:nvPicPr>
            <p:cNvPr id="217" name="Google Shape;153;p15_2" descr=""/>
            <p:cNvPicPr/>
            <p:nvPr/>
          </p:nvPicPr>
          <p:blipFill>
            <a:blip r:embed="rId1"/>
            <a:srcRect l="0" t="0" r="0" b="7408"/>
            <a:stretch/>
          </p:blipFill>
          <p:spPr>
            <a:xfrm>
              <a:off x="8589960" y="-7920"/>
              <a:ext cx="3725640" cy="6864120"/>
            </a:xfrm>
            <a:prstGeom prst="rect">
              <a:avLst/>
            </a:prstGeom>
            <a:ln>
              <a:noFill/>
            </a:ln>
          </p:spPr>
        </p:pic>
        <p:pic>
          <p:nvPicPr>
            <p:cNvPr id="218" name="Google Shape;154;p15_2" descr=""/>
            <p:cNvPicPr/>
            <p:nvPr/>
          </p:nvPicPr>
          <p:blipFill>
            <a:blip r:embed="rId2"/>
            <a:stretch/>
          </p:blipFill>
          <p:spPr>
            <a:xfrm>
              <a:off x="11523600" y="995400"/>
              <a:ext cx="790200" cy="1779480"/>
            </a:xfrm>
            <a:prstGeom prst="rect">
              <a:avLst/>
            </a:prstGeom>
            <a:ln>
              <a:noFill/>
            </a:ln>
          </p:spPr>
        </p:pic>
      </p:grpSp>
      <p:sp>
        <p:nvSpPr>
          <p:cNvPr id="219"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20"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221" name="CustomShape 19"/>
          <p:cNvSpPr/>
          <p:nvPr/>
        </p:nvSpPr>
        <p:spPr>
          <a:xfrm>
            <a:off x="345240" y="795600"/>
            <a:ext cx="8889120" cy="51192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Ví dụ tạo 1 file </a:t>
            </a:r>
            <a:r>
              <a:rPr b="1" lang="en-US" sz="2400" spc="-1" strike="noStrike">
                <a:solidFill>
                  <a:srgbClr val="c9211e"/>
                </a:solidFill>
                <a:latin typeface="Roboto"/>
                <a:ea typeface="Roboto"/>
              </a:rPr>
              <a:t>example.py </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000000"/>
                </a:solidFill>
                <a:latin typeface="Roboto"/>
                <a:ea typeface="Roboto"/>
              </a:rPr>
              <a:t>Sử dụng bằng keyword: </a:t>
            </a:r>
            <a:endParaRPr b="0" lang="en-US" sz="2400" spc="-1" strike="noStrike">
              <a:latin typeface="Arial"/>
            </a:endParaRPr>
          </a:p>
          <a:p>
            <a:pPr>
              <a:lnSpc>
                <a:spcPct val="150000"/>
              </a:lnSpc>
            </a:pPr>
            <a:r>
              <a:rPr b="0" lang="en-US" sz="2400" spc="-1" strike="noStrike">
                <a:solidFill>
                  <a:srgbClr val="ffb66c"/>
                </a:solidFill>
                <a:latin typeface="Roboto"/>
                <a:ea typeface="Roboto"/>
              </a:rPr>
              <a:t>        </a:t>
            </a:r>
            <a:r>
              <a:rPr b="0" lang="en-US" sz="2400" spc="-1" strike="noStrike">
                <a:solidFill>
                  <a:srgbClr val="ffb66c"/>
                </a:solidFill>
                <a:latin typeface="Roboto"/>
                <a:ea typeface="Roboto"/>
              </a:rPr>
              <a:t>import</a:t>
            </a:r>
            <a:r>
              <a:rPr b="0" lang="en-US" sz="2400" spc="-1" strike="noStrike">
                <a:solidFill>
                  <a:srgbClr val="000000"/>
                </a:solidFill>
                <a:latin typeface="Roboto"/>
                <a:ea typeface="Roboto"/>
              </a:rPr>
              <a:t> </a:t>
            </a:r>
            <a:r>
              <a:rPr b="0" lang="en-US" sz="2400" spc="-1" strike="noStrike">
                <a:solidFill>
                  <a:srgbClr val="729fcf"/>
                </a:solidFill>
                <a:latin typeface="Roboto"/>
                <a:ea typeface="Roboto"/>
              </a:rPr>
              <a:t>example</a:t>
            </a:r>
            <a:endParaRPr b="0" lang="en-US" sz="2400" spc="-1" strike="noStrike">
              <a:latin typeface="Arial"/>
            </a:endParaRPr>
          </a:p>
          <a:p>
            <a:pPr>
              <a:lnSpc>
                <a:spcPct val="150000"/>
              </a:lnSpc>
            </a:pPr>
            <a:r>
              <a:rPr b="0" lang="en-US" sz="2400" spc="-1" strike="noStrike">
                <a:solidFill>
                  <a:srgbClr val="729fcf"/>
                </a:solidFill>
                <a:latin typeface="Roboto"/>
                <a:ea typeface="Roboto"/>
              </a:rPr>
              <a:t>        </a:t>
            </a:r>
            <a:r>
              <a:rPr b="0" lang="en-US" sz="2400" spc="-1" strike="noStrike">
                <a:solidFill>
                  <a:srgbClr val="729fcf"/>
                </a:solidFill>
                <a:latin typeface="Roboto"/>
                <a:ea typeface="Roboto"/>
              </a:rPr>
              <a:t>example.</a:t>
            </a:r>
            <a:r>
              <a:rPr b="0" lang="en-US" sz="2400" spc="-1" strike="noStrike">
                <a:solidFill>
                  <a:srgbClr val="ff6d6d"/>
                </a:solidFill>
                <a:latin typeface="Roboto"/>
                <a:ea typeface="Roboto"/>
              </a:rPr>
              <a:t>add</a:t>
            </a:r>
            <a:r>
              <a:rPr b="0" lang="en-US" sz="2400" spc="-1" strike="noStrike">
                <a:solidFill>
                  <a:srgbClr val="729fcf"/>
                </a:solidFill>
                <a:latin typeface="Roboto"/>
                <a:ea typeface="Roboto"/>
              </a:rPr>
              <a:t>(</a:t>
            </a:r>
            <a:r>
              <a:rPr b="0" lang="en-US" sz="2400" spc="-1" strike="noStrike">
                <a:solidFill>
                  <a:srgbClr val="77bc65"/>
                </a:solidFill>
                <a:latin typeface="Roboto"/>
                <a:ea typeface="Roboto"/>
              </a:rPr>
              <a:t>1</a:t>
            </a:r>
            <a:r>
              <a:rPr b="0" lang="en-US" sz="2400" spc="-1" strike="noStrike">
                <a:solidFill>
                  <a:srgbClr val="729fcf"/>
                </a:solidFill>
                <a:latin typeface="Roboto"/>
                <a:ea typeface="Roboto"/>
              </a:rPr>
              <a:t>, </a:t>
            </a:r>
            <a:r>
              <a:rPr b="0" lang="en-US" sz="2400" spc="-1" strike="noStrike">
                <a:solidFill>
                  <a:srgbClr val="77bc65"/>
                </a:solidFill>
                <a:latin typeface="Roboto"/>
                <a:ea typeface="Roboto"/>
              </a:rPr>
              <a:t>2</a:t>
            </a:r>
            <a:r>
              <a:rPr b="0" lang="en-US" sz="2400" spc="-1" strike="noStrike">
                <a:solidFill>
                  <a:srgbClr val="729fcf"/>
                </a:solidFill>
                <a:latin typeface="Roboto"/>
                <a:ea typeface="Roboto"/>
              </a:rPr>
              <a:t>)</a:t>
            </a:r>
            <a:endParaRPr b="0" lang="en-US" sz="2400" spc="-1" strike="noStrike">
              <a:latin typeface="Arial"/>
            </a:endParaRPr>
          </a:p>
          <a:p>
            <a:pPr>
              <a:lnSpc>
                <a:spcPct val="150000"/>
              </a:lnSpc>
            </a:pPr>
            <a:r>
              <a:rPr b="0" lang="en-US" sz="2400" spc="-1" strike="noStrike">
                <a:solidFill>
                  <a:srgbClr val="729fcf"/>
                </a:solidFill>
                <a:latin typeface="Roboto"/>
                <a:ea typeface="Roboto"/>
              </a:rPr>
              <a:t>        </a:t>
            </a:r>
            <a:r>
              <a:rPr b="0" lang="en-US" sz="2400" spc="-1" strike="noStrike">
                <a:solidFill>
                  <a:srgbClr val="729fcf"/>
                </a:solidFill>
                <a:latin typeface="Roboto"/>
                <a:ea typeface="Roboto"/>
              </a:rPr>
              <a:t>example.</a:t>
            </a:r>
            <a:r>
              <a:rPr b="0" lang="en-US" sz="2400" spc="-1" strike="noStrike">
                <a:solidFill>
                  <a:srgbClr val="c9211e"/>
                </a:solidFill>
                <a:latin typeface="Roboto"/>
                <a:ea typeface="Roboto"/>
              </a:rPr>
              <a:t>__name__   </a:t>
            </a:r>
            <a:r>
              <a:rPr b="0" lang="en-US" sz="2400" spc="-1" strike="noStrike">
                <a:solidFill>
                  <a:srgbClr val="999999"/>
                </a:solidFill>
                <a:latin typeface="Roboto"/>
                <a:ea typeface="Roboto"/>
              </a:rPr>
              <a:t># &gt;&gt;&gt; example</a:t>
            </a:r>
            <a:endParaRPr b="0" lang="en-US" sz="2400" spc="-1" strike="noStrike">
              <a:latin typeface="Arial"/>
            </a:endParaRPr>
          </a:p>
          <a:p>
            <a:pPr>
              <a:lnSpc>
                <a:spcPct val="150000"/>
              </a:lnSpc>
            </a:pPr>
            <a:endParaRPr b="0" lang="en-US" sz="2400" spc="-1" strike="noStrike">
              <a:latin typeface="Arial"/>
            </a:endParaRPr>
          </a:p>
        </p:txBody>
      </p:sp>
      <p:pic>
        <p:nvPicPr>
          <p:cNvPr id="222" name="" descr=""/>
          <p:cNvPicPr/>
          <p:nvPr/>
        </p:nvPicPr>
        <p:blipFill>
          <a:blip r:embed="rId3"/>
          <a:stretch/>
        </p:blipFill>
        <p:spPr>
          <a:xfrm>
            <a:off x="822960" y="1532880"/>
            <a:ext cx="7588440" cy="2625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0" y="71280"/>
            <a:ext cx="13311000" cy="7413480"/>
          </a:xfrm>
          <a:prstGeom prst="rect">
            <a:avLst/>
          </a:prstGeom>
          <a:noFill/>
          <a:ln>
            <a:noFill/>
          </a:ln>
        </p:spPr>
        <p:style>
          <a:lnRef idx="0"/>
          <a:fillRef idx="0"/>
          <a:effectRef idx="0"/>
          <a:fontRef idx="minor"/>
        </p:style>
      </p:sp>
      <p:sp>
        <p:nvSpPr>
          <p:cNvPr id="224" name="CustomShape 2"/>
          <p:cNvSpPr/>
          <p:nvPr/>
        </p:nvSpPr>
        <p:spPr>
          <a:xfrm>
            <a:off x="411120" y="-4680"/>
            <a:ext cx="11806200" cy="6643440"/>
          </a:xfrm>
          <a:prstGeom prst="rect">
            <a:avLst/>
          </a:prstGeom>
          <a:noFill/>
          <a:ln>
            <a:noFill/>
          </a:ln>
        </p:spPr>
        <p:style>
          <a:lnRef idx="0"/>
          <a:fillRef idx="0"/>
          <a:effectRef idx="0"/>
          <a:fontRef idx="minor"/>
        </p:style>
      </p:sp>
      <p:sp>
        <p:nvSpPr>
          <p:cNvPr id="225" name="CustomShape 3"/>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Code thực thi trong module</a:t>
            </a:r>
            <a:endParaRPr b="0" lang="en-US" sz="4000" spc="-1" strike="noStrike">
              <a:latin typeface="Arial"/>
            </a:endParaRPr>
          </a:p>
        </p:txBody>
      </p:sp>
      <p:grpSp>
        <p:nvGrpSpPr>
          <p:cNvPr id="226" name="Group 4"/>
          <p:cNvGrpSpPr/>
          <p:nvPr/>
        </p:nvGrpSpPr>
        <p:grpSpPr>
          <a:xfrm>
            <a:off x="968400" y="412920"/>
            <a:ext cx="1023840" cy="252360"/>
            <a:chOff x="968400" y="412920"/>
            <a:chExt cx="1023840" cy="252360"/>
          </a:xfrm>
        </p:grpSpPr>
        <p:sp>
          <p:nvSpPr>
            <p:cNvPr id="227" name="CustomShape 5"/>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28" name="CustomShape 6"/>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29" name="CustomShape 7"/>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30" name="CustomShape 8"/>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31" name="CustomShape 9"/>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32" name="CustomShape 10"/>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33" name="CustomShape 11"/>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34" name="CustomShape 12"/>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35" name="CustomShape 13"/>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36" name="CustomShape 14"/>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237" name="Group 15"/>
          <p:cNvGrpSpPr/>
          <p:nvPr/>
        </p:nvGrpSpPr>
        <p:grpSpPr>
          <a:xfrm>
            <a:off x="8589960" y="-7920"/>
            <a:ext cx="3725640" cy="6864120"/>
            <a:chOff x="8589960" y="-7920"/>
            <a:chExt cx="3725640" cy="6864120"/>
          </a:xfrm>
        </p:grpSpPr>
        <p:pic>
          <p:nvPicPr>
            <p:cNvPr id="238" name="Google Shape;153;p15_4" descr=""/>
            <p:cNvPicPr/>
            <p:nvPr/>
          </p:nvPicPr>
          <p:blipFill>
            <a:blip r:embed="rId1"/>
            <a:srcRect l="0" t="0" r="0" b="7408"/>
            <a:stretch/>
          </p:blipFill>
          <p:spPr>
            <a:xfrm>
              <a:off x="8589960" y="-7920"/>
              <a:ext cx="3725640" cy="6864120"/>
            </a:xfrm>
            <a:prstGeom prst="rect">
              <a:avLst/>
            </a:prstGeom>
            <a:ln>
              <a:noFill/>
            </a:ln>
          </p:spPr>
        </p:pic>
        <p:pic>
          <p:nvPicPr>
            <p:cNvPr id="239" name="Google Shape;154;p15_4" descr=""/>
            <p:cNvPicPr/>
            <p:nvPr/>
          </p:nvPicPr>
          <p:blipFill>
            <a:blip r:embed="rId2"/>
            <a:stretch/>
          </p:blipFill>
          <p:spPr>
            <a:xfrm>
              <a:off x="11523600" y="995400"/>
              <a:ext cx="790200" cy="1779480"/>
            </a:xfrm>
            <a:prstGeom prst="rect">
              <a:avLst/>
            </a:prstGeom>
            <a:ln>
              <a:noFill/>
            </a:ln>
          </p:spPr>
        </p:pic>
      </p:grpSp>
      <p:sp>
        <p:nvSpPr>
          <p:cNvPr id="240" name="CustomShape 16"/>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41" name="CustomShape 17"/>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242" name="CustomShape 18"/>
          <p:cNvSpPr/>
          <p:nvPr/>
        </p:nvSpPr>
        <p:spPr>
          <a:xfrm>
            <a:off x="345240" y="1828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Module có thể có hoặc không có các đoạn code thực thi, chúng thường được dùng để khởi tạo chính module đó. </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p:txBody>
      </p:sp>
      <p:pic>
        <p:nvPicPr>
          <p:cNvPr id="243" name="" descr=""/>
          <p:cNvPicPr/>
          <p:nvPr/>
        </p:nvPicPr>
        <p:blipFill>
          <a:blip r:embed="rId3"/>
          <a:stretch/>
        </p:blipFill>
        <p:spPr>
          <a:xfrm>
            <a:off x="673200" y="3200400"/>
            <a:ext cx="7862760" cy="331776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0" y="71280"/>
            <a:ext cx="13311000" cy="7413480"/>
          </a:xfrm>
          <a:prstGeom prst="rect">
            <a:avLst/>
          </a:prstGeom>
          <a:noFill/>
          <a:ln>
            <a:noFill/>
          </a:ln>
        </p:spPr>
        <p:style>
          <a:lnRef idx="0"/>
          <a:fillRef idx="0"/>
          <a:effectRef idx="0"/>
          <a:fontRef idx="minor"/>
        </p:style>
      </p:sp>
      <p:sp>
        <p:nvSpPr>
          <p:cNvPr id="245" name="CustomShape 2"/>
          <p:cNvSpPr/>
          <p:nvPr/>
        </p:nvSpPr>
        <p:spPr>
          <a:xfrm>
            <a:off x="411120" y="-4680"/>
            <a:ext cx="11806200" cy="6643440"/>
          </a:xfrm>
          <a:prstGeom prst="rect">
            <a:avLst/>
          </a:prstGeom>
          <a:noFill/>
          <a:ln>
            <a:noFill/>
          </a:ln>
        </p:spPr>
        <p:style>
          <a:lnRef idx="0"/>
          <a:fillRef idx="0"/>
          <a:effectRef idx="0"/>
          <a:fontRef idx="minor"/>
        </p:style>
      </p:sp>
      <p:sp>
        <p:nvSpPr>
          <p:cNvPr id="246" name="CustomShape 3"/>
          <p:cNvSpPr/>
          <p:nvPr/>
        </p:nvSpPr>
        <p:spPr>
          <a:xfrm>
            <a:off x="412920" y="-3240"/>
            <a:ext cx="11872800" cy="6642000"/>
          </a:xfrm>
          <a:prstGeom prst="rect">
            <a:avLst/>
          </a:prstGeom>
          <a:noFill/>
          <a:ln>
            <a:noFill/>
          </a:ln>
        </p:spPr>
        <p:style>
          <a:lnRef idx="0"/>
          <a:fillRef idx="0"/>
          <a:effectRef idx="0"/>
          <a:fontRef idx="minor"/>
        </p:style>
      </p:sp>
      <p:sp>
        <p:nvSpPr>
          <p:cNvPr id="247"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sử dụng module</a:t>
            </a:r>
            <a:endParaRPr b="0" lang="en-US" sz="4000" spc="-1" strike="noStrike">
              <a:latin typeface="Arial"/>
            </a:endParaRPr>
          </a:p>
        </p:txBody>
      </p:sp>
      <p:grpSp>
        <p:nvGrpSpPr>
          <p:cNvPr id="248" name="Group 5"/>
          <p:cNvGrpSpPr/>
          <p:nvPr/>
        </p:nvGrpSpPr>
        <p:grpSpPr>
          <a:xfrm>
            <a:off x="968400" y="412920"/>
            <a:ext cx="1023840" cy="252360"/>
            <a:chOff x="968400" y="412920"/>
            <a:chExt cx="1023840" cy="252360"/>
          </a:xfrm>
        </p:grpSpPr>
        <p:sp>
          <p:nvSpPr>
            <p:cNvPr id="249"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50"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51"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52"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53"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54"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55"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56"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57"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58"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259" name="Group 16"/>
          <p:cNvGrpSpPr/>
          <p:nvPr/>
        </p:nvGrpSpPr>
        <p:grpSpPr>
          <a:xfrm>
            <a:off x="8589960" y="-7920"/>
            <a:ext cx="3725640" cy="6864120"/>
            <a:chOff x="8589960" y="-7920"/>
            <a:chExt cx="3725640" cy="6864120"/>
          </a:xfrm>
        </p:grpSpPr>
        <p:pic>
          <p:nvPicPr>
            <p:cNvPr id="260" name="Google Shape;153;p15_14" descr=""/>
            <p:cNvPicPr/>
            <p:nvPr/>
          </p:nvPicPr>
          <p:blipFill>
            <a:blip r:embed="rId1"/>
            <a:srcRect l="0" t="0" r="0" b="7408"/>
            <a:stretch/>
          </p:blipFill>
          <p:spPr>
            <a:xfrm>
              <a:off x="8589960" y="-7920"/>
              <a:ext cx="3725640" cy="6864120"/>
            </a:xfrm>
            <a:prstGeom prst="rect">
              <a:avLst/>
            </a:prstGeom>
            <a:ln>
              <a:noFill/>
            </a:ln>
          </p:spPr>
        </p:pic>
        <p:pic>
          <p:nvPicPr>
            <p:cNvPr id="261" name="Google Shape;154;p15_14" descr=""/>
            <p:cNvPicPr/>
            <p:nvPr/>
          </p:nvPicPr>
          <p:blipFill>
            <a:blip r:embed="rId2"/>
            <a:stretch/>
          </p:blipFill>
          <p:spPr>
            <a:xfrm>
              <a:off x="11523600" y="995400"/>
              <a:ext cx="790200" cy="1779480"/>
            </a:xfrm>
            <a:prstGeom prst="rect">
              <a:avLst/>
            </a:prstGeom>
            <a:ln>
              <a:noFill/>
            </a:ln>
          </p:spPr>
        </p:pic>
      </p:grpSp>
      <p:sp>
        <p:nvSpPr>
          <p:cNvPr id="262"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63"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264"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Dùng keyword </a:t>
            </a:r>
            <a:r>
              <a:rPr b="1" lang="en-US" sz="2400" spc="-1" strike="noStrike">
                <a:solidFill>
                  <a:srgbClr val="c9211e"/>
                </a:solidFill>
                <a:latin typeface="Roboto"/>
                <a:ea typeface="Roboto"/>
              </a:rPr>
              <a:t>import</a:t>
            </a:r>
            <a:r>
              <a:rPr b="0" lang="en-US" sz="2400" spc="-1" strike="noStrike">
                <a:solidFill>
                  <a:srgbClr val="727373"/>
                </a:solidFill>
                <a:latin typeface="Roboto"/>
                <a:ea typeface="Roboto"/>
              </a:rPr>
              <a:t> để sử dụng một module trong một module khác. </a:t>
            </a:r>
            <a:r>
              <a:rPr b="1" lang="en-US" sz="2400" spc="-1" strike="noStrike">
                <a:solidFill>
                  <a:srgbClr val="c9211e"/>
                </a:solidFill>
                <a:latin typeface="Roboto"/>
                <a:ea typeface="Roboto"/>
              </a:rPr>
              <a:t>Import</a:t>
            </a:r>
            <a:r>
              <a:rPr b="0" lang="en-US" sz="2400" spc="-1" strike="noStrike">
                <a:solidFill>
                  <a:srgbClr val="727373"/>
                </a:solidFill>
                <a:latin typeface="Roboto"/>
                <a:ea typeface="Roboto"/>
              </a:rPr>
              <a:t> có thể đặt ở mọi nơi nhưng phải được khai báo trước khi sử dụng.</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Lưu ý: </a:t>
            </a:r>
            <a:r>
              <a:rPr b="1" lang="en-US" sz="2400" spc="-1" strike="noStrike">
                <a:solidFill>
                  <a:srgbClr val="c9211e"/>
                </a:solidFill>
                <a:latin typeface="Roboto"/>
                <a:ea typeface="Roboto"/>
              </a:rPr>
              <a:t>import</a:t>
            </a:r>
            <a:r>
              <a:rPr b="0" lang="en-US" sz="2400" spc="-1" strike="noStrike">
                <a:solidFill>
                  <a:srgbClr val="727373"/>
                </a:solidFill>
                <a:latin typeface="Roboto"/>
                <a:ea typeface="Roboto"/>
              </a:rPr>
              <a:t> chỉ có hiệu </a:t>
            </a:r>
            <a:endParaRPr b="0" lang="en-US" sz="2400" spc="-1" strike="noStrike">
              <a:latin typeface="Arial"/>
            </a:endParaRPr>
          </a:p>
          <a:p>
            <a:pPr>
              <a:lnSpc>
                <a:spcPct val="150000"/>
              </a:lnSpc>
            </a:pPr>
            <a:r>
              <a:rPr b="0" lang="en-US" sz="2400" spc="-1" strike="noStrike">
                <a:solidFill>
                  <a:srgbClr val="727373"/>
                </a:solidFill>
                <a:latin typeface="Roboto"/>
                <a:ea typeface="Roboto"/>
              </a:rPr>
              <a:t>lực trong </a:t>
            </a:r>
            <a:r>
              <a:rPr b="1" lang="en-US" sz="2400" spc="-1" strike="noStrike">
                <a:solidFill>
                  <a:srgbClr val="729fcf"/>
                </a:solidFill>
                <a:latin typeface="Roboto"/>
                <a:ea typeface="Roboto"/>
              </a:rPr>
              <a:t>scope</a:t>
            </a:r>
            <a:r>
              <a:rPr b="0" lang="en-US" sz="2400" spc="-1" strike="noStrike">
                <a:solidFill>
                  <a:srgbClr val="727373"/>
                </a:solidFill>
                <a:latin typeface="Roboto"/>
                <a:ea typeface="Roboto"/>
              </a:rPr>
              <a:t> mà nó</a:t>
            </a:r>
            <a:endParaRPr b="0" lang="en-US" sz="2400" spc="-1" strike="noStrike">
              <a:latin typeface="Arial"/>
            </a:endParaRPr>
          </a:p>
          <a:p>
            <a:pPr>
              <a:lnSpc>
                <a:spcPct val="150000"/>
              </a:lnSpc>
            </a:pPr>
            <a:r>
              <a:rPr b="0" lang="en-US" sz="2400" spc="-1" strike="noStrike">
                <a:solidFill>
                  <a:srgbClr val="727373"/>
                </a:solidFill>
                <a:latin typeface="Roboto"/>
                <a:ea typeface="Roboto"/>
              </a:rPr>
              <a:t>được khai báo.</a:t>
            </a:r>
            <a:endParaRPr b="0" lang="en-US" sz="2400" spc="-1" strike="noStrike">
              <a:latin typeface="Arial"/>
            </a:endParaRPr>
          </a:p>
        </p:txBody>
      </p:sp>
      <p:pic>
        <p:nvPicPr>
          <p:cNvPr id="265" name="" descr=""/>
          <p:cNvPicPr/>
          <p:nvPr/>
        </p:nvPicPr>
        <p:blipFill>
          <a:blip r:embed="rId3"/>
          <a:stretch/>
        </p:blipFill>
        <p:spPr>
          <a:xfrm>
            <a:off x="4530240" y="3476160"/>
            <a:ext cx="4067640" cy="305064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0" y="71280"/>
            <a:ext cx="13311000" cy="7413480"/>
          </a:xfrm>
          <a:prstGeom prst="rect">
            <a:avLst/>
          </a:prstGeom>
          <a:noFill/>
          <a:ln>
            <a:noFill/>
          </a:ln>
        </p:spPr>
        <p:style>
          <a:lnRef idx="0"/>
          <a:fillRef idx="0"/>
          <a:effectRef idx="0"/>
          <a:fontRef idx="minor"/>
        </p:style>
      </p:sp>
      <p:sp>
        <p:nvSpPr>
          <p:cNvPr id="267" name="CustomShape 2"/>
          <p:cNvSpPr/>
          <p:nvPr/>
        </p:nvSpPr>
        <p:spPr>
          <a:xfrm>
            <a:off x="411120" y="-4680"/>
            <a:ext cx="11806200" cy="6643440"/>
          </a:xfrm>
          <a:prstGeom prst="rect">
            <a:avLst/>
          </a:prstGeom>
          <a:noFill/>
          <a:ln>
            <a:noFill/>
          </a:ln>
        </p:spPr>
        <p:style>
          <a:lnRef idx="0"/>
          <a:fillRef idx="0"/>
          <a:effectRef idx="0"/>
          <a:fontRef idx="minor"/>
        </p:style>
      </p:sp>
      <p:sp>
        <p:nvSpPr>
          <p:cNvPr id="268" name="CustomShape 3"/>
          <p:cNvSpPr/>
          <p:nvPr/>
        </p:nvSpPr>
        <p:spPr>
          <a:xfrm>
            <a:off x="412920" y="-3240"/>
            <a:ext cx="11872800" cy="6642000"/>
          </a:xfrm>
          <a:prstGeom prst="rect">
            <a:avLst/>
          </a:prstGeom>
          <a:noFill/>
          <a:ln>
            <a:noFill/>
          </a:ln>
        </p:spPr>
        <p:style>
          <a:lnRef idx="0"/>
          <a:fillRef idx="0"/>
          <a:effectRef idx="0"/>
          <a:fontRef idx="minor"/>
        </p:style>
      </p:sp>
      <p:sp>
        <p:nvSpPr>
          <p:cNvPr id="269"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sử dụng module</a:t>
            </a:r>
            <a:endParaRPr b="0" lang="en-US" sz="4000" spc="-1" strike="noStrike">
              <a:latin typeface="Arial"/>
            </a:endParaRPr>
          </a:p>
        </p:txBody>
      </p:sp>
      <p:grpSp>
        <p:nvGrpSpPr>
          <p:cNvPr id="270" name="Group 5"/>
          <p:cNvGrpSpPr/>
          <p:nvPr/>
        </p:nvGrpSpPr>
        <p:grpSpPr>
          <a:xfrm>
            <a:off x="968400" y="412920"/>
            <a:ext cx="1023840" cy="252360"/>
            <a:chOff x="968400" y="412920"/>
            <a:chExt cx="1023840" cy="252360"/>
          </a:xfrm>
        </p:grpSpPr>
        <p:sp>
          <p:nvSpPr>
            <p:cNvPr id="271"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72"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73"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74"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75"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76"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77"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78"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79"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80"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281" name="Group 16"/>
          <p:cNvGrpSpPr/>
          <p:nvPr/>
        </p:nvGrpSpPr>
        <p:grpSpPr>
          <a:xfrm>
            <a:off x="8589960" y="-7920"/>
            <a:ext cx="3725640" cy="6864120"/>
            <a:chOff x="8589960" y="-7920"/>
            <a:chExt cx="3725640" cy="6864120"/>
          </a:xfrm>
        </p:grpSpPr>
        <p:pic>
          <p:nvPicPr>
            <p:cNvPr id="282" name="Google Shape;153;p15_12" descr=""/>
            <p:cNvPicPr/>
            <p:nvPr/>
          </p:nvPicPr>
          <p:blipFill>
            <a:blip r:embed="rId1"/>
            <a:srcRect l="0" t="0" r="0" b="7408"/>
            <a:stretch/>
          </p:blipFill>
          <p:spPr>
            <a:xfrm>
              <a:off x="8589960" y="-7920"/>
              <a:ext cx="3725640" cy="6864120"/>
            </a:xfrm>
            <a:prstGeom prst="rect">
              <a:avLst/>
            </a:prstGeom>
            <a:ln>
              <a:noFill/>
            </a:ln>
          </p:spPr>
        </p:pic>
        <p:pic>
          <p:nvPicPr>
            <p:cNvPr id="283" name="Google Shape;154;p15_12" descr=""/>
            <p:cNvPicPr/>
            <p:nvPr/>
          </p:nvPicPr>
          <p:blipFill>
            <a:blip r:embed="rId2"/>
            <a:stretch/>
          </p:blipFill>
          <p:spPr>
            <a:xfrm>
              <a:off x="11523600" y="995400"/>
              <a:ext cx="790200" cy="1779480"/>
            </a:xfrm>
            <a:prstGeom prst="rect">
              <a:avLst/>
            </a:prstGeom>
            <a:ln>
              <a:noFill/>
            </a:ln>
          </p:spPr>
        </p:pic>
      </p:grpSp>
      <p:sp>
        <p:nvSpPr>
          <p:cNvPr id="284"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85"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286"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400" spc="-1" strike="noStrike">
                <a:solidFill>
                  <a:srgbClr val="727373"/>
                </a:solidFill>
                <a:latin typeface="Roboto"/>
                <a:ea typeface="Roboto"/>
              </a:rPr>
              <a:t>Chúng ta có thể đặt bí danh ( </a:t>
            </a:r>
            <a:r>
              <a:rPr b="0" lang="en-US" sz="2400" spc="-1" strike="noStrike">
                <a:solidFill>
                  <a:srgbClr val="729fcf"/>
                </a:solidFill>
                <a:latin typeface="Roboto"/>
                <a:ea typeface="Roboto"/>
              </a:rPr>
              <a:t>alias</a:t>
            </a:r>
            <a:r>
              <a:rPr b="0" lang="en-US" sz="2400" spc="-1" strike="noStrike">
                <a:solidFill>
                  <a:srgbClr val="727373"/>
                </a:solidFill>
                <a:latin typeface="Roboto"/>
                <a:ea typeface="Roboto"/>
              </a:rPr>
              <a:t> ) cho một module. Để rút gọn tên module, hoặc khi hai module bị trùng tên </a:t>
            </a:r>
            <a:endParaRPr b="0" lang="en-US" sz="2400" spc="-1" strike="noStrike">
              <a:latin typeface="Arial"/>
            </a:endParaRPr>
          </a:p>
          <a:p>
            <a:pPr>
              <a:lnSpc>
                <a:spcPct val="150000"/>
              </a:lnSpc>
            </a:pPr>
            <a:endParaRPr b="0" lang="en-US" sz="2400" spc="-1" strike="noStrike">
              <a:latin typeface="Arial"/>
            </a:endParaRPr>
          </a:p>
        </p:txBody>
      </p:sp>
      <p:pic>
        <p:nvPicPr>
          <p:cNvPr id="287" name="" descr=""/>
          <p:cNvPicPr/>
          <p:nvPr/>
        </p:nvPicPr>
        <p:blipFill>
          <a:blip r:embed="rId3"/>
          <a:stretch/>
        </p:blipFill>
        <p:spPr>
          <a:xfrm>
            <a:off x="1806480" y="3055320"/>
            <a:ext cx="5393880" cy="319212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0" y="71280"/>
            <a:ext cx="13311000" cy="7413480"/>
          </a:xfrm>
          <a:prstGeom prst="rect">
            <a:avLst/>
          </a:prstGeom>
          <a:noFill/>
          <a:ln>
            <a:noFill/>
          </a:ln>
        </p:spPr>
        <p:style>
          <a:lnRef idx="0"/>
          <a:fillRef idx="0"/>
          <a:effectRef idx="0"/>
          <a:fontRef idx="minor"/>
        </p:style>
      </p:sp>
      <p:sp>
        <p:nvSpPr>
          <p:cNvPr id="289" name="CustomShape 2"/>
          <p:cNvSpPr/>
          <p:nvPr/>
        </p:nvSpPr>
        <p:spPr>
          <a:xfrm>
            <a:off x="411120" y="-4680"/>
            <a:ext cx="11806200" cy="6643440"/>
          </a:xfrm>
          <a:prstGeom prst="rect">
            <a:avLst/>
          </a:prstGeom>
          <a:noFill/>
          <a:ln>
            <a:noFill/>
          </a:ln>
        </p:spPr>
        <p:style>
          <a:lnRef idx="0"/>
          <a:fillRef idx="0"/>
          <a:effectRef idx="0"/>
          <a:fontRef idx="minor"/>
        </p:style>
      </p:sp>
      <p:sp>
        <p:nvSpPr>
          <p:cNvPr id="290" name="CustomShape 3"/>
          <p:cNvSpPr/>
          <p:nvPr/>
        </p:nvSpPr>
        <p:spPr>
          <a:xfrm>
            <a:off x="412920" y="-3240"/>
            <a:ext cx="11872800" cy="6642000"/>
          </a:xfrm>
          <a:prstGeom prst="rect">
            <a:avLst/>
          </a:prstGeom>
          <a:noFill/>
          <a:ln>
            <a:noFill/>
          </a:ln>
        </p:spPr>
        <p:style>
          <a:lnRef idx="0"/>
          <a:fillRef idx="0"/>
          <a:effectRef idx="0"/>
          <a:fontRef idx="minor"/>
        </p:style>
      </p:sp>
      <p:sp>
        <p:nvSpPr>
          <p:cNvPr id="291" name="CustomShape 4"/>
          <p:cNvSpPr/>
          <p:nvPr/>
        </p:nvSpPr>
        <p:spPr>
          <a:xfrm>
            <a:off x="1409760" y="746280"/>
            <a:ext cx="7001280" cy="6138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sử dụng module</a:t>
            </a:r>
            <a:endParaRPr b="0" lang="en-US" sz="4000" spc="-1" strike="noStrike">
              <a:latin typeface="Arial"/>
            </a:endParaRPr>
          </a:p>
        </p:txBody>
      </p:sp>
      <p:grpSp>
        <p:nvGrpSpPr>
          <p:cNvPr id="292" name="Group 5"/>
          <p:cNvGrpSpPr/>
          <p:nvPr/>
        </p:nvGrpSpPr>
        <p:grpSpPr>
          <a:xfrm>
            <a:off x="968400" y="412920"/>
            <a:ext cx="1023840" cy="252360"/>
            <a:chOff x="968400" y="412920"/>
            <a:chExt cx="1023840" cy="252360"/>
          </a:xfrm>
        </p:grpSpPr>
        <p:sp>
          <p:nvSpPr>
            <p:cNvPr id="293" name="CustomShape 6"/>
            <p:cNvSpPr/>
            <p:nvPr/>
          </p:nvSpPr>
          <p:spPr>
            <a:xfrm>
              <a:off x="1190520" y="449280"/>
              <a:ext cx="41040" cy="442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94" name="CustomShape 7"/>
            <p:cNvSpPr/>
            <p:nvPr/>
          </p:nvSpPr>
          <p:spPr>
            <a:xfrm>
              <a:off x="1192320" y="509760"/>
              <a:ext cx="37800" cy="15228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95" name="CustomShape 8"/>
            <p:cNvSpPr/>
            <p:nvPr/>
          </p:nvSpPr>
          <p:spPr>
            <a:xfrm>
              <a:off x="1265400" y="449280"/>
              <a:ext cx="41040" cy="442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96" name="CustomShape 9"/>
            <p:cNvSpPr/>
            <p:nvPr/>
          </p:nvSpPr>
          <p:spPr>
            <a:xfrm>
              <a:off x="1266840" y="509760"/>
              <a:ext cx="37800" cy="15228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97" name="CustomShape 10"/>
            <p:cNvSpPr/>
            <p:nvPr/>
          </p:nvSpPr>
          <p:spPr>
            <a:xfrm>
              <a:off x="1339920" y="506520"/>
              <a:ext cx="137880" cy="15552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98" name="CustomShape 11"/>
            <p:cNvSpPr/>
            <p:nvPr/>
          </p:nvSpPr>
          <p:spPr>
            <a:xfrm>
              <a:off x="1677960" y="506520"/>
              <a:ext cx="150480" cy="15840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99" name="CustomShape 12"/>
            <p:cNvSpPr/>
            <p:nvPr/>
          </p:nvSpPr>
          <p:spPr>
            <a:xfrm>
              <a:off x="1839960" y="506520"/>
              <a:ext cx="152280" cy="15840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00" name="CustomShape 13"/>
            <p:cNvSpPr/>
            <p:nvPr/>
          </p:nvSpPr>
          <p:spPr>
            <a:xfrm>
              <a:off x="968400" y="412920"/>
              <a:ext cx="204480" cy="24912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01" name="CustomShape 14"/>
            <p:cNvSpPr/>
            <p:nvPr/>
          </p:nvSpPr>
          <p:spPr>
            <a:xfrm>
              <a:off x="1494000" y="412920"/>
              <a:ext cx="152280" cy="25236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02" name="CustomShape 15"/>
          <p:cNvSpPr/>
          <p:nvPr/>
        </p:nvSpPr>
        <p:spPr>
          <a:xfrm>
            <a:off x="1409760" y="1431720"/>
            <a:ext cx="1130040" cy="60120"/>
          </a:xfrm>
          <a:prstGeom prst="rect">
            <a:avLst/>
          </a:prstGeom>
          <a:solidFill>
            <a:srgbClr val="7c4182"/>
          </a:solidFill>
          <a:ln>
            <a:noFill/>
          </a:ln>
        </p:spPr>
        <p:style>
          <a:lnRef idx="0"/>
          <a:fillRef idx="0"/>
          <a:effectRef idx="0"/>
          <a:fontRef idx="minor"/>
        </p:style>
      </p:sp>
      <p:grpSp>
        <p:nvGrpSpPr>
          <p:cNvPr id="303" name="Group 16"/>
          <p:cNvGrpSpPr/>
          <p:nvPr/>
        </p:nvGrpSpPr>
        <p:grpSpPr>
          <a:xfrm>
            <a:off x="8589960" y="-7920"/>
            <a:ext cx="3725640" cy="6864120"/>
            <a:chOff x="8589960" y="-7920"/>
            <a:chExt cx="3725640" cy="6864120"/>
          </a:xfrm>
        </p:grpSpPr>
        <p:pic>
          <p:nvPicPr>
            <p:cNvPr id="304" name="Google Shape;153;p15_13" descr=""/>
            <p:cNvPicPr/>
            <p:nvPr/>
          </p:nvPicPr>
          <p:blipFill>
            <a:blip r:embed="rId1"/>
            <a:srcRect l="0" t="0" r="0" b="7408"/>
            <a:stretch/>
          </p:blipFill>
          <p:spPr>
            <a:xfrm>
              <a:off x="8589960" y="-7920"/>
              <a:ext cx="3725640" cy="6864120"/>
            </a:xfrm>
            <a:prstGeom prst="rect">
              <a:avLst/>
            </a:prstGeom>
            <a:ln>
              <a:noFill/>
            </a:ln>
          </p:spPr>
        </p:pic>
        <p:pic>
          <p:nvPicPr>
            <p:cNvPr id="305" name="Google Shape;154;p15_13" descr=""/>
            <p:cNvPicPr/>
            <p:nvPr/>
          </p:nvPicPr>
          <p:blipFill>
            <a:blip r:embed="rId2"/>
            <a:stretch/>
          </p:blipFill>
          <p:spPr>
            <a:xfrm>
              <a:off x="11523600" y="995400"/>
              <a:ext cx="790200" cy="1779480"/>
            </a:xfrm>
            <a:prstGeom prst="rect">
              <a:avLst/>
            </a:prstGeom>
            <a:ln>
              <a:noFill/>
            </a:ln>
          </p:spPr>
        </p:pic>
      </p:grpSp>
      <p:sp>
        <p:nvSpPr>
          <p:cNvPr id="306" name="CustomShape 17"/>
          <p:cNvSpPr/>
          <p:nvPr/>
        </p:nvSpPr>
        <p:spPr>
          <a:xfrm>
            <a:off x="411120" y="5653080"/>
            <a:ext cx="1338120" cy="98568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07" name="CustomShape 18"/>
          <p:cNvSpPr/>
          <p:nvPr/>
        </p:nvSpPr>
        <p:spPr>
          <a:xfrm>
            <a:off x="-664200" y="5816520"/>
            <a:ext cx="1739520" cy="1739520"/>
          </a:xfrm>
          <a:prstGeom prst="ellipse">
            <a:avLst/>
          </a:prstGeom>
          <a:noFill/>
          <a:ln w="282600">
            <a:solidFill>
              <a:srgbClr val="02b6c9"/>
            </a:solidFill>
            <a:miter/>
          </a:ln>
        </p:spPr>
        <p:style>
          <a:lnRef idx="0"/>
          <a:fillRef idx="0"/>
          <a:effectRef idx="0"/>
          <a:fontRef idx="minor"/>
        </p:style>
      </p:sp>
      <p:sp>
        <p:nvSpPr>
          <p:cNvPr id="308" name="CustomShape 19"/>
          <p:cNvSpPr/>
          <p:nvPr/>
        </p:nvSpPr>
        <p:spPr>
          <a:xfrm>
            <a:off x="345240" y="1504800"/>
            <a:ext cx="8888760" cy="4662000"/>
          </a:xfrm>
          <a:prstGeom prst="rect">
            <a:avLst/>
          </a:prstGeom>
          <a:noFill/>
          <a:ln>
            <a:noFill/>
          </a:ln>
        </p:spPr>
        <p:style>
          <a:lnRef idx="0"/>
          <a:fillRef idx="0"/>
          <a:effectRef idx="0"/>
          <a:fontRef idx="minor"/>
        </p:style>
        <p:txBody>
          <a:bodyPr lIns="90000" rIns="90000" tIns="45000" bIns="45000">
            <a:noAutofit/>
          </a:bodyPr>
          <a:p>
            <a:pPr>
              <a:lnSpc>
                <a:spcPct val="150000"/>
              </a:lnSpc>
            </a:pPr>
            <a:endParaRPr b="0" lang="en-US" sz="1800" spc="-1" strike="noStrike">
              <a:latin typeface="Arial"/>
            </a:endParaRPr>
          </a:p>
          <a:p>
            <a:pPr>
              <a:lnSpc>
                <a:spcPct val="150000"/>
              </a:lnSpc>
            </a:pPr>
            <a:r>
              <a:rPr b="0" lang="en-US" sz="2400" spc="-1" strike="noStrike">
                <a:solidFill>
                  <a:srgbClr val="727373"/>
                </a:solidFill>
                <a:latin typeface="Roboto"/>
                <a:ea typeface="Roboto"/>
              </a:rPr>
              <a:t>Chúng ta có thể chỉ </a:t>
            </a:r>
            <a:r>
              <a:rPr b="1" lang="en-US" sz="2400" spc="-1" strike="noStrike">
                <a:solidFill>
                  <a:srgbClr val="c9211e"/>
                </a:solidFill>
                <a:latin typeface="Roboto"/>
                <a:ea typeface="Roboto"/>
              </a:rPr>
              <a:t>import</a:t>
            </a:r>
            <a:r>
              <a:rPr b="0" lang="en-US" sz="2400" spc="-1" strike="noStrike">
                <a:solidFill>
                  <a:srgbClr val="727373"/>
                </a:solidFill>
                <a:latin typeface="Roboto"/>
                <a:ea typeface="Roboto"/>
              </a:rPr>
              <a:t> một</a:t>
            </a:r>
            <a:endParaRPr b="0" lang="en-US" sz="2400" spc="-1" strike="noStrike">
              <a:latin typeface="Arial"/>
            </a:endParaRPr>
          </a:p>
          <a:p>
            <a:pPr>
              <a:lnSpc>
                <a:spcPct val="150000"/>
              </a:lnSpc>
            </a:pPr>
            <a:r>
              <a:rPr b="0" lang="en-US" sz="2400" spc="-1" strike="noStrike">
                <a:solidFill>
                  <a:srgbClr val="727373"/>
                </a:solidFill>
                <a:latin typeface="Roboto"/>
                <a:ea typeface="Roboto"/>
              </a:rPr>
              <a:t>hoặc vài hàm cần dùng trong một</a:t>
            </a:r>
            <a:endParaRPr b="0" lang="en-US" sz="2400" spc="-1" strike="noStrike">
              <a:latin typeface="Arial"/>
            </a:endParaRPr>
          </a:p>
          <a:p>
            <a:pPr>
              <a:lnSpc>
                <a:spcPct val="150000"/>
              </a:lnSpc>
            </a:pPr>
            <a:r>
              <a:rPr b="0" lang="en-US" sz="2400" spc="-1" strike="noStrike">
                <a:solidFill>
                  <a:srgbClr val="727373"/>
                </a:solidFill>
                <a:latin typeface="Roboto"/>
                <a:ea typeface="Roboto"/>
              </a:rPr>
              <a:t>module</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Hoặc </a:t>
            </a:r>
            <a:r>
              <a:rPr b="1" lang="en-US" sz="2400" spc="-1" strike="noStrike">
                <a:solidFill>
                  <a:srgbClr val="c9211e"/>
                </a:solidFill>
                <a:latin typeface="Roboto"/>
                <a:ea typeface="Roboto"/>
              </a:rPr>
              <a:t>import</a:t>
            </a:r>
            <a:r>
              <a:rPr b="0" lang="en-US" sz="2400" spc="-1" strike="noStrike">
                <a:solidFill>
                  <a:srgbClr val="727373"/>
                </a:solidFill>
                <a:latin typeface="Roboto"/>
                <a:ea typeface="Roboto"/>
              </a:rPr>
              <a:t> tất cả các hàm bằng</a:t>
            </a:r>
            <a:endParaRPr b="0" lang="en-US" sz="2400" spc="-1" strike="noStrike">
              <a:latin typeface="Arial"/>
            </a:endParaRPr>
          </a:p>
          <a:p>
            <a:pPr>
              <a:lnSpc>
                <a:spcPct val="150000"/>
              </a:lnSpc>
            </a:pPr>
            <a:r>
              <a:rPr b="0" lang="en-US" sz="2400" spc="-1" strike="noStrike">
                <a:solidFill>
                  <a:srgbClr val="727373"/>
                </a:solidFill>
                <a:latin typeface="Roboto"/>
                <a:ea typeface="Roboto"/>
              </a:rPr>
              <a:t>dấu </a:t>
            </a:r>
            <a:r>
              <a:rPr b="0" lang="en-US" sz="2400" spc="-1" strike="noStrike">
                <a:solidFill>
                  <a:srgbClr val="c9211e"/>
                </a:solidFill>
                <a:latin typeface="Roboto"/>
                <a:ea typeface="Roboto"/>
              </a:rPr>
              <a:t>*</a:t>
            </a:r>
            <a:r>
              <a:rPr b="0" lang="en-US" sz="2400" spc="-1" strike="noStrike">
                <a:solidFill>
                  <a:srgbClr val="727373"/>
                </a:solidFill>
                <a:latin typeface="Roboto"/>
                <a:ea typeface="Roboto"/>
              </a:rPr>
              <a:t> ( ngoại trừ các hàm bắt đầu </a:t>
            </a:r>
            <a:endParaRPr b="0" lang="en-US" sz="2400" spc="-1" strike="noStrike">
              <a:latin typeface="Arial"/>
            </a:endParaRPr>
          </a:p>
          <a:p>
            <a:pPr>
              <a:lnSpc>
                <a:spcPct val="150000"/>
              </a:lnSpc>
            </a:pPr>
            <a:r>
              <a:rPr b="0" lang="en-US" sz="2400" spc="-1" strike="noStrike">
                <a:solidFill>
                  <a:srgbClr val="727373"/>
                </a:solidFill>
                <a:latin typeface="Roboto"/>
                <a:ea typeface="Roboto"/>
              </a:rPr>
              <a:t>bằng </a:t>
            </a:r>
            <a:r>
              <a:rPr b="1" lang="en-US" sz="2400" spc="-1" strike="noStrike">
                <a:solidFill>
                  <a:srgbClr val="c9211e"/>
                </a:solidFill>
                <a:latin typeface="Roboto"/>
                <a:ea typeface="Roboto"/>
              </a:rPr>
              <a:t>_</a:t>
            </a:r>
            <a:r>
              <a:rPr b="0" lang="en-US" sz="2400" spc="-1" strike="noStrike">
                <a:solidFill>
                  <a:srgbClr val="727373"/>
                </a:solidFill>
                <a:latin typeface="Roboto"/>
                <a:ea typeface="Roboto"/>
              </a:rPr>
              <a:t> )</a:t>
            </a:r>
            <a:endParaRPr b="0" lang="en-US" sz="2400" spc="-1" strike="noStrike">
              <a:latin typeface="Arial"/>
            </a:endParaRPr>
          </a:p>
        </p:txBody>
      </p:sp>
      <p:pic>
        <p:nvPicPr>
          <p:cNvPr id="309" name="" descr=""/>
          <p:cNvPicPr/>
          <p:nvPr/>
        </p:nvPicPr>
        <p:blipFill>
          <a:blip r:embed="rId3"/>
          <a:stretch/>
        </p:blipFill>
        <p:spPr>
          <a:xfrm>
            <a:off x="5928480" y="1800360"/>
            <a:ext cx="5485320" cy="2276640"/>
          </a:xfrm>
          <a:prstGeom prst="rect">
            <a:avLst/>
          </a:prstGeom>
          <a:ln>
            <a:noFill/>
          </a:ln>
        </p:spPr>
      </p:pic>
      <p:pic>
        <p:nvPicPr>
          <p:cNvPr id="310" name="" descr=""/>
          <p:cNvPicPr/>
          <p:nvPr/>
        </p:nvPicPr>
        <p:blipFill>
          <a:blip r:embed="rId4"/>
          <a:stretch/>
        </p:blipFill>
        <p:spPr>
          <a:xfrm>
            <a:off x="5921280" y="4899240"/>
            <a:ext cx="5525280" cy="746640"/>
          </a:xfrm>
          <a:prstGeom prst="rect">
            <a:avLst/>
          </a:prstGeom>
          <a:ln>
            <a:noFill/>
          </a:ln>
        </p:spPr>
      </p:pic>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9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30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309"/>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458</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2020-07-27T14:15:39Z</dcterms:modified>
  <cp:revision>70</cp:revision>
  <dc:subject/>
  <dc:title/>
</cp:coreProperties>
</file>