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Hammersmith One"/>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anhtuan ph"/>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2" Type="http://schemas.openxmlformats.org/officeDocument/2006/relationships/font" Target="fonts/HammersmithOne-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6-17T18:47:41.955">
    <p:pos x="6000" y="0"/>
    <p:text>-------README-------
Slide sắp xếp theo thứ tự 1 2 3 4 5 6, rồi các ý nhỏ trong đó sắp xếp hết rồi, phần code đẩy qua system implementation, phía sau những slide đã chia có những file random là để khi mọi người muốn tái sử dụng design có sẵn để cho nhanh, rồi trước khi thuyết trình xóa hết file thừa.
Link doc
https://docs.google.com/document/d/1VjMgFDV2LEMc9LXxvcGl1TkcAc6aJv15zyIocEOuXIQ/edit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14" name="Google Shape;131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5" name="Shape 1435"/>
        <p:cNvGrpSpPr/>
        <p:nvPr/>
      </p:nvGrpSpPr>
      <p:grpSpPr>
        <a:xfrm>
          <a:off x="0" y="0"/>
          <a:ext cx="0" cy="0"/>
          <a:chOff x="0" y="0"/>
          <a:chExt cx="0" cy="0"/>
        </a:xfrm>
      </p:grpSpPr>
      <p:sp>
        <p:nvSpPr>
          <p:cNvPr id="1436" name="Google Shape;1436;gddec3370aa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7" name="Google Shape;1437;gddec3370aa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5" name="Shape 1445"/>
        <p:cNvGrpSpPr/>
        <p:nvPr/>
      </p:nvGrpSpPr>
      <p:grpSpPr>
        <a:xfrm>
          <a:off x="0" y="0"/>
          <a:ext cx="0" cy="0"/>
          <a:chOff x="0" y="0"/>
          <a:chExt cx="0" cy="0"/>
        </a:xfrm>
      </p:grpSpPr>
      <p:sp>
        <p:nvSpPr>
          <p:cNvPr id="1446" name="Google Shape;1446;gc6a01074ef_0_18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7" name="Google Shape;1447;gc6a01074ef_0_18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5" name="Shape 1455"/>
        <p:cNvGrpSpPr/>
        <p:nvPr/>
      </p:nvGrpSpPr>
      <p:grpSpPr>
        <a:xfrm>
          <a:off x="0" y="0"/>
          <a:ext cx="0" cy="0"/>
          <a:chOff x="0" y="0"/>
          <a:chExt cx="0" cy="0"/>
        </a:xfrm>
      </p:grpSpPr>
      <p:sp>
        <p:nvSpPr>
          <p:cNvPr id="1456" name="Google Shape;1456;gddec3370aa_6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7" name="Google Shape;1457;gddec3370aa_6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5" name="Shape 1465"/>
        <p:cNvGrpSpPr/>
        <p:nvPr/>
      </p:nvGrpSpPr>
      <p:grpSpPr>
        <a:xfrm>
          <a:off x="0" y="0"/>
          <a:ext cx="0" cy="0"/>
          <a:chOff x="0" y="0"/>
          <a:chExt cx="0" cy="0"/>
        </a:xfrm>
      </p:grpSpPr>
      <p:sp>
        <p:nvSpPr>
          <p:cNvPr id="1466" name="Google Shape;1466;gc6a01074ef_0_18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7" name="Google Shape;1467;gc6a01074ef_0_18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3" name="Shape 1473"/>
        <p:cNvGrpSpPr/>
        <p:nvPr/>
      </p:nvGrpSpPr>
      <p:grpSpPr>
        <a:xfrm>
          <a:off x="0" y="0"/>
          <a:ext cx="0" cy="0"/>
          <a:chOff x="0" y="0"/>
          <a:chExt cx="0" cy="0"/>
        </a:xfrm>
      </p:grpSpPr>
      <p:sp>
        <p:nvSpPr>
          <p:cNvPr id="1474" name="Google Shape;1474;gddec3370aa_6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5" name="Google Shape;1475;gddec3370aa_6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9" name="Shape 1479"/>
        <p:cNvGrpSpPr/>
        <p:nvPr/>
      </p:nvGrpSpPr>
      <p:grpSpPr>
        <a:xfrm>
          <a:off x="0" y="0"/>
          <a:ext cx="0" cy="0"/>
          <a:chOff x="0" y="0"/>
          <a:chExt cx="0" cy="0"/>
        </a:xfrm>
      </p:grpSpPr>
      <p:sp>
        <p:nvSpPr>
          <p:cNvPr id="1480" name="Google Shape;1480;ge0db381d3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1" name="Google Shape;1481;ge0db381d3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5" name="Shape 1485"/>
        <p:cNvGrpSpPr/>
        <p:nvPr/>
      </p:nvGrpSpPr>
      <p:grpSpPr>
        <a:xfrm>
          <a:off x="0" y="0"/>
          <a:ext cx="0" cy="0"/>
          <a:chOff x="0" y="0"/>
          <a:chExt cx="0" cy="0"/>
        </a:xfrm>
      </p:grpSpPr>
      <p:sp>
        <p:nvSpPr>
          <p:cNvPr id="1486" name="Google Shape;1486;gc6a01074ef_0_18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7" name="Google Shape;1487;gc6a01074ef_0_18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1" name="Shape 1491"/>
        <p:cNvGrpSpPr/>
        <p:nvPr/>
      </p:nvGrpSpPr>
      <p:grpSpPr>
        <a:xfrm>
          <a:off x="0" y="0"/>
          <a:ext cx="0" cy="0"/>
          <a:chOff x="0" y="0"/>
          <a:chExt cx="0" cy="0"/>
        </a:xfrm>
      </p:grpSpPr>
      <p:sp>
        <p:nvSpPr>
          <p:cNvPr id="1492" name="Google Shape;1492;gddec3370aa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3" name="Google Shape;1493;gddec3370aa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7" name="Shape 1497"/>
        <p:cNvGrpSpPr/>
        <p:nvPr/>
      </p:nvGrpSpPr>
      <p:grpSpPr>
        <a:xfrm>
          <a:off x="0" y="0"/>
          <a:ext cx="0" cy="0"/>
          <a:chOff x="0" y="0"/>
          <a:chExt cx="0" cy="0"/>
        </a:xfrm>
      </p:grpSpPr>
      <p:sp>
        <p:nvSpPr>
          <p:cNvPr id="1498" name="Google Shape;1498;gc6a01074ef_0_190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9" name="Google Shape;1499;gc6a01074ef_0_19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5" name="Shape 1505"/>
        <p:cNvGrpSpPr/>
        <p:nvPr/>
      </p:nvGrpSpPr>
      <p:grpSpPr>
        <a:xfrm>
          <a:off x="0" y="0"/>
          <a:ext cx="0" cy="0"/>
          <a:chOff x="0" y="0"/>
          <a:chExt cx="0" cy="0"/>
        </a:xfrm>
      </p:grpSpPr>
      <p:sp>
        <p:nvSpPr>
          <p:cNvPr id="1506" name="Google Shape;1506;gc6a01074ef_0_19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7" name="Google Shape;1507;gc6a01074ef_0_19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gc6a01074ef_0_17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0" name="Google Shape;1320;gc6a01074ef_0_17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3" name="Shape 1513"/>
        <p:cNvGrpSpPr/>
        <p:nvPr/>
      </p:nvGrpSpPr>
      <p:grpSpPr>
        <a:xfrm>
          <a:off x="0" y="0"/>
          <a:ext cx="0" cy="0"/>
          <a:chOff x="0" y="0"/>
          <a:chExt cx="0" cy="0"/>
        </a:xfrm>
      </p:grpSpPr>
      <p:sp>
        <p:nvSpPr>
          <p:cNvPr id="1514" name="Google Shape;1514;gc6a01074ef_0_199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5" name="Google Shape;1515;gc6a01074ef_0_199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1" name="Shape 1521"/>
        <p:cNvGrpSpPr/>
        <p:nvPr/>
      </p:nvGrpSpPr>
      <p:grpSpPr>
        <a:xfrm>
          <a:off x="0" y="0"/>
          <a:ext cx="0" cy="0"/>
          <a:chOff x="0" y="0"/>
          <a:chExt cx="0" cy="0"/>
        </a:xfrm>
      </p:grpSpPr>
      <p:sp>
        <p:nvSpPr>
          <p:cNvPr id="1522" name="Google Shape;1522;ge0db381d3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3" name="Google Shape;1523;ge0db381d3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3" name="Shape 1563"/>
        <p:cNvGrpSpPr/>
        <p:nvPr/>
      </p:nvGrpSpPr>
      <p:grpSpPr>
        <a:xfrm>
          <a:off x="0" y="0"/>
          <a:ext cx="0" cy="0"/>
          <a:chOff x="0" y="0"/>
          <a:chExt cx="0" cy="0"/>
        </a:xfrm>
      </p:grpSpPr>
      <p:sp>
        <p:nvSpPr>
          <p:cNvPr id="1564" name="Google Shape;1564;gc6a01074ef_0_20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5" name="Google Shape;1565;gc6a01074ef_0_20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3" name="Shape 1573"/>
        <p:cNvGrpSpPr/>
        <p:nvPr/>
      </p:nvGrpSpPr>
      <p:grpSpPr>
        <a:xfrm>
          <a:off x="0" y="0"/>
          <a:ext cx="0" cy="0"/>
          <a:chOff x="0" y="0"/>
          <a:chExt cx="0" cy="0"/>
        </a:xfrm>
      </p:grpSpPr>
      <p:sp>
        <p:nvSpPr>
          <p:cNvPr id="1574" name="Google Shape;1574;gc6a01074ef_0_20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5" name="Google Shape;1575;gc6a01074ef_0_20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6" name="Shape 1586"/>
        <p:cNvGrpSpPr/>
        <p:nvPr/>
      </p:nvGrpSpPr>
      <p:grpSpPr>
        <a:xfrm>
          <a:off x="0" y="0"/>
          <a:ext cx="0" cy="0"/>
          <a:chOff x="0" y="0"/>
          <a:chExt cx="0" cy="0"/>
        </a:xfrm>
      </p:grpSpPr>
      <p:sp>
        <p:nvSpPr>
          <p:cNvPr id="1587" name="Google Shape;1587;ge0db381d3f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8" name="Google Shape;1588;ge0db381d3f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2" name="Shape 1592"/>
        <p:cNvGrpSpPr/>
        <p:nvPr/>
      </p:nvGrpSpPr>
      <p:grpSpPr>
        <a:xfrm>
          <a:off x="0" y="0"/>
          <a:ext cx="0" cy="0"/>
          <a:chOff x="0" y="0"/>
          <a:chExt cx="0" cy="0"/>
        </a:xfrm>
      </p:grpSpPr>
      <p:sp>
        <p:nvSpPr>
          <p:cNvPr id="1593" name="Google Shape;1593;gddec3370aa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4" name="Google Shape;1594;gddec3370aa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8" name="Shape 1598"/>
        <p:cNvGrpSpPr/>
        <p:nvPr/>
      </p:nvGrpSpPr>
      <p:grpSpPr>
        <a:xfrm>
          <a:off x="0" y="0"/>
          <a:ext cx="0" cy="0"/>
          <a:chOff x="0" y="0"/>
          <a:chExt cx="0" cy="0"/>
        </a:xfrm>
      </p:grpSpPr>
      <p:sp>
        <p:nvSpPr>
          <p:cNvPr id="1599" name="Google Shape;1599;gddec3370aa_6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0" name="Google Shape;1600;gddec3370aa_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4" name="Shape 1324"/>
        <p:cNvGrpSpPr/>
        <p:nvPr/>
      </p:nvGrpSpPr>
      <p:grpSpPr>
        <a:xfrm>
          <a:off x="0" y="0"/>
          <a:ext cx="0" cy="0"/>
          <a:chOff x="0" y="0"/>
          <a:chExt cx="0" cy="0"/>
        </a:xfrm>
      </p:grpSpPr>
      <p:sp>
        <p:nvSpPr>
          <p:cNvPr id="1325" name="Google Shape;1325;gc6a01074ef_0_179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6" name="Google Shape;1326;gc6a01074ef_0_179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gc33250489b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7" name="Google Shape;1347;gc33250489b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5" name="Shape 1355"/>
        <p:cNvGrpSpPr/>
        <p:nvPr/>
      </p:nvGrpSpPr>
      <p:grpSpPr>
        <a:xfrm>
          <a:off x="0" y="0"/>
          <a:ext cx="0" cy="0"/>
          <a:chOff x="0" y="0"/>
          <a:chExt cx="0" cy="0"/>
        </a:xfrm>
      </p:grpSpPr>
      <p:sp>
        <p:nvSpPr>
          <p:cNvPr id="1356" name="Google Shape;1356;ge0db381d3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7" name="Google Shape;1357;ge0db381d3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7" name="Shape 1397"/>
        <p:cNvGrpSpPr/>
        <p:nvPr/>
      </p:nvGrpSpPr>
      <p:grpSpPr>
        <a:xfrm>
          <a:off x="0" y="0"/>
          <a:ext cx="0" cy="0"/>
          <a:chOff x="0" y="0"/>
          <a:chExt cx="0" cy="0"/>
        </a:xfrm>
      </p:grpSpPr>
      <p:sp>
        <p:nvSpPr>
          <p:cNvPr id="1398" name="Google Shape;1398;gddec3370aa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9" name="Google Shape;1399;gddec3370aa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0" name="Shape 1410"/>
        <p:cNvGrpSpPr/>
        <p:nvPr/>
      </p:nvGrpSpPr>
      <p:grpSpPr>
        <a:xfrm>
          <a:off x="0" y="0"/>
          <a:ext cx="0" cy="0"/>
          <a:chOff x="0" y="0"/>
          <a:chExt cx="0" cy="0"/>
        </a:xfrm>
      </p:grpSpPr>
      <p:sp>
        <p:nvSpPr>
          <p:cNvPr id="1411" name="Google Shape;1411;gc6a01074ef_0_179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2" name="Google Shape;1412;gc6a01074ef_0_179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8" name="Shape 1418"/>
        <p:cNvGrpSpPr/>
        <p:nvPr/>
      </p:nvGrpSpPr>
      <p:grpSpPr>
        <a:xfrm>
          <a:off x="0" y="0"/>
          <a:ext cx="0" cy="0"/>
          <a:chOff x="0" y="0"/>
          <a:chExt cx="0" cy="0"/>
        </a:xfrm>
      </p:grpSpPr>
      <p:sp>
        <p:nvSpPr>
          <p:cNvPr id="1419" name="Google Shape;1419;gc6a01074ef_0_18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0" name="Google Shape;1420;gc6a01074ef_0_18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8" name="Shape 1428"/>
        <p:cNvGrpSpPr/>
        <p:nvPr/>
      </p:nvGrpSpPr>
      <p:grpSpPr>
        <a:xfrm>
          <a:off x="0" y="0"/>
          <a:ext cx="0" cy="0"/>
          <a:chOff x="0" y="0"/>
          <a:chExt cx="0" cy="0"/>
        </a:xfrm>
      </p:grpSpPr>
      <p:sp>
        <p:nvSpPr>
          <p:cNvPr id="1429" name="Google Shape;1429;gddec3370a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0" name="Google Shape;1430;gddec3370a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1" Type="http://schemas.openxmlformats.org/officeDocument/2006/relationships/slide" Target="/ppt/slides/slide20.xml"/><Relationship Id="rId10" Type="http://schemas.openxmlformats.org/officeDocument/2006/relationships/slide" Target="/ppt/slides/slide19.xml"/><Relationship Id="rId13" Type="http://schemas.openxmlformats.org/officeDocument/2006/relationships/slide" Target="/ppt/slides/slide20.xml"/><Relationship Id="rId12" Type="http://schemas.openxmlformats.org/officeDocument/2006/relationships/slide" Target="/ppt/slides/slide19.xml"/><Relationship Id="rId1" Type="http://schemas.openxmlformats.org/officeDocument/2006/relationships/slideMaster" Target="../slideMasters/slideMaster1.xml"/><Relationship Id="rId2" Type="http://schemas.openxmlformats.org/officeDocument/2006/relationships/slide" Target="/ppt/slides/slide4.xml"/><Relationship Id="rId3" Type="http://schemas.openxmlformats.org/officeDocument/2006/relationships/slide" Target="/ppt/slides/slide13.xml"/><Relationship Id="rId4" Type="http://schemas.openxmlformats.org/officeDocument/2006/relationships/slide" Target="/ppt/slides/slide7.xml"/><Relationship Id="rId9" Type="http://schemas.openxmlformats.org/officeDocument/2006/relationships/slide" Target="/ppt/slides/slide18.xml"/><Relationship Id="rId5" Type="http://schemas.openxmlformats.org/officeDocument/2006/relationships/slide" Target="/ppt/slides/slide18.xml"/><Relationship Id="rId6" Type="http://schemas.openxmlformats.org/officeDocument/2006/relationships/slide" Target="/ppt/slides/slide4.xml"/><Relationship Id="rId7" Type="http://schemas.openxmlformats.org/officeDocument/2006/relationships/slide" Target="/ppt/slides/slide13.xml"/><Relationship Id="rId8" Type="http://schemas.openxmlformats.org/officeDocument/2006/relationships/slide" Target="/ppt/slides/slide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rot="10800000">
            <a:off x="-1411582" y="-1157400"/>
            <a:ext cx="4436782" cy="3714342"/>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1062825" y="3370500"/>
            <a:ext cx="775608" cy="1012954"/>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86328" y="2672681"/>
              <a:ext cx="1962482" cy="1953284"/>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95817" y="2846396"/>
              <a:ext cx="10401" cy="808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906269" y="2679600"/>
              <a:ext cx="308321" cy="260014"/>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314642" y="2672681"/>
              <a:ext cx="309481" cy="266933"/>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724131" y="2785411"/>
              <a:ext cx="117372" cy="69065"/>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874810" y="2808447"/>
              <a:ext cx="6962" cy="131167"/>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451868" y="3289279"/>
              <a:ext cx="2364" cy="4642"/>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16292" y="3153513"/>
              <a:ext cx="88620" cy="55269"/>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04963" y="2940732"/>
              <a:ext cx="308321" cy="353189"/>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113335" y="2940732"/>
              <a:ext cx="309481" cy="35202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522825" y="2940732"/>
              <a:ext cx="308321" cy="35202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931197" y="2975243"/>
              <a:ext cx="308321" cy="317518"/>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89766" y="3559565"/>
              <a:ext cx="8080" cy="10401"/>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97897" y="3303075"/>
              <a:ext cx="308321" cy="35202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906269" y="3303075"/>
              <a:ext cx="308321" cy="35202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314642" y="3303075"/>
              <a:ext cx="309481" cy="35202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724131" y="3301915"/>
              <a:ext cx="308321" cy="353189"/>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132503" y="3301915"/>
              <a:ext cx="207109" cy="353189"/>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95525" y="3644703"/>
              <a:ext cx="209386" cy="35202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04963" y="3644703"/>
              <a:ext cx="308321" cy="35202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113335" y="3644703"/>
              <a:ext cx="309481" cy="35202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1522825" y="3644703"/>
              <a:ext cx="308321" cy="35202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1931197" y="3644703"/>
              <a:ext cx="308321" cy="35202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339569" y="3728681"/>
              <a:ext cx="6919" cy="10401"/>
            </a:xfrm>
            <a:custGeom>
              <a:rect b="b" l="l" r="r" t="t"/>
              <a:pathLst>
                <a:path extrusionOk="0" h="242" w="161">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97897" y="4010528"/>
              <a:ext cx="308321" cy="314080"/>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906269" y="4010528"/>
              <a:ext cx="308321" cy="35202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314642" y="4010528"/>
              <a:ext cx="309481" cy="35202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724131" y="4010528"/>
              <a:ext cx="308321" cy="35202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132503" y="4095623"/>
              <a:ext cx="84021" cy="52948"/>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90153" y="4437294"/>
              <a:ext cx="123131" cy="73663"/>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55642" y="4352156"/>
              <a:ext cx="6962" cy="139247"/>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113335" y="4352156"/>
              <a:ext cx="309481" cy="273810"/>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1522825" y="4352156"/>
              <a:ext cx="308321" cy="26577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1931197" y="4437294"/>
              <a:ext cx="13839" cy="10401"/>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2"/>
          <p:cNvSpPr/>
          <p:nvPr/>
        </p:nvSpPr>
        <p:spPr>
          <a:xfrm>
            <a:off x="-125" y="4599425"/>
            <a:ext cx="9144321" cy="595550"/>
          </a:xfrm>
          <a:custGeom>
            <a:rect b="b" l="l" r="r" t="t"/>
            <a:pathLst>
              <a:path extrusionOk="0" h="23822" w="287196">
                <a:moveTo>
                  <a:pt x="1" y="0"/>
                </a:moveTo>
                <a:lnTo>
                  <a:pt x="1" y="23822"/>
                </a:lnTo>
                <a:lnTo>
                  <a:pt x="287196" y="23822"/>
                </a:lnTo>
                <a:lnTo>
                  <a:pt x="287196" y="0"/>
                </a:lnTo>
                <a:close/>
              </a:path>
            </a:pathLst>
          </a:custGeom>
          <a:solidFill>
            <a:srgbClr val="C8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txBox="1"/>
          <p:nvPr>
            <p:ph type="ctrTitle"/>
          </p:nvPr>
        </p:nvSpPr>
        <p:spPr>
          <a:xfrm>
            <a:off x="1283094" y="1290750"/>
            <a:ext cx="65778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b="1" sz="5500">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0" name="Google Shape;50;p2"/>
          <p:cNvSpPr txBox="1"/>
          <p:nvPr>
            <p:ph idx="1" type="subTitle"/>
          </p:nvPr>
        </p:nvSpPr>
        <p:spPr>
          <a:xfrm>
            <a:off x="1283100" y="3394625"/>
            <a:ext cx="6577800" cy="458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7" name="Shape 167"/>
        <p:cNvGrpSpPr/>
        <p:nvPr/>
      </p:nvGrpSpPr>
      <p:grpSpPr>
        <a:xfrm>
          <a:off x="0" y="0"/>
          <a:ext cx="0" cy="0"/>
          <a:chOff x="0" y="0"/>
          <a:chExt cx="0" cy="0"/>
        </a:xfrm>
      </p:grpSpPr>
      <p:sp>
        <p:nvSpPr>
          <p:cNvPr id="168" name="Google Shape;168;p11"/>
          <p:cNvSpPr/>
          <p:nvPr/>
        </p:nvSpPr>
        <p:spPr>
          <a:xfrm flipH="1" rot="-3415034">
            <a:off x="5360216" y="729047"/>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rot="5400000">
            <a:off x="-1253772" y="2378259"/>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11"/>
          <p:cNvGrpSpPr/>
          <p:nvPr/>
        </p:nvGrpSpPr>
        <p:grpSpPr>
          <a:xfrm flipH="1" rot="10800000">
            <a:off x="-135159" y="-547193"/>
            <a:ext cx="1696762" cy="1688828"/>
            <a:chOff x="2414491" y="671177"/>
            <a:chExt cx="1830972" cy="1822411"/>
          </a:xfrm>
        </p:grpSpPr>
        <p:sp>
          <p:nvSpPr>
            <p:cNvPr id="171" name="Google Shape;171;p11"/>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11"/>
          <p:cNvSpPr/>
          <p:nvPr/>
        </p:nvSpPr>
        <p:spPr>
          <a:xfrm>
            <a:off x="1661788" y="1441452"/>
            <a:ext cx="1434654" cy="1265482"/>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txBox="1"/>
          <p:nvPr>
            <p:ph hasCustomPrompt="1" type="title"/>
          </p:nvPr>
        </p:nvSpPr>
        <p:spPr>
          <a:xfrm>
            <a:off x="2967200" y="1441438"/>
            <a:ext cx="5142900" cy="17889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07" name="Google Shape;207;p11"/>
          <p:cNvSpPr txBox="1"/>
          <p:nvPr>
            <p:ph idx="1" type="body"/>
          </p:nvPr>
        </p:nvSpPr>
        <p:spPr>
          <a:xfrm>
            <a:off x="2967200" y="3236713"/>
            <a:ext cx="5142900" cy="4434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sz="1600">
                <a:solidFill>
                  <a:schemeClr val="lt2"/>
                </a:solidFill>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8" name="Shape 20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7">
    <p:spTree>
      <p:nvGrpSpPr>
        <p:cNvPr id="209" name="Shape 209"/>
        <p:cNvGrpSpPr/>
        <p:nvPr/>
      </p:nvGrpSpPr>
      <p:grpSpPr>
        <a:xfrm>
          <a:off x="0" y="0"/>
          <a:ext cx="0" cy="0"/>
          <a:chOff x="0" y="0"/>
          <a:chExt cx="0" cy="0"/>
        </a:xfrm>
      </p:grpSpPr>
      <p:sp>
        <p:nvSpPr>
          <p:cNvPr id="210" name="Google Shape;210;p13"/>
          <p:cNvSpPr/>
          <p:nvPr/>
        </p:nvSpPr>
        <p:spPr>
          <a:xfrm>
            <a:off x="7233675" y="-730075"/>
            <a:ext cx="3030078" cy="3486687"/>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rot="2540379">
            <a:off x="-721411" y="3502530"/>
            <a:ext cx="2268525" cy="1945325"/>
          </a:xfrm>
          <a:custGeom>
            <a:rect b="b" l="l" r="r" t="t"/>
            <a:pathLst>
              <a:path extrusionOk="0" h="34326" w="40029">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txBox="1"/>
          <p:nvPr>
            <p:ph idx="1" type="subTitle"/>
          </p:nvPr>
        </p:nvSpPr>
        <p:spPr>
          <a:xfrm>
            <a:off x="3905700" y="3380175"/>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3" name="Google Shape;213;p13"/>
          <p:cNvSpPr txBox="1"/>
          <p:nvPr>
            <p:ph idx="2" type="subTitle"/>
          </p:nvPr>
        </p:nvSpPr>
        <p:spPr>
          <a:xfrm>
            <a:off x="1391100" y="3380175"/>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4" name="Google Shape;214;p1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5" name="Google Shape;215;p13">
            <a:hlinkClick action="ppaction://hlinksldjump" r:id="rId2"/>
          </p:cNvPr>
          <p:cNvSpPr txBox="1"/>
          <p:nvPr>
            <p:ph idx="3" type="subTitle"/>
          </p:nvPr>
        </p:nvSpPr>
        <p:spPr>
          <a:xfrm>
            <a:off x="1391100" y="1434475"/>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16" name="Google Shape;216;p13">
            <a:hlinkClick action="ppaction://hlinksldjump" r:id="rId3"/>
          </p:cNvPr>
          <p:cNvSpPr txBox="1"/>
          <p:nvPr>
            <p:ph idx="4" type="subTitle"/>
          </p:nvPr>
        </p:nvSpPr>
        <p:spPr>
          <a:xfrm>
            <a:off x="3905700" y="1434475"/>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17" name="Google Shape;217;p13">
            <a:hlinkClick action="ppaction://hlinksldjump" r:id="rId4"/>
          </p:cNvPr>
          <p:cNvSpPr txBox="1"/>
          <p:nvPr>
            <p:ph idx="5" type="subTitle"/>
          </p:nvPr>
        </p:nvSpPr>
        <p:spPr>
          <a:xfrm>
            <a:off x="1391100" y="2992287"/>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18" name="Google Shape;218;p13">
            <a:hlinkClick action="ppaction://hlinksldjump" r:id="rId5"/>
          </p:cNvPr>
          <p:cNvSpPr txBox="1"/>
          <p:nvPr>
            <p:ph idx="6" type="subTitle"/>
          </p:nvPr>
        </p:nvSpPr>
        <p:spPr>
          <a:xfrm>
            <a:off x="3905700" y="2992287"/>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19" name="Google Shape;219;p13"/>
          <p:cNvSpPr txBox="1"/>
          <p:nvPr>
            <p:ph idx="7" type="subTitle"/>
          </p:nvPr>
        </p:nvSpPr>
        <p:spPr>
          <a:xfrm>
            <a:off x="1391100" y="1825209"/>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0" name="Google Shape;220;p13"/>
          <p:cNvSpPr txBox="1"/>
          <p:nvPr>
            <p:ph idx="8" type="subTitle"/>
          </p:nvPr>
        </p:nvSpPr>
        <p:spPr>
          <a:xfrm>
            <a:off x="3905700" y="1825209"/>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1" name="Google Shape;221;p13">
            <a:hlinkClick action="ppaction://hlinksldjump" r:id="rId6"/>
          </p:cNvPr>
          <p:cNvSpPr txBox="1"/>
          <p:nvPr>
            <p:ph hasCustomPrompt="1" idx="9" type="title"/>
          </p:nvPr>
        </p:nvSpPr>
        <p:spPr>
          <a:xfrm>
            <a:off x="792175" y="1434475"/>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22" name="Google Shape;222;p13">
            <a:hlinkClick action="ppaction://hlinksldjump" r:id="rId7"/>
          </p:cNvPr>
          <p:cNvSpPr txBox="1"/>
          <p:nvPr>
            <p:ph hasCustomPrompt="1" idx="13" type="title"/>
          </p:nvPr>
        </p:nvSpPr>
        <p:spPr>
          <a:xfrm>
            <a:off x="3314700" y="1434475"/>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23" name="Google Shape;223;p13">
            <a:hlinkClick action="ppaction://hlinksldjump" r:id="rId8"/>
          </p:cNvPr>
          <p:cNvSpPr txBox="1"/>
          <p:nvPr>
            <p:ph hasCustomPrompt="1" idx="14" type="title"/>
          </p:nvPr>
        </p:nvSpPr>
        <p:spPr>
          <a:xfrm>
            <a:off x="792175" y="2992276"/>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24" name="Google Shape;224;p13">
            <a:hlinkClick action="ppaction://hlinksldjump" r:id="rId9"/>
          </p:cNvPr>
          <p:cNvSpPr txBox="1"/>
          <p:nvPr>
            <p:ph hasCustomPrompt="1" idx="15" type="title"/>
          </p:nvPr>
        </p:nvSpPr>
        <p:spPr>
          <a:xfrm>
            <a:off x="3314700" y="2992276"/>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25" name="Google Shape;225;p13"/>
          <p:cNvSpPr txBox="1"/>
          <p:nvPr>
            <p:ph idx="16" type="subTitle"/>
          </p:nvPr>
        </p:nvSpPr>
        <p:spPr>
          <a:xfrm>
            <a:off x="6428225" y="3380175"/>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6" name="Google Shape;226;p13">
            <a:hlinkClick action="ppaction://hlinksldjump" r:id="rId10"/>
          </p:cNvPr>
          <p:cNvSpPr txBox="1"/>
          <p:nvPr>
            <p:ph idx="17" type="subTitle"/>
          </p:nvPr>
        </p:nvSpPr>
        <p:spPr>
          <a:xfrm>
            <a:off x="6428225" y="1434475"/>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27" name="Google Shape;227;p13">
            <a:hlinkClick action="ppaction://hlinksldjump" r:id="rId11"/>
          </p:cNvPr>
          <p:cNvSpPr txBox="1"/>
          <p:nvPr>
            <p:ph idx="18" type="subTitle"/>
          </p:nvPr>
        </p:nvSpPr>
        <p:spPr>
          <a:xfrm>
            <a:off x="6428225" y="2992287"/>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28" name="Google Shape;228;p13"/>
          <p:cNvSpPr txBox="1"/>
          <p:nvPr>
            <p:ph idx="19" type="subTitle"/>
          </p:nvPr>
        </p:nvSpPr>
        <p:spPr>
          <a:xfrm>
            <a:off x="6428225" y="1825209"/>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9" name="Google Shape;229;p13">
            <a:hlinkClick action="ppaction://hlinksldjump" r:id="rId12"/>
          </p:cNvPr>
          <p:cNvSpPr txBox="1"/>
          <p:nvPr>
            <p:ph hasCustomPrompt="1" idx="20" type="title"/>
          </p:nvPr>
        </p:nvSpPr>
        <p:spPr>
          <a:xfrm>
            <a:off x="5837225" y="1434475"/>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30" name="Google Shape;230;p13">
            <a:hlinkClick action="ppaction://hlinksldjump" r:id="rId13"/>
          </p:cNvPr>
          <p:cNvSpPr txBox="1"/>
          <p:nvPr>
            <p:ph hasCustomPrompt="1" idx="21" type="title"/>
          </p:nvPr>
        </p:nvSpPr>
        <p:spPr>
          <a:xfrm>
            <a:off x="5837225" y="2992276"/>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6">
    <p:spTree>
      <p:nvGrpSpPr>
        <p:cNvPr id="231" name="Shape 231"/>
        <p:cNvGrpSpPr/>
        <p:nvPr/>
      </p:nvGrpSpPr>
      <p:grpSpPr>
        <a:xfrm>
          <a:off x="0" y="0"/>
          <a:ext cx="0" cy="0"/>
          <a:chOff x="0" y="0"/>
          <a:chExt cx="0" cy="0"/>
        </a:xfrm>
      </p:grpSpPr>
      <p:sp>
        <p:nvSpPr>
          <p:cNvPr id="232" name="Google Shape;232;p14"/>
          <p:cNvSpPr txBox="1"/>
          <p:nvPr>
            <p:ph type="title"/>
          </p:nvPr>
        </p:nvSpPr>
        <p:spPr>
          <a:xfrm flipH="1">
            <a:off x="3275625" y="2841950"/>
            <a:ext cx="4575000" cy="572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2"/>
              </a:buClr>
              <a:buSzPts val="1800"/>
              <a:buNone/>
              <a:defRPr sz="1800"/>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p:txBody>
      </p:sp>
      <p:sp>
        <p:nvSpPr>
          <p:cNvPr id="233" name="Google Shape;233;p14"/>
          <p:cNvSpPr txBox="1"/>
          <p:nvPr>
            <p:ph idx="1" type="subTitle"/>
          </p:nvPr>
        </p:nvSpPr>
        <p:spPr>
          <a:xfrm flipH="1">
            <a:off x="3275625" y="1728850"/>
            <a:ext cx="4575000" cy="1107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4" name="Google Shape;234;p14"/>
          <p:cNvSpPr/>
          <p:nvPr/>
        </p:nvSpPr>
        <p:spPr>
          <a:xfrm flipH="1" rot="-3415034">
            <a:off x="6361616" y="308997"/>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4"/>
          <p:cNvSpPr/>
          <p:nvPr/>
        </p:nvSpPr>
        <p:spPr>
          <a:xfrm rot="1848056">
            <a:off x="2372175" y="2639561"/>
            <a:ext cx="1938888" cy="3305698"/>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 name="Google Shape;236;p14"/>
          <p:cNvGrpSpPr/>
          <p:nvPr/>
        </p:nvGrpSpPr>
        <p:grpSpPr>
          <a:xfrm>
            <a:off x="-228595" y="-80449"/>
            <a:ext cx="2277317" cy="5304377"/>
            <a:chOff x="224725" y="566950"/>
            <a:chExt cx="1850875" cy="4311100"/>
          </a:xfrm>
        </p:grpSpPr>
        <p:sp>
          <p:nvSpPr>
            <p:cNvPr id="237" name="Google Shape;237;p14"/>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4"/>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4"/>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4"/>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4"/>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4"/>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4"/>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4"/>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4"/>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4"/>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4"/>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4"/>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4"/>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 name="Google Shape;261;p14"/>
          <p:cNvSpPr/>
          <p:nvPr/>
        </p:nvSpPr>
        <p:spPr>
          <a:xfrm rot="-7977677">
            <a:off x="1649745" y="498156"/>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4"/>
          <p:cNvSpPr/>
          <p:nvPr/>
        </p:nvSpPr>
        <p:spPr>
          <a:xfrm>
            <a:off x="7092213" y="3598577"/>
            <a:ext cx="1434654" cy="1265482"/>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4">
    <p:spTree>
      <p:nvGrpSpPr>
        <p:cNvPr id="263" name="Shape 263"/>
        <p:cNvGrpSpPr/>
        <p:nvPr/>
      </p:nvGrpSpPr>
      <p:grpSpPr>
        <a:xfrm>
          <a:off x="0" y="0"/>
          <a:ext cx="0" cy="0"/>
          <a:chOff x="0" y="0"/>
          <a:chExt cx="0" cy="0"/>
        </a:xfrm>
      </p:grpSpPr>
      <p:sp>
        <p:nvSpPr>
          <p:cNvPr id="264" name="Google Shape;264;p15"/>
          <p:cNvSpPr/>
          <p:nvPr/>
        </p:nvSpPr>
        <p:spPr>
          <a:xfrm flipH="1" rot="2465585">
            <a:off x="-2193957" y="2702195"/>
            <a:ext cx="4267802" cy="2625668"/>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5"/>
          <p:cNvSpPr/>
          <p:nvPr/>
        </p:nvSpPr>
        <p:spPr>
          <a:xfrm flipH="1" rot="-6430284">
            <a:off x="6992855" y="-1008460"/>
            <a:ext cx="3967958" cy="3604468"/>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5"/>
          <p:cNvSpPr/>
          <p:nvPr/>
        </p:nvSpPr>
        <p:spPr>
          <a:xfrm>
            <a:off x="-458900" y="-740250"/>
            <a:ext cx="2037008" cy="2154203"/>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5"/>
          <p:cNvSpPr txBox="1"/>
          <p:nvPr>
            <p:ph idx="1" type="subTitle"/>
          </p:nvPr>
        </p:nvSpPr>
        <p:spPr>
          <a:xfrm>
            <a:off x="628701" y="31819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8" name="Google Shape;268;p15"/>
          <p:cNvSpPr txBox="1"/>
          <p:nvPr>
            <p:ph idx="2" type="subTitle"/>
          </p:nvPr>
        </p:nvSpPr>
        <p:spPr>
          <a:xfrm>
            <a:off x="3488100" y="31819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9" name="Google Shape;269;p15"/>
          <p:cNvSpPr txBox="1"/>
          <p:nvPr>
            <p:ph idx="3" type="subTitle"/>
          </p:nvPr>
        </p:nvSpPr>
        <p:spPr>
          <a:xfrm>
            <a:off x="628700" y="3649713"/>
            <a:ext cx="216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0" name="Google Shape;270;p15"/>
          <p:cNvSpPr txBox="1"/>
          <p:nvPr>
            <p:ph idx="4" type="subTitle"/>
          </p:nvPr>
        </p:nvSpPr>
        <p:spPr>
          <a:xfrm>
            <a:off x="3488100" y="3649713"/>
            <a:ext cx="216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1" name="Google Shape;271;p15"/>
          <p:cNvSpPr txBox="1"/>
          <p:nvPr>
            <p:ph hasCustomPrompt="1" type="title"/>
          </p:nvPr>
        </p:nvSpPr>
        <p:spPr>
          <a:xfrm>
            <a:off x="628699" y="146443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72" name="Google Shape;272;p15"/>
          <p:cNvSpPr txBox="1"/>
          <p:nvPr>
            <p:ph hasCustomPrompt="1" idx="5" type="title"/>
          </p:nvPr>
        </p:nvSpPr>
        <p:spPr>
          <a:xfrm>
            <a:off x="3456213" y="146443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73" name="Google Shape;273;p15"/>
          <p:cNvSpPr txBox="1"/>
          <p:nvPr>
            <p:ph idx="6" type="subTitle"/>
          </p:nvPr>
        </p:nvSpPr>
        <p:spPr>
          <a:xfrm>
            <a:off x="6347500" y="31819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4" name="Google Shape;274;p15"/>
          <p:cNvSpPr txBox="1"/>
          <p:nvPr>
            <p:ph idx="7" type="subTitle"/>
          </p:nvPr>
        </p:nvSpPr>
        <p:spPr>
          <a:xfrm>
            <a:off x="6347488" y="3649713"/>
            <a:ext cx="216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5" name="Google Shape;275;p15"/>
          <p:cNvSpPr txBox="1"/>
          <p:nvPr>
            <p:ph hasCustomPrompt="1" idx="8" type="title"/>
          </p:nvPr>
        </p:nvSpPr>
        <p:spPr>
          <a:xfrm>
            <a:off x="6347501" y="146443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76" name="Google Shape;276;p15"/>
          <p:cNvSpPr txBox="1"/>
          <p:nvPr>
            <p:ph idx="9"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5">
    <p:spTree>
      <p:nvGrpSpPr>
        <p:cNvPr id="277" name="Shape 277"/>
        <p:cNvGrpSpPr/>
        <p:nvPr/>
      </p:nvGrpSpPr>
      <p:grpSpPr>
        <a:xfrm>
          <a:off x="0" y="0"/>
          <a:ext cx="0" cy="0"/>
          <a:chOff x="0" y="0"/>
          <a:chExt cx="0" cy="0"/>
        </a:xfrm>
      </p:grpSpPr>
      <p:sp>
        <p:nvSpPr>
          <p:cNvPr id="278" name="Google Shape;278;p16"/>
          <p:cNvSpPr/>
          <p:nvPr/>
        </p:nvSpPr>
        <p:spPr>
          <a:xfrm rot="672094">
            <a:off x="5584289" y="562638"/>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rot="3414914">
            <a:off x="-1520563" y="790995"/>
            <a:ext cx="3987256" cy="3391668"/>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0" name="Google Shape;280;p16"/>
          <p:cNvGrpSpPr/>
          <p:nvPr/>
        </p:nvGrpSpPr>
        <p:grpSpPr>
          <a:xfrm flipH="1" rot="10800000">
            <a:off x="430416" y="1844182"/>
            <a:ext cx="1696762" cy="1688828"/>
            <a:chOff x="2414491" y="671177"/>
            <a:chExt cx="1830972" cy="1822411"/>
          </a:xfrm>
        </p:grpSpPr>
        <p:sp>
          <p:nvSpPr>
            <p:cNvPr id="281" name="Google Shape;281;p16"/>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6"/>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6"/>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6"/>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6"/>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6"/>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6"/>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6"/>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6"/>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6"/>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6"/>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6"/>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6"/>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6"/>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6"/>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6"/>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6"/>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6"/>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6"/>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6"/>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6"/>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6"/>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6"/>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6"/>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6"/>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6"/>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16"/>
          <p:cNvSpPr/>
          <p:nvPr/>
        </p:nvSpPr>
        <p:spPr>
          <a:xfrm rot="1095657">
            <a:off x="1778030" y="3865579"/>
            <a:ext cx="1021004" cy="1333445"/>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txBox="1"/>
          <p:nvPr>
            <p:ph idx="1" type="subTitle"/>
          </p:nvPr>
        </p:nvSpPr>
        <p:spPr>
          <a:xfrm>
            <a:off x="2718750" y="1540138"/>
            <a:ext cx="3706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17" name="Google Shape;317;p16"/>
          <p:cNvSpPr txBox="1"/>
          <p:nvPr>
            <p:ph hasCustomPrompt="1" type="title"/>
          </p:nvPr>
        </p:nvSpPr>
        <p:spPr>
          <a:xfrm>
            <a:off x="2718750" y="967438"/>
            <a:ext cx="3706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4600">
                <a:solidFill>
                  <a:schemeClr val="accent1"/>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
        <p:nvSpPr>
          <p:cNvPr id="318" name="Google Shape;318;p16"/>
          <p:cNvSpPr txBox="1"/>
          <p:nvPr>
            <p:ph idx="2" type="subTitle"/>
          </p:nvPr>
        </p:nvSpPr>
        <p:spPr>
          <a:xfrm>
            <a:off x="2718750" y="2673663"/>
            <a:ext cx="3706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19" name="Google Shape;319;p16"/>
          <p:cNvSpPr txBox="1"/>
          <p:nvPr>
            <p:ph hasCustomPrompt="1" idx="3" type="title"/>
          </p:nvPr>
        </p:nvSpPr>
        <p:spPr>
          <a:xfrm>
            <a:off x="2718750" y="2100933"/>
            <a:ext cx="3706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4600">
                <a:solidFill>
                  <a:schemeClr val="accent1"/>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
        <p:nvSpPr>
          <p:cNvPr id="320" name="Google Shape;320;p16"/>
          <p:cNvSpPr txBox="1"/>
          <p:nvPr>
            <p:ph idx="4" type="subTitle"/>
          </p:nvPr>
        </p:nvSpPr>
        <p:spPr>
          <a:xfrm>
            <a:off x="2718750" y="3807163"/>
            <a:ext cx="3706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21" name="Google Shape;321;p16"/>
          <p:cNvSpPr txBox="1"/>
          <p:nvPr>
            <p:ph hasCustomPrompt="1" idx="5" type="title"/>
          </p:nvPr>
        </p:nvSpPr>
        <p:spPr>
          <a:xfrm>
            <a:off x="2718750" y="3234463"/>
            <a:ext cx="3706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4600">
                <a:solidFill>
                  <a:schemeClr val="accent1"/>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22">
    <p:spTree>
      <p:nvGrpSpPr>
        <p:cNvPr id="322" name="Shape 322"/>
        <p:cNvGrpSpPr/>
        <p:nvPr/>
      </p:nvGrpSpPr>
      <p:grpSpPr>
        <a:xfrm>
          <a:off x="0" y="0"/>
          <a:ext cx="0" cy="0"/>
          <a:chOff x="0" y="0"/>
          <a:chExt cx="0" cy="0"/>
        </a:xfrm>
      </p:grpSpPr>
      <p:sp>
        <p:nvSpPr>
          <p:cNvPr id="323" name="Google Shape;323;p17"/>
          <p:cNvSpPr/>
          <p:nvPr/>
        </p:nvSpPr>
        <p:spPr>
          <a:xfrm rot="-1781954">
            <a:off x="6294084" y="45611"/>
            <a:ext cx="4658414" cy="476516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7"/>
          <p:cNvSpPr/>
          <p:nvPr/>
        </p:nvSpPr>
        <p:spPr>
          <a:xfrm>
            <a:off x="6619750" y="1260100"/>
            <a:ext cx="1269687" cy="1658228"/>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7"/>
          <p:cNvSpPr/>
          <p:nvPr/>
        </p:nvSpPr>
        <p:spPr>
          <a:xfrm flipH="1" rot="1145765">
            <a:off x="-1426013" y="-803761"/>
            <a:ext cx="3397353" cy="3383266"/>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7"/>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27" name="Google Shape;327;p17"/>
          <p:cNvSpPr txBox="1"/>
          <p:nvPr>
            <p:ph idx="1" type="subTitle"/>
          </p:nvPr>
        </p:nvSpPr>
        <p:spPr>
          <a:xfrm>
            <a:off x="897675" y="1577850"/>
            <a:ext cx="4809300" cy="2489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p:txBody>
      </p:sp>
      <p:grpSp>
        <p:nvGrpSpPr>
          <p:cNvPr id="328" name="Google Shape;328;p17"/>
          <p:cNvGrpSpPr/>
          <p:nvPr/>
        </p:nvGrpSpPr>
        <p:grpSpPr>
          <a:xfrm flipH="1" rot="10800000">
            <a:off x="4776891" y="3572332"/>
            <a:ext cx="1696762" cy="1688828"/>
            <a:chOff x="2414491" y="671177"/>
            <a:chExt cx="1830972" cy="1822411"/>
          </a:xfrm>
        </p:grpSpPr>
        <p:sp>
          <p:nvSpPr>
            <p:cNvPr id="329" name="Google Shape;329;p17"/>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7"/>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7"/>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7"/>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7"/>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7"/>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7"/>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7"/>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7"/>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7"/>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7"/>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7"/>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7"/>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7"/>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7"/>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7"/>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7"/>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7"/>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7"/>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7"/>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7"/>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7"/>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32_1">
    <p:spTree>
      <p:nvGrpSpPr>
        <p:cNvPr id="363" name="Shape 363"/>
        <p:cNvGrpSpPr/>
        <p:nvPr/>
      </p:nvGrpSpPr>
      <p:grpSpPr>
        <a:xfrm>
          <a:off x="0" y="0"/>
          <a:ext cx="0" cy="0"/>
          <a:chOff x="0" y="0"/>
          <a:chExt cx="0" cy="0"/>
        </a:xfrm>
      </p:grpSpPr>
      <p:sp>
        <p:nvSpPr>
          <p:cNvPr id="364" name="Google Shape;364;p18"/>
          <p:cNvSpPr/>
          <p:nvPr/>
        </p:nvSpPr>
        <p:spPr>
          <a:xfrm rot="-1690000">
            <a:off x="4770052" y="3432202"/>
            <a:ext cx="4311133" cy="2652327"/>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rot="-8976185">
            <a:off x="-892229" y="695729"/>
            <a:ext cx="3210901" cy="3197587"/>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6" name="Google Shape;366;p18"/>
          <p:cNvGrpSpPr/>
          <p:nvPr/>
        </p:nvGrpSpPr>
        <p:grpSpPr>
          <a:xfrm>
            <a:off x="5420243" y="-954594"/>
            <a:ext cx="2270935" cy="2260334"/>
            <a:chOff x="6762468" y="1386456"/>
            <a:chExt cx="2270935" cy="2260334"/>
          </a:xfrm>
        </p:grpSpPr>
        <p:sp>
          <p:nvSpPr>
            <p:cNvPr id="367" name="Google Shape;367;p18"/>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8"/>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8"/>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8"/>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8"/>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8"/>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8"/>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8"/>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8"/>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8"/>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8"/>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8"/>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8"/>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8"/>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8"/>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8"/>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8"/>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8"/>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8"/>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8"/>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8"/>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8"/>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8"/>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8"/>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8"/>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8"/>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8"/>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0" name="Google Shape;400;p18"/>
          <p:cNvSpPr txBox="1"/>
          <p:nvPr>
            <p:ph type="title"/>
          </p:nvPr>
        </p:nvSpPr>
        <p:spPr>
          <a:xfrm>
            <a:off x="1569450" y="1152050"/>
            <a:ext cx="6005100" cy="151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3600">
                <a:solidFill>
                  <a:schemeClr val="accent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01" name="Google Shape;401;p18"/>
          <p:cNvSpPr txBox="1"/>
          <p:nvPr>
            <p:ph idx="1" type="subTitle"/>
          </p:nvPr>
        </p:nvSpPr>
        <p:spPr>
          <a:xfrm>
            <a:off x="1569450" y="2756350"/>
            <a:ext cx="60051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solidFill>
                  <a:schemeClr val="accent2"/>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24_1">
    <p:spTree>
      <p:nvGrpSpPr>
        <p:cNvPr id="402" name="Shape 402"/>
        <p:cNvGrpSpPr/>
        <p:nvPr/>
      </p:nvGrpSpPr>
      <p:grpSpPr>
        <a:xfrm>
          <a:off x="0" y="0"/>
          <a:ext cx="0" cy="0"/>
          <a:chOff x="0" y="0"/>
          <a:chExt cx="0" cy="0"/>
        </a:xfrm>
      </p:grpSpPr>
      <p:sp>
        <p:nvSpPr>
          <p:cNvPr id="403" name="Google Shape;403;p19"/>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4" name="Google Shape;404;p19"/>
          <p:cNvSpPr txBox="1"/>
          <p:nvPr>
            <p:ph idx="1" type="subTitle"/>
          </p:nvPr>
        </p:nvSpPr>
        <p:spPr>
          <a:xfrm>
            <a:off x="713250" y="1123450"/>
            <a:ext cx="7717500" cy="34428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800"/>
              <a:buAutoNum type="arabicPeriod"/>
              <a:defRPr sz="1600"/>
            </a:lvl1pPr>
            <a:lvl2pPr lvl="1">
              <a:spcBef>
                <a:spcPts val="0"/>
              </a:spcBef>
              <a:spcAft>
                <a:spcPts val="0"/>
              </a:spcAft>
              <a:buClr>
                <a:schemeClr val="accent1"/>
              </a:buClr>
              <a:buSzPts val="1400"/>
              <a:buAutoNum type="alphaLcPeriod"/>
              <a:defRPr sz="1600"/>
            </a:lvl2pPr>
            <a:lvl3pPr lvl="2">
              <a:spcBef>
                <a:spcPts val="0"/>
              </a:spcBef>
              <a:spcAft>
                <a:spcPts val="0"/>
              </a:spcAft>
              <a:buSzPts val="1400"/>
              <a:buAutoNum type="romanLcPeriod"/>
              <a:defRPr/>
            </a:lvl3pPr>
            <a:lvl4pPr lvl="3">
              <a:spcBef>
                <a:spcPts val="0"/>
              </a:spcBef>
              <a:spcAft>
                <a:spcPts val="0"/>
              </a:spcAft>
              <a:buSzPts val="1400"/>
              <a:buAutoNum type="arabicPeriod"/>
              <a:defRPr/>
            </a:lvl4pPr>
            <a:lvl5pPr lvl="4">
              <a:spcBef>
                <a:spcPts val="0"/>
              </a:spcBef>
              <a:spcAft>
                <a:spcPts val="0"/>
              </a:spcAft>
              <a:buSzPts val="1400"/>
              <a:buAutoNum type="alphaLcPeriod"/>
              <a:defRPr/>
            </a:lvl5pPr>
            <a:lvl6pPr lvl="5">
              <a:spcBef>
                <a:spcPts val="0"/>
              </a:spcBef>
              <a:spcAft>
                <a:spcPts val="0"/>
              </a:spcAft>
              <a:buSzPts val="1400"/>
              <a:buAutoNum type="romanLcPeriod"/>
              <a:defRPr/>
            </a:lvl6pPr>
            <a:lvl7pPr lvl="6">
              <a:spcBef>
                <a:spcPts val="0"/>
              </a:spcBef>
              <a:spcAft>
                <a:spcPts val="0"/>
              </a:spcAft>
              <a:buSzPts val="1400"/>
              <a:buAutoNum type="arabicPeriod"/>
              <a:defRPr/>
            </a:lvl7pPr>
            <a:lvl8pPr lvl="7">
              <a:spcBef>
                <a:spcPts val="0"/>
              </a:spcBef>
              <a:spcAft>
                <a:spcPts val="0"/>
              </a:spcAft>
              <a:buSzPts val="1400"/>
              <a:buAutoNum type="alphaLcPeriod"/>
              <a:defRPr/>
            </a:lvl8pPr>
            <a:lvl9pPr lvl="8">
              <a:spcBef>
                <a:spcPts val="0"/>
              </a:spcBef>
              <a:spcAft>
                <a:spcPts val="0"/>
              </a:spcAft>
              <a:buSzPts val="1400"/>
              <a:buAutoNum type="romanLcPeriod"/>
              <a:defRPr/>
            </a:lvl9pPr>
          </a:lstStyle>
          <a:p/>
        </p:txBody>
      </p:sp>
      <p:sp>
        <p:nvSpPr>
          <p:cNvPr id="405" name="Google Shape;405;p19"/>
          <p:cNvSpPr/>
          <p:nvPr/>
        </p:nvSpPr>
        <p:spPr>
          <a:xfrm>
            <a:off x="-598400" y="3985675"/>
            <a:ext cx="1844545" cy="1627040"/>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rgbClr val="C8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9"/>
          <p:cNvSpPr/>
          <p:nvPr/>
        </p:nvSpPr>
        <p:spPr>
          <a:xfrm rot="7619243">
            <a:off x="7150868" y="2766901"/>
            <a:ext cx="3210914" cy="3197601"/>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7" name="Google Shape;407;p19"/>
          <p:cNvGrpSpPr/>
          <p:nvPr/>
        </p:nvGrpSpPr>
        <p:grpSpPr>
          <a:xfrm>
            <a:off x="7295305" y="-672969"/>
            <a:ext cx="2270935" cy="2260334"/>
            <a:chOff x="6762468" y="1386456"/>
            <a:chExt cx="2270935" cy="2260334"/>
          </a:xfrm>
        </p:grpSpPr>
        <p:sp>
          <p:nvSpPr>
            <p:cNvPr id="408" name="Google Shape;408;p19"/>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9"/>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9"/>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9"/>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9"/>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9"/>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9"/>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9"/>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9"/>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9"/>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9"/>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9"/>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9"/>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9"/>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9"/>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9"/>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9"/>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9"/>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9"/>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9"/>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9"/>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9"/>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9"/>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9"/>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9"/>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9"/>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9"/>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9"/>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9"/>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9"/>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9"/>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9"/>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9"/>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3">
  <p:cSld name="CUSTOM_23">
    <p:spTree>
      <p:nvGrpSpPr>
        <p:cNvPr id="441" name="Shape 441"/>
        <p:cNvGrpSpPr/>
        <p:nvPr/>
      </p:nvGrpSpPr>
      <p:grpSpPr>
        <a:xfrm>
          <a:off x="0" y="0"/>
          <a:ext cx="0" cy="0"/>
          <a:chOff x="0" y="0"/>
          <a:chExt cx="0" cy="0"/>
        </a:xfrm>
      </p:grpSpPr>
      <p:sp>
        <p:nvSpPr>
          <p:cNvPr id="442" name="Google Shape;442;p20"/>
          <p:cNvSpPr txBox="1"/>
          <p:nvPr>
            <p:ph type="title"/>
          </p:nvPr>
        </p:nvSpPr>
        <p:spPr>
          <a:xfrm>
            <a:off x="713225" y="1505738"/>
            <a:ext cx="4450800" cy="1269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43" name="Google Shape;443;p20"/>
          <p:cNvSpPr txBox="1"/>
          <p:nvPr>
            <p:ph idx="1" type="subTitle"/>
          </p:nvPr>
        </p:nvSpPr>
        <p:spPr>
          <a:xfrm>
            <a:off x="713225" y="2725763"/>
            <a:ext cx="3231600" cy="9120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p:txBody>
      </p:sp>
      <p:grpSp>
        <p:nvGrpSpPr>
          <p:cNvPr id="444" name="Google Shape;444;p20"/>
          <p:cNvGrpSpPr/>
          <p:nvPr/>
        </p:nvGrpSpPr>
        <p:grpSpPr>
          <a:xfrm flipH="1">
            <a:off x="5418880" y="1"/>
            <a:ext cx="2277317" cy="5304377"/>
            <a:chOff x="224725" y="566950"/>
            <a:chExt cx="1850875" cy="4311100"/>
          </a:xfrm>
        </p:grpSpPr>
        <p:sp>
          <p:nvSpPr>
            <p:cNvPr id="445" name="Google Shape;445;p20"/>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0"/>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0"/>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0"/>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0"/>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0"/>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0"/>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0"/>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0"/>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0"/>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0"/>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0"/>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0"/>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0"/>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0"/>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0"/>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0"/>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0"/>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0"/>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0"/>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0"/>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0"/>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0"/>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0"/>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9" name="Google Shape;469;p20"/>
          <p:cNvSpPr/>
          <p:nvPr/>
        </p:nvSpPr>
        <p:spPr>
          <a:xfrm flipH="1" rot="-5035031">
            <a:off x="4206940" y="751857"/>
            <a:ext cx="7221377" cy="444298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0"/>
          <p:cNvSpPr/>
          <p:nvPr/>
        </p:nvSpPr>
        <p:spPr>
          <a:xfrm rot="5400000">
            <a:off x="-2021747" y="2268334"/>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0"/>
          <p:cNvSpPr/>
          <p:nvPr/>
        </p:nvSpPr>
        <p:spPr>
          <a:xfrm>
            <a:off x="1280800" y="-652650"/>
            <a:ext cx="1871779" cy="1796023"/>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 name="Shape 51"/>
        <p:cNvGrpSpPr/>
        <p:nvPr/>
      </p:nvGrpSpPr>
      <p:grpSpPr>
        <a:xfrm>
          <a:off x="0" y="0"/>
          <a:ext cx="0" cy="0"/>
          <a:chOff x="0" y="0"/>
          <a:chExt cx="0" cy="0"/>
        </a:xfrm>
      </p:grpSpPr>
      <p:sp>
        <p:nvSpPr>
          <p:cNvPr id="52" name="Google Shape;52;p3"/>
          <p:cNvSpPr/>
          <p:nvPr/>
        </p:nvSpPr>
        <p:spPr>
          <a:xfrm>
            <a:off x="6710333" y="1328994"/>
            <a:ext cx="2375400" cy="2375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3"/>
          <p:cNvGrpSpPr/>
          <p:nvPr/>
        </p:nvGrpSpPr>
        <p:grpSpPr>
          <a:xfrm>
            <a:off x="6352643" y="607781"/>
            <a:ext cx="2270935" cy="2260334"/>
            <a:chOff x="6762468" y="1386456"/>
            <a:chExt cx="2270935" cy="2260334"/>
          </a:xfrm>
        </p:grpSpPr>
        <p:sp>
          <p:nvSpPr>
            <p:cNvPr id="54" name="Google Shape;54;p3"/>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3"/>
          <p:cNvSpPr/>
          <p:nvPr/>
        </p:nvSpPr>
        <p:spPr>
          <a:xfrm rot="8100000">
            <a:off x="402124" y="-935267"/>
            <a:ext cx="1938844" cy="3305623"/>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641525" y="2945026"/>
            <a:ext cx="1460036" cy="1906827"/>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0" name="Google Shape;90;p3"/>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4">
  <p:cSld name="CUSTOM_27">
    <p:spTree>
      <p:nvGrpSpPr>
        <p:cNvPr id="472" name="Shape 472"/>
        <p:cNvGrpSpPr/>
        <p:nvPr/>
      </p:nvGrpSpPr>
      <p:grpSpPr>
        <a:xfrm>
          <a:off x="0" y="0"/>
          <a:ext cx="0" cy="0"/>
          <a:chOff x="0" y="0"/>
          <a:chExt cx="0" cy="0"/>
        </a:xfrm>
      </p:grpSpPr>
      <p:sp>
        <p:nvSpPr>
          <p:cNvPr id="473" name="Google Shape;473;p21"/>
          <p:cNvSpPr/>
          <p:nvPr/>
        </p:nvSpPr>
        <p:spPr>
          <a:xfrm rot="-1408952">
            <a:off x="7039333" y="962822"/>
            <a:ext cx="3561578" cy="4437854"/>
          </a:xfrm>
          <a:custGeom>
            <a:rect b="b" l="l" r="r" t="t"/>
            <a:pathLst>
              <a:path extrusionOk="0" h="21250" w="15146">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1"/>
          <p:cNvSpPr/>
          <p:nvPr/>
        </p:nvSpPr>
        <p:spPr>
          <a:xfrm flipH="1" rot="5400000">
            <a:off x="-1331519" y="-591459"/>
            <a:ext cx="5570538" cy="3629454"/>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1"/>
          <p:cNvSpPr/>
          <p:nvPr/>
        </p:nvSpPr>
        <p:spPr>
          <a:xfrm rot="-7977677">
            <a:off x="1465320" y="345459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6" name="Google Shape;476;p21"/>
          <p:cNvGrpSpPr/>
          <p:nvPr/>
        </p:nvGrpSpPr>
        <p:grpSpPr>
          <a:xfrm>
            <a:off x="5084307" y="-1054185"/>
            <a:ext cx="2304462" cy="2293869"/>
            <a:chOff x="2414491" y="671177"/>
            <a:chExt cx="1830972" cy="1822411"/>
          </a:xfrm>
        </p:grpSpPr>
        <p:sp>
          <p:nvSpPr>
            <p:cNvPr id="477" name="Google Shape;477;p21"/>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1"/>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1"/>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1"/>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1"/>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1"/>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1"/>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1"/>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1"/>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1"/>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1"/>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1"/>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1"/>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1"/>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1"/>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1"/>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1"/>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1"/>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1"/>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1"/>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1"/>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1"/>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1"/>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1"/>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1"/>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1"/>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1"/>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1"/>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1"/>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1"/>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1"/>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1"/>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1"/>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1"/>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1" name="Google Shape;511;p21"/>
          <p:cNvSpPr txBox="1"/>
          <p:nvPr>
            <p:ph type="title"/>
          </p:nvPr>
        </p:nvSpPr>
        <p:spPr>
          <a:xfrm>
            <a:off x="2690725" y="1505725"/>
            <a:ext cx="3858900" cy="114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8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12" name="Google Shape;512;p21"/>
          <p:cNvSpPr txBox="1"/>
          <p:nvPr>
            <p:ph idx="1" type="subTitle"/>
          </p:nvPr>
        </p:nvSpPr>
        <p:spPr>
          <a:xfrm>
            <a:off x="2690725" y="2725750"/>
            <a:ext cx="3858900" cy="9120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3">
    <p:spTree>
      <p:nvGrpSpPr>
        <p:cNvPr id="513" name="Shape 513"/>
        <p:cNvGrpSpPr/>
        <p:nvPr/>
      </p:nvGrpSpPr>
      <p:grpSpPr>
        <a:xfrm>
          <a:off x="0" y="0"/>
          <a:ext cx="0" cy="0"/>
          <a:chOff x="0" y="0"/>
          <a:chExt cx="0" cy="0"/>
        </a:xfrm>
      </p:grpSpPr>
      <p:sp>
        <p:nvSpPr>
          <p:cNvPr id="514" name="Google Shape;514;p22"/>
          <p:cNvSpPr/>
          <p:nvPr/>
        </p:nvSpPr>
        <p:spPr>
          <a:xfrm rot="-5620610">
            <a:off x="7759237" y="345401"/>
            <a:ext cx="3242370" cy="3111144"/>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2"/>
          <p:cNvSpPr/>
          <p:nvPr/>
        </p:nvSpPr>
        <p:spPr>
          <a:xfrm flipH="1" rot="-5400000">
            <a:off x="-700258" y="2716121"/>
            <a:ext cx="3397312" cy="3383225"/>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2"/>
          <p:cNvSpPr/>
          <p:nvPr/>
        </p:nvSpPr>
        <p:spPr>
          <a:xfrm flipH="1" rot="1891771">
            <a:off x="3633391" y="3134640"/>
            <a:ext cx="2182046" cy="3720269"/>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2"/>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18" name="Google Shape;518;p22"/>
          <p:cNvSpPr txBox="1"/>
          <p:nvPr>
            <p:ph idx="1" type="subTitle"/>
          </p:nvPr>
        </p:nvSpPr>
        <p:spPr>
          <a:xfrm>
            <a:off x="5403875" y="1333525"/>
            <a:ext cx="2167800" cy="454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19" name="Google Shape;519;p22"/>
          <p:cNvSpPr txBox="1"/>
          <p:nvPr>
            <p:ph idx="2" type="subTitle"/>
          </p:nvPr>
        </p:nvSpPr>
        <p:spPr>
          <a:xfrm>
            <a:off x="5403875" y="2852975"/>
            <a:ext cx="2167800" cy="454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20" name="Google Shape;520;p22"/>
          <p:cNvSpPr txBox="1"/>
          <p:nvPr>
            <p:ph idx="3" type="subTitle"/>
          </p:nvPr>
        </p:nvSpPr>
        <p:spPr>
          <a:xfrm>
            <a:off x="5403875" y="1839280"/>
            <a:ext cx="2167800" cy="814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21" name="Google Shape;521;p22"/>
          <p:cNvSpPr txBox="1"/>
          <p:nvPr>
            <p:ph idx="4" type="subTitle"/>
          </p:nvPr>
        </p:nvSpPr>
        <p:spPr>
          <a:xfrm>
            <a:off x="5403875" y="3358730"/>
            <a:ext cx="2167800" cy="814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8">
    <p:spTree>
      <p:nvGrpSpPr>
        <p:cNvPr id="522" name="Shape 522"/>
        <p:cNvGrpSpPr/>
        <p:nvPr/>
      </p:nvGrpSpPr>
      <p:grpSpPr>
        <a:xfrm>
          <a:off x="0" y="0"/>
          <a:ext cx="0" cy="0"/>
          <a:chOff x="0" y="0"/>
          <a:chExt cx="0" cy="0"/>
        </a:xfrm>
      </p:grpSpPr>
      <p:sp>
        <p:nvSpPr>
          <p:cNvPr id="523" name="Google Shape;523;p23"/>
          <p:cNvSpPr/>
          <p:nvPr/>
        </p:nvSpPr>
        <p:spPr>
          <a:xfrm rot="5035045">
            <a:off x="-2322768" y="2876704"/>
            <a:ext cx="5262855" cy="323795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4" name="Google Shape;524;p23"/>
          <p:cNvGrpSpPr/>
          <p:nvPr/>
        </p:nvGrpSpPr>
        <p:grpSpPr>
          <a:xfrm>
            <a:off x="-107118" y="-842535"/>
            <a:ext cx="2304462" cy="2293869"/>
            <a:chOff x="2414491" y="671177"/>
            <a:chExt cx="1830972" cy="1822411"/>
          </a:xfrm>
        </p:grpSpPr>
        <p:sp>
          <p:nvSpPr>
            <p:cNvPr id="525" name="Google Shape;525;p23"/>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3"/>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3"/>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3"/>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3"/>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3"/>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3"/>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3"/>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3"/>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3"/>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3"/>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3"/>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3"/>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3"/>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3"/>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3"/>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3"/>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3"/>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3"/>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3"/>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3"/>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3"/>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3"/>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3"/>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3"/>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3"/>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3"/>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3"/>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3"/>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3"/>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3"/>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3"/>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3"/>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3"/>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9" name="Google Shape;559;p23"/>
          <p:cNvSpPr/>
          <p:nvPr/>
        </p:nvSpPr>
        <p:spPr>
          <a:xfrm rot="-4280482">
            <a:off x="6793782" y="-1466885"/>
            <a:ext cx="3375483" cy="5024332"/>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3"/>
          <p:cNvSpPr/>
          <p:nvPr/>
        </p:nvSpPr>
        <p:spPr>
          <a:xfrm rot="-7977677">
            <a:off x="5123145" y="405614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62" name="Google Shape;562;p23"/>
          <p:cNvSpPr txBox="1"/>
          <p:nvPr>
            <p:ph idx="1" type="subTitle"/>
          </p:nvPr>
        </p:nvSpPr>
        <p:spPr>
          <a:xfrm>
            <a:off x="713250" y="266112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3" name="Google Shape;563;p23"/>
          <p:cNvSpPr txBox="1"/>
          <p:nvPr>
            <p:ph idx="2" type="subTitle"/>
          </p:nvPr>
        </p:nvSpPr>
        <p:spPr>
          <a:xfrm>
            <a:off x="3488100" y="266112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4" name="Google Shape;564;p23"/>
          <p:cNvSpPr txBox="1"/>
          <p:nvPr>
            <p:ph idx="3" type="subTitle"/>
          </p:nvPr>
        </p:nvSpPr>
        <p:spPr>
          <a:xfrm>
            <a:off x="713250" y="3128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5" name="Google Shape;565;p23"/>
          <p:cNvSpPr txBox="1"/>
          <p:nvPr>
            <p:ph idx="4" type="subTitle"/>
          </p:nvPr>
        </p:nvSpPr>
        <p:spPr>
          <a:xfrm>
            <a:off x="3488100" y="3128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6" name="Google Shape;566;p23"/>
          <p:cNvSpPr txBox="1"/>
          <p:nvPr>
            <p:ph idx="5" type="subTitle"/>
          </p:nvPr>
        </p:nvSpPr>
        <p:spPr>
          <a:xfrm>
            <a:off x="6262950" y="266112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7" name="Google Shape;567;p23"/>
          <p:cNvSpPr txBox="1"/>
          <p:nvPr>
            <p:ph idx="6" type="subTitle"/>
          </p:nvPr>
        </p:nvSpPr>
        <p:spPr>
          <a:xfrm>
            <a:off x="6262950" y="3128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0">
    <p:spTree>
      <p:nvGrpSpPr>
        <p:cNvPr id="568" name="Shape 568"/>
        <p:cNvGrpSpPr/>
        <p:nvPr/>
      </p:nvGrpSpPr>
      <p:grpSpPr>
        <a:xfrm>
          <a:off x="0" y="0"/>
          <a:ext cx="0" cy="0"/>
          <a:chOff x="0" y="0"/>
          <a:chExt cx="0" cy="0"/>
        </a:xfrm>
      </p:grpSpPr>
      <p:sp>
        <p:nvSpPr>
          <p:cNvPr id="569" name="Google Shape;569;p24"/>
          <p:cNvSpPr/>
          <p:nvPr/>
        </p:nvSpPr>
        <p:spPr>
          <a:xfrm rot="-7977680">
            <a:off x="2936026" y="3869950"/>
            <a:ext cx="2430109" cy="2331757"/>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0" name="Google Shape;570;p24"/>
          <p:cNvGrpSpPr/>
          <p:nvPr/>
        </p:nvGrpSpPr>
        <p:grpSpPr>
          <a:xfrm flipH="1" rot="10800000">
            <a:off x="205659" y="2003797"/>
            <a:ext cx="1888282" cy="1879453"/>
            <a:chOff x="2414491" y="671177"/>
            <a:chExt cx="1830972" cy="1822411"/>
          </a:xfrm>
        </p:grpSpPr>
        <p:sp>
          <p:nvSpPr>
            <p:cNvPr id="571" name="Google Shape;571;p24"/>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4"/>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4"/>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4"/>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4"/>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4"/>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4"/>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4"/>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4"/>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4"/>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4"/>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4"/>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4"/>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4"/>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4"/>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4"/>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4"/>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4"/>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4"/>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4"/>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4"/>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4"/>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4"/>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4"/>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4"/>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4"/>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4"/>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4"/>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4"/>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4"/>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4"/>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4"/>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4"/>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4"/>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5" name="Google Shape;605;p24"/>
          <p:cNvSpPr/>
          <p:nvPr/>
        </p:nvSpPr>
        <p:spPr>
          <a:xfrm flipH="1" rot="135969">
            <a:off x="-993079" y="-957313"/>
            <a:ext cx="3397316" cy="338322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4"/>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7" name="Google Shape;607;p24"/>
          <p:cNvSpPr txBox="1"/>
          <p:nvPr>
            <p:ph idx="1" type="subTitle"/>
          </p:nvPr>
        </p:nvSpPr>
        <p:spPr>
          <a:xfrm>
            <a:off x="2214975" y="1767075"/>
            <a:ext cx="2167800" cy="3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8" name="Google Shape;608;p24"/>
          <p:cNvSpPr txBox="1"/>
          <p:nvPr>
            <p:ph idx="2" type="subTitle"/>
          </p:nvPr>
        </p:nvSpPr>
        <p:spPr>
          <a:xfrm>
            <a:off x="4761225" y="1767075"/>
            <a:ext cx="2167800" cy="3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9" name="Google Shape;609;p24"/>
          <p:cNvSpPr txBox="1"/>
          <p:nvPr>
            <p:ph idx="3" type="subTitle"/>
          </p:nvPr>
        </p:nvSpPr>
        <p:spPr>
          <a:xfrm>
            <a:off x="2214975" y="2141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lt2"/>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0" name="Google Shape;610;p24"/>
          <p:cNvSpPr txBox="1"/>
          <p:nvPr>
            <p:ph idx="4" type="subTitle"/>
          </p:nvPr>
        </p:nvSpPr>
        <p:spPr>
          <a:xfrm>
            <a:off x="4761225" y="2141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lt2"/>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1" name="Google Shape;611;p24"/>
          <p:cNvSpPr txBox="1"/>
          <p:nvPr>
            <p:ph idx="5" type="subTitle"/>
          </p:nvPr>
        </p:nvSpPr>
        <p:spPr>
          <a:xfrm>
            <a:off x="2214975" y="3065375"/>
            <a:ext cx="2167800" cy="3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2" name="Google Shape;612;p24"/>
          <p:cNvSpPr txBox="1"/>
          <p:nvPr>
            <p:ph idx="6" type="subTitle"/>
          </p:nvPr>
        </p:nvSpPr>
        <p:spPr>
          <a:xfrm>
            <a:off x="4761225" y="3065375"/>
            <a:ext cx="2167800" cy="3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3" name="Google Shape;613;p24"/>
          <p:cNvSpPr txBox="1"/>
          <p:nvPr>
            <p:ph idx="7" type="subTitle"/>
          </p:nvPr>
        </p:nvSpPr>
        <p:spPr>
          <a:xfrm>
            <a:off x="2214975" y="344011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lt2"/>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4" name="Google Shape;614;p24"/>
          <p:cNvSpPr txBox="1"/>
          <p:nvPr>
            <p:ph idx="8" type="subTitle"/>
          </p:nvPr>
        </p:nvSpPr>
        <p:spPr>
          <a:xfrm>
            <a:off x="4761225" y="344011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lt2"/>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5" name="Google Shape;615;p24"/>
          <p:cNvSpPr/>
          <p:nvPr/>
        </p:nvSpPr>
        <p:spPr>
          <a:xfrm flipH="1" rot="-5035048">
            <a:off x="5373790" y="594172"/>
            <a:ext cx="6829100" cy="4201641"/>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9">
    <p:spTree>
      <p:nvGrpSpPr>
        <p:cNvPr id="616" name="Shape 616"/>
        <p:cNvGrpSpPr/>
        <p:nvPr/>
      </p:nvGrpSpPr>
      <p:grpSpPr>
        <a:xfrm>
          <a:off x="0" y="0"/>
          <a:ext cx="0" cy="0"/>
          <a:chOff x="0" y="0"/>
          <a:chExt cx="0" cy="0"/>
        </a:xfrm>
      </p:grpSpPr>
      <p:sp>
        <p:nvSpPr>
          <p:cNvPr id="617" name="Google Shape;617;p25"/>
          <p:cNvSpPr/>
          <p:nvPr/>
        </p:nvSpPr>
        <p:spPr>
          <a:xfrm>
            <a:off x="4487750" y="727477"/>
            <a:ext cx="6559985" cy="5236281"/>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5"/>
          <p:cNvSpPr/>
          <p:nvPr/>
        </p:nvSpPr>
        <p:spPr>
          <a:xfrm rot="5400000">
            <a:off x="-2563625" y="1125983"/>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5"/>
          <p:cNvSpPr/>
          <p:nvPr/>
        </p:nvSpPr>
        <p:spPr>
          <a:xfrm rot="-7977677">
            <a:off x="635395" y="-298381"/>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5"/>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21" name="Google Shape;621;p25"/>
          <p:cNvSpPr txBox="1"/>
          <p:nvPr>
            <p:ph idx="1" type="subTitle"/>
          </p:nvPr>
        </p:nvSpPr>
        <p:spPr>
          <a:xfrm>
            <a:off x="1094250" y="1652438"/>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2" name="Google Shape;622;p25"/>
          <p:cNvSpPr txBox="1"/>
          <p:nvPr>
            <p:ph idx="2" type="subTitle"/>
          </p:nvPr>
        </p:nvSpPr>
        <p:spPr>
          <a:xfrm>
            <a:off x="3488100" y="1652438"/>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3" name="Google Shape;623;p25"/>
          <p:cNvSpPr txBox="1"/>
          <p:nvPr>
            <p:ph idx="3" type="subTitle"/>
          </p:nvPr>
        </p:nvSpPr>
        <p:spPr>
          <a:xfrm>
            <a:off x="1094250" y="204385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24" name="Google Shape;624;p25"/>
          <p:cNvSpPr txBox="1"/>
          <p:nvPr>
            <p:ph idx="4" type="subTitle"/>
          </p:nvPr>
        </p:nvSpPr>
        <p:spPr>
          <a:xfrm>
            <a:off x="3488100" y="204385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25" name="Google Shape;625;p25"/>
          <p:cNvSpPr txBox="1"/>
          <p:nvPr>
            <p:ph idx="5" type="subTitle"/>
          </p:nvPr>
        </p:nvSpPr>
        <p:spPr>
          <a:xfrm>
            <a:off x="5881950" y="1652438"/>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6" name="Google Shape;626;p25"/>
          <p:cNvSpPr txBox="1"/>
          <p:nvPr>
            <p:ph idx="6" type="subTitle"/>
          </p:nvPr>
        </p:nvSpPr>
        <p:spPr>
          <a:xfrm>
            <a:off x="5881950" y="204385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27" name="Google Shape;627;p25"/>
          <p:cNvSpPr txBox="1"/>
          <p:nvPr>
            <p:ph idx="7" type="subTitle"/>
          </p:nvPr>
        </p:nvSpPr>
        <p:spPr>
          <a:xfrm>
            <a:off x="1094250" y="2989363"/>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8" name="Google Shape;628;p25"/>
          <p:cNvSpPr txBox="1"/>
          <p:nvPr>
            <p:ph idx="8" type="subTitle"/>
          </p:nvPr>
        </p:nvSpPr>
        <p:spPr>
          <a:xfrm>
            <a:off x="3488100" y="2989363"/>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9" name="Google Shape;629;p25"/>
          <p:cNvSpPr txBox="1"/>
          <p:nvPr>
            <p:ph idx="9" type="subTitle"/>
          </p:nvPr>
        </p:nvSpPr>
        <p:spPr>
          <a:xfrm>
            <a:off x="1094250" y="338090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30" name="Google Shape;630;p25"/>
          <p:cNvSpPr txBox="1"/>
          <p:nvPr>
            <p:ph idx="13" type="subTitle"/>
          </p:nvPr>
        </p:nvSpPr>
        <p:spPr>
          <a:xfrm>
            <a:off x="3488100" y="338090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31" name="Google Shape;631;p25"/>
          <p:cNvSpPr txBox="1"/>
          <p:nvPr>
            <p:ph idx="14" type="subTitle"/>
          </p:nvPr>
        </p:nvSpPr>
        <p:spPr>
          <a:xfrm>
            <a:off x="5881950" y="2989363"/>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32" name="Google Shape;632;p25"/>
          <p:cNvSpPr txBox="1"/>
          <p:nvPr>
            <p:ph idx="15" type="subTitle"/>
          </p:nvPr>
        </p:nvSpPr>
        <p:spPr>
          <a:xfrm>
            <a:off x="5881950" y="338090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633" name="Shape 633"/>
        <p:cNvGrpSpPr/>
        <p:nvPr/>
      </p:nvGrpSpPr>
      <p:grpSpPr>
        <a:xfrm>
          <a:off x="0" y="0"/>
          <a:ext cx="0" cy="0"/>
          <a:chOff x="0" y="0"/>
          <a:chExt cx="0" cy="0"/>
        </a:xfrm>
      </p:grpSpPr>
      <p:sp>
        <p:nvSpPr>
          <p:cNvPr id="634" name="Google Shape;634;p26"/>
          <p:cNvSpPr/>
          <p:nvPr/>
        </p:nvSpPr>
        <p:spPr>
          <a:xfrm flipH="1" rot="-8234214">
            <a:off x="6462164" y="-167221"/>
            <a:ext cx="4162685" cy="2560997"/>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6"/>
          <p:cNvSpPr/>
          <p:nvPr/>
        </p:nvSpPr>
        <p:spPr>
          <a:xfrm rot="672094">
            <a:off x="-1833836" y="1849763"/>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6"/>
          <p:cNvSpPr/>
          <p:nvPr/>
        </p:nvSpPr>
        <p:spPr>
          <a:xfrm>
            <a:off x="8042975" y="3533675"/>
            <a:ext cx="775608" cy="1012954"/>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6"/>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2">
    <p:spTree>
      <p:nvGrpSpPr>
        <p:cNvPr id="638" name="Shape 638"/>
        <p:cNvGrpSpPr/>
        <p:nvPr/>
      </p:nvGrpSpPr>
      <p:grpSpPr>
        <a:xfrm>
          <a:off x="0" y="0"/>
          <a:ext cx="0" cy="0"/>
          <a:chOff x="0" y="0"/>
          <a:chExt cx="0" cy="0"/>
        </a:xfrm>
      </p:grpSpPr>
      <p:sp>
        <p:nvSpPr>
          <p:cNvPr id="639" name="Google Shape;639;p27"/>
          <p:cNvSpPr/>
          <p:nvPr/>
        </p:nvSpPr>
        <p:spPr>
          <a:xfrm flipH="1" rot="-2505069">
            <a:off x="6267646" y="1159768"/>
            <a:ext cx="4436783" cy="371422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7"/>
          <p:cNvSpPr/>
          <p:nvPr/>
        </p:nvSpPr>
        <p:spPr>
          <a:xfrm rot="3781174">
            <a:off x="-1644519" y="1806437"/>
            <a:ext cx="4267951" cy="262576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1" name="Google Shape;641;p27"/>
          <p:cNvGrpSpPr/>
          <p:nvPr/>
        </p:nvGrpSpPr>
        <p:grpSpPr>
          <a:xfrm flipH="1" rot="10800000">
            <a:off x="566191" y="1712532"/>
            <a:ext cx="1696762" cy="1688828"/>
            <a:chOff x="2414491" y="671177"/>
            <a:chExt cx="1830972" cy="1822411"/>
          </a:xfrm>
        </p:grpSpPr>
        <p:sp>
          <p:nvSpPr>
            <p:cNvPr id="642" name="Google Shape;642;p27"/>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7"/>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7"/>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7"/>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7"/>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7"/>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7"/>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7"/>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7"/>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7"/>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7"/>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7"/>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7"/>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7"/>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7"/>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7"/>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7"/>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7"/>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7"/>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7"/>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7"/>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7"/>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7"/>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7"/>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7"/>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7"/>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7"/>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7"/>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7"/>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7"/>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7"/>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7"/>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7"/>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7"/>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6" name="Google Shape;676;p27"/>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4">
    <p:spTree>
      <p:nvGrpSpPr>
        <p:cNvPr id="677" name="Shape 677"/>
        <p:cNvGrpSpPr/>
        <p:nvPr/>
      </p:nvGrpSpPr>
      <p:grpSpPr>
        <a:xfrm>
          <a:off x="0" y="0"/>
          <a:ext cx="0" cy="0"/>
          <a:chOff x="0" y="0"/>
          <a:chExt cx="0" cy="0"/>
        </a:xfrm>
      </p:grpSpPr>
      <p:sp>
        <p:nvSpPr>
          <p:cNvPr id="678" name="Google Shape;678;p28"/>
          <p:cNvSpPr/>
          <p:nvPr/>
        </p:nvSpPr>
        <p:spPr>
          <a:xfrm rot="5400000">
            <a:off x="-897085" y="455393"/>
            <a:ext cx="4906632" cy="4469596"/>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8"/>
          <p:cNvSpPr/>
          <p:nvPr/>
        </p:nvSpPr>
        <p:spPr>
          <a:xfrm rot="4271990">
            <a:off x="6861805" y="3034227"/>
            <a:ext cx="3403945" cy="3389831"/>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8"/>
          <p:cNvSpPr/>
          <p:nvPr/>
        </p:nvSpPr>
        <p:spPr>
          <a:xfrm>
            <a:off x="7014776" y="357427"/>
            <a:ext cx="801658" cy="707098"/>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8"/>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5">
    <p:spTree>
      <p:nvGrpSpPr>
        <p:cNvPr id="682" name="Shape 682"/>
        <p:cNvGrpSpPr/>
        <p:nvPr/>
      </p:nvGrpSpPr>
      <p:grpSpPr>
        <a:xfrm>
          <a:off x="0" y="0"/>
          <a:ext cx="0" cy="0"/>
          <a:chOff x="0" y="0"/>
          <a:chExt cx="0" cy="0"/>
        </a:xfrm>
      </p:grpSpPr>
      <p:sp>
        <p:nvSpPr>
          <p:cNvPr id="683" name="Google Shape;683;p29"/>
          <p:cNvSpPr/>
          <p:nvPr/>
        </p:nvSpPr>
        <p:spPr>
          <a:xfrm rot="8100090">
            <a:off x="-1277624" y="-498533"/>
            <a:ext cx="4047120" cy="248996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9"/>
          <p:cNvSpPr/>
          <p:nvPr/>
        </p:nvSpPr>
        <p:spPr>
          <a:xfrm flipH="1" rot="-2262480">
            <a:off x="5470609" y="3669962"/>
            <a:ext cx="4913469" cy="302290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9"/>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86" name="Google Shape;686;p29"/>
          <p:cNvSpPr/>
          <p:nvPr/>
        </p:nvSpPr>
        <p:spPr>
          <a:xfrm rot="-7977666">
            <a:off x="7581866" y="924182"/>
            <a:ext cx="1233331" cy="1183416"/>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6">
    <p:spTree>
      <p:nvGrpSpPr>
        <p:cNvPr id="687" name="Shape 687"/>
        <p:cNvGrpSpPr/>
        <p:nvPr/>
      </p:nvGrpSpPr>
      <p:grpSpPr>
        <a:xfrm>
          <a:off x="0" y="0"/>
          <a:ext cx="0" cy="0"/>
          <a:chOff x="0" y="0"/>
          <a:chExt cx="0" cy="0"/>
        </a:xfrm>
      </p:grpSpPr>
      <p:sp>
        <p:nvSpPr>
          <p:cNvPr id="688" name="Google Shape;688;p30"/>
          <p:cNvSpPr/>
          <p:nvPr/>
        </p:nvSpPr>
        <p:spPr>
          <a:xfrm rot="5575585">
            <a:off x="-1934287" y="-969252"/>
            <a:ext cx="4436755" cy="371424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0"/>
          <p:cNvSpPr/>
          <p:nvPr/>
        </p:nvSpPr>
        <p:spPr>
          <a:xfrm>
            <a:off x="4971452" y="887873"/>
            <a:ext cx="5492180" cy="3689245"/>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0"/>
          <p:cNvSpPr/>
          <p:nvPr/>
        </p:nvSpPr>
        <p:spPr>
          <a:xfrm rot="-7977666">
            <a:off x="3954029" y="4656032"/>
            <a:ext cx="1233331" cy="1183416"/>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0"/>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1" name="Shape 91"/>
        <p:cNvGrpSpPr/>
        <p:nvPr/>
      </p:nvGrpSpPr>
      <p:grpSpPr>
        <a:xfrm>
          <a:off x="0" y="0"/>
          <a:ext cx="0" cy="0"/>
          <a:chOff x="0" y="0"/>
          <a:chExt cx="0" cy="0"/>
        </a:xfrm>
      </p:grpSpPr>
      <p:sp>
        <p:nvSpPr>
          <p:cNvPr id="92" name="Google Shape;92;p4"/>
          <p:cNvSpPr/>
          <p:nvPr/>
        </p:nvSpPr>
        <p:spPr>
          <a:xfrm flipH="1" rot="-1762095">
            <a:off x="-645480" y="2383695"/>
            <a:ext cx="2540453" cy="378144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8139625" y="1901675"/>
            <a:ext cx="1844545" cy="1627040"/>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txBox="1"/>
          <p:nvPr>
            <p:ph idx="1" type="body"/>
          </p:nvPr>
        </p:nvSpPr>
        <p:spPr>
          <a:xfrm>
            <a:off x="713250" y="1152475"/>
            <a:ext cx="77175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AutoNum type="arabicPeriod"/>
              <a:defRPr sz="120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sp>
        <p:nvSpPr>
          <p:cNvPr id="95" name="Google Shape;95;p4"/>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8">
    <p:spTree>
      <p:nvGrpSpPr>
        <p:cNvPr id="692" name="Shape 692"/>
        <p:cNvGrpSpPr/>
        <p:nvPr/>
      </p:nvGrpSpPr>
      <p:grpSpPr>
        <a:xfrm>
          <a:off x="0" y="0"/>
          <a:ext cx="0" cy="0"/>
          <a:chOff x="0" y="0"/>
          <a:chExt cx="0" cy="0"/>
        </a:xfrm>
      </p:grpSpPr>
      <p:sp>
        <p:nvSpPr>
          <p:cNvPr id="693" name="Google Shape;693;p31"/>
          <p:cNvSpPr/>
          <p:nvPr/>
        </p:nvSpPr>
        <p:spPr>
          <a:xfrm flipH="1" rot="912733">
            <a:off x="-1572654" y="597947"/>
            <a:ext cx="3253667" cy="548082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1"/>
          <p:cNvSpPr/>
          <p:nvPr/>
        </p:nvSpPr>
        <p:spPr>
          <a:xfrm rot="-482288">
            <a:off x="6784912" y="-733687"/>
            <a:ext cx="3654738" cy="3639584"/>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1"/>
          <p:cNvSpPr/>
          <p:nvPr/>
        </p:nvSpPr>
        <p:spPr>
          <a:xfrm rot="3320924">
            <a:off x="8443534" y="3822428"/>
            <a:ext cx="1269688" cy="1658230"/>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1"/>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20">
    <p:spTree>
      <p:nvGrpSpPr>
        <p:cNvPr id="697" name="Shape 697"/>
        <p:cNvGrpSpPr/>
        <p:nvPr/>
      </p:nvGrpSpPr>
      <p:grpSpPr>
        <a:xfrm>
          <a:off x="0" y="0"/>
          <a:ext cx="0" cy="0"/>
          <a:chOff x="0" y="0"/>
          <a:chExt cx="0" cy="0"/>
        </a:xfrm>
      </p:grpSpPr>
      <p:sp>
        <p:nvSpPr>
          <p:cNvPr id="698" name="Google Shape;698;p32"/>
          <p:cNvSpPr/>
          <p:nvPr/>
        </p:nvSpPr>
        <p:spPr>
          <a:xfrm rot="-5620610">
            <a:off x="8235762" y="2503251"/>
            <a:ext cx="3242370" cy="3111144"/>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2"/>
          <p:cNvSpPr/>
          <p:nvPr/>
        </p:nvSpPr>
        <p:spPr>
          <a:xfrm flipH="1" rot="-595142">
            <a:off x="-1233073" y="-485172"/>
            <a:ext cx="3397327" cy="3383240"/>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2"/>
          <p:cNvSpPr/>
          <p:nvPr/>
        </p:nvSpPr>
        <p:spPr>
          <a:xfrm rot="-7977683">
            <a:off x="6409699" y="-292300"/>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2"/>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21">
    <p:spTree>
      <p:nvGrpSpPr>
        <p:cNvPr id="702" name="Shape 702"/>
        <p:cNvGrpSpPr/>
        <p:nvPr/>
      </p:nvGrpSpPr>
      <p:grpSpPr>
        <a:xfrm>
          <a:off x="0" y="0"/>
          <a:ext cx="0" cy="0"/>
          <a:chOff x="0" y="0"/>
          <a:chExt cx="0" cy="0"/>
        </a:xfrm>
      </p:grpSpPr>
      <p:sp>
        <p:nvSpPr>
          <p:cNvPr id="703" name="Google Shape;703;p33"/>
          <p:cNvSpPr/>
          <p:nvPr/>
        </p:nvSpPr>
        <p:spPr>
          <a:xfrm flipH="1" rot="-5400000">
            <a:off x="5697375" y="631183"/>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705" name="Google Shape;705;p33"/>
          <p:cNvGrpSpPr/>
          <p:nvPr/>
        </p:nvGrpSpPr>
        <p:grpSpPr>
          <a:xfrm flipH="1" rot="10800000">
            <a:off x="-776141" y="2015093"/>
            <a:ext cx="2087674" cy="2077913"/>
            <a:chOff x="2414491" y="671177"/>
            <a:chExt cx="1830972" cy="1822411"/>
          </a:xfrm>
        </p:grpSpPr>
        <p:sp>
          <p:nvSpPr>
            <p:cNvPr id="706" name="Google Shape;706;p33"/>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3"/>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3"/>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3"/>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3"/>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3"/>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3"/>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3"/>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3"/>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3"/>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3"/>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3"/>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3"/>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3"/>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3"/>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3"/>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3"/>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3"/>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3"/>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3"/>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3"/>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3"/>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3"/>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3"/>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3"/>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3"/>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3"/>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3"/>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3"/>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3"/>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3"/>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3"/>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3"/>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3"/>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6">
    <p:spTree>
      <p:nvGrpSpPr>
        <p:cNvPr id="740" name="Shape 740"/>
        <p:cNvGrpSpPr/>
        <p:nvPr/>
      </p:nvGrpSpPr>
      <p:grpSpPr>
        <a:xfrm>
          <a:off x="0" y="0"/>
          <a:ext cx="0" cy="0"/>
          <a:chOff x="0" y="0"/>
          <a:chExt cx="0" cy="0"/>
        </a:xfrm>
      </p:grpSpPr>
      <p:sp>
        <p:nvSpPr>
          <p:cNvPr id="741" name="Google Shape;741;p34"/>
          <p:cNvSpPr/>
          <p:nvPr/>
        </p:nvSpPr>
        <p:spPr>
          <a:xfrm rot="-2187687">
            <a:off x="6997415" y="2824325"/>
            <a:ext cx="1938838" cy="3305612"/>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4"/>
          <p:cNvSpPr/>
          <p:nvPr/>
        </p:nvSpPr>
        <p:spPr>
          <a:xfrm rot="1855510">
            <a:off x="2523490" y="193756"/>
            <a:ext cx="4979106" cy="4104445"/>
          </a:xfrm>
          <a:custGeom>
            <a:rect b="b" l="l" r="r" t="t"/>
            <a:pathLst>
              <a:path extrusionOk="0" h="48836" w="59243">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4"/>
          <p:cNvSpPr/>
          <p:nvPr/>
        </p:nvSpPr>
        <p:spPr>
          <a:xfrm flipH="1" rot="10800000">
            <a:off x="242450" y="2888462"/>
            <a:ext cx="1774800" cy="1774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4" name="Google Shape;744;p34"/>
          <p:cNvGrpSpPr/>
          <p:nvPr/>
        </p:nvGrpSpPr>
        <p:grpSpPr>
          <a:xfrm flipH="1" rot="10800000">
            <a:off x="955516" y="2266845"/>
            <a:ext cx="1696762" cy="1688828"/>
            <a:chOff x="2414491" y="671177"/>
            <a:chExt cx="1830972" cy="1822411"/>
          </a:xfrm>
        </p:grpSpPr>
        <p:sp>
          <p:nvSpPr>
            <p:cNvPr id="745" name="Google Shape;745;p34"/>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4"/>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4"/>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4"/>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4"/>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4"/>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4"/>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4"/>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4"/>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4"/>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4"/>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4"/>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4"/>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4"/>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4"/>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4"/>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4"/>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4"/>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4"/>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4"/>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4"/>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4"/>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4"/>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4"/>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4"/>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4"/>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4"/>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4"/>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4"/>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4"/>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4"/>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4"/>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4"/>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4"/>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9" name="Google Shape;779;p34"/>
          <p:cNvSpPr/>
          <p:nvPr/>
        </p:nvSpPr>
        <p:spPr>
          <a:xfrm rot="-7977683">
            <a:off x="6033949" y="548625"/>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4">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81" name="Google Shape;781;p34"/>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8">
    <p:spTree>
      <p:nvGrpSpPr>
        <p:cNvPr id="782" name="Shape 782"/>
        <p:cNvGrpSpPr/>
        <p:nvPr/>
      </p:nvGrpSpPr>
      <p:grpSpPr>
        <a:xfrm>
          <a:off x="0" y="0"/>
          <a:ext cx="0" cy="0"/>
          <a:chOff x="0" y="0"/>
          <a:chExt cx="0" cy="0"/>
        </a:xfrm>
      </p:grpSpPr>
      <p:sp>
        <p:nvSpPr>
          <p:cNvPr id="783" name="Google Shape;783;p35"/>
          <p:cNvSpPr/>
          <p:nvPr/>
        </p:nvSpPr>
        <p:spPr>
          <a:xfrm rot="-7977683">
            <a:off x="1484724" y="1516400"/>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5"/>
          <p:cNvSpPr/>
          <p:nvPr/>
        </p:nvSpPr>
        <p:spPr>
          <a:xfrm flipH="1" rot="288619">
            <a:off x="-1415244" y="1158707"/>
            <a:ext cx="4829256" cy="4940052"/>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5"/>
          <p:cNvSpPr/>
          <p:nvPr/>
        </p:nvSpPr>
        <p:spPr>
          <a:xfrm rot="-8533595">
            <a:off x="7105388" y="-706575"/>
            <a:ext cx="1938828" cy="3305595"/>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5"/>
          <p:cNvSpPr/>
          <p:nvPr/>
        </p:nvSpPr>
        <p:spPr>
          <a:xfrm>
            <a:off x="6970750" y="2154714"/>
            <a:ext cx="1460036" cy="1906827"/>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7" name="Google Shape;787;p35"/>
          <p:cNvGrpSpPr/>
          <p:nvPr/>
        </p:nvGrpSpPr>
        <p:grpSpPr>
          <a:xfrm>
            <a:off x="6247704" y="2777002"/>
            <a:ext cx="1830972" cy="1822411"/>
            <a:chOff x="2414491" y="671177"/>
            <a:chExt cx="1830972" cy="1822411"/>
          </a:xfrm>
        </p:grpSpPr>
        <p:sp>
          <p:nvSpPr>
            <p:cNvPr id="788" name="Google Shape;788;p35"/>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5"/>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5"/>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5"/>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5"/>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5"/>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5"/>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5"/>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5"/>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5"/>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5"/>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5"/>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5"/>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5"/>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5"/>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5"/>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5"/>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5"/>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5"/>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5"/>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5"/>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5"/>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5"/>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5"/>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5"/>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5"/>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5"/>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5"/>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5"/>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5"/>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5"/>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5"/>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5"/>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5"/>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2" name="Google Shape;822;p35">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23" name="Google Shape;823;p35"/>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3">
    <p:spTree>
      <p:nvGrpSpPr>
        <p:cNvPr id="824" name="Shape 824"/>
        <p:cNvGrpSpPr/>
        <p:nvPr/>
      </p:nvGrpSpPr>
      <p:grpSpPr>
        <a:xfrm>
          <a:off x="0" y="0"/>
          <a:ext cx="0" cy="0"/>
          <a:chOff x="0" y="0"/>
          <a:chExt cx="0" cy="0"/>
        </a:xfrm>
      </p:grpSpPr>
      <p:sp>
        <p:nvSpPr>
          <p:cNvPr id="825" name="Google Shape;825;p36"/>
          <p:cNvSpPr/>
          <p:nvPr/>
        </p:nvSpPr>
        <p:spPr>
          <a:xfrm rot="-5716269">
            <a:off x="3090772" y="121523"/>
            <a:ext cx="3242308" cy="5108995"/>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6" name="Google Shape;826;p36"/>
          <p:cNvGrpSpPr/>
          <p:nvPr/>
        </p:nvGrpSpPr>
        <p:grpSpPr>
          <a:xfrm flipH="1">
            <a:off x="6918862" y="-84862"/>
            <a:ext cx="2277317" cy="5304377"/>
            <a:chOff x="224725" y="566950"/>
            <a:chExt cx="1850875" cy="4311100"/>
          </a:xfrm>
        </p:grpSpPr>
        <p:sp>
          <p:nvSpPr>
            <p:cNvPr id="827" name="Google Shape;827;p36"/>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6"/>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6"/>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6"/>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6"/>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6"/>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6"/>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6"/>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6"/>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6"/>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6"/>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6"/>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6"/>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6"/>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6"/>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6"/>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6"/>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6"/>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6"/>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6"/>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6"/>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6"/>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6"/>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6"/>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1" name="Google Shape;851;p36">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52" name="Google Shape;852;p36"/>
          <p:cNvSpPr txBox="1"/>
          <p:nvPr>
            <p:ph hasCustomPrompt="1" idx="2" type="title"/>
          </p:nvPr>
        </p:nvSpPr>
        <p:spPr>
          <a:xfrm>
            <a:off x="2020824" y="91845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53" name="Google Shape;853;p36"/>
          <p:cNvSpPr/>
          <p:nvPr/>
        </p:nvSpPr>
        <p:spPr>
          <a:xfrm flipH="1">
            <a:off x="6154471" y="760963"/>
            <a:ext cx="1269687" cy="1658228"/>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6"/>
          <p:cNvSpPr/>
          <p:nvPr/>
        </p:nvSpPr>
        <p:spPr>
          <a:xfrm flipH="1">
            <a:off x="736534" y="1655532"/>
            <a:ext cx="1774800" cy="1774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5" name="Google Shape;855;p36"/>
          <p:cNvGrpSpPr/>
          <p:nvPr/>
        </p:nvGrpSpPr>
        <p:grpSpPr>
          <a:xfrm flipH="1">
            <a:off x="101505" y="2363121"/>
            <a:ext cx="1696762" cy="1688828"/>
            <a:chOff x="2414491" y="671177"/>
            <a:chExt cx="1830972" cy="1822411"/>
          </a:xfrm>
        </p:grpSpPr>
        <p:sp>
          <p:nvSpPr>
            <p:cNvPr id="856" name="Google Shape;856;p36"/>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6"/>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6"/>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6"/>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6"/>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6"/>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6"/>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6"/>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6"/>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6"/>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6"/>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6"/>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6"/>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6"/>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6"/>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6"/>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6"/>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6"/>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6"/>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6"/>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6"/>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6"/>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6"/>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6"/>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6"/>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6"/>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6"/>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6"/>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6"/>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6"/>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6"/>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6"/>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6"/>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6"/>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17">
    <p:spTree>
      <p:nvGrpSpPr>
        <p:cNvPr id="890" name="Shape 890"/>
        <p:cNvGrpSpPr/>
        <p:nvPr/>
      </p:nvGrpSpPr>
      <p:grpSpPr>
        <a:xfrm>
          <a:off x="0" y="0"/>
          <a:ext cx="0" cy="0"/>
          <a:chOff x="0" y="0"/>
          <a:chExt cx="0" cy="0"/>
        </a:xfrm>
      </p:grpSpPr>
      <p:sp>
        <p:nvSpPr>
          <p:cNvPr id="891" name="Google Shape;891;p37"/>
          <p:cNvSpPr/>
          <p:nvPr/>
        </p:nvSpPr>
        <p:spPr>
          <a:xfrm>
            <a:off x="6379125" y="3295174"/>
            <a:ext cx="1436700" cy="1436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7"/>
          <p:cNvSpPr/>
          <p:nvPr/>
        </p:nvSpPr>
        <p:spPr>
          <a:xfrm rot="3781224">
            <a:off x="-1829431" y="2502688"/>
            <a:ext cx="6147391" cy="3782042"/>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7"/>
          <p:cNvSpPr/>
          <p:nvPr/>
        </p:nvSpPr>
        <p:spPr>
          <a:xfrm flipH="1" rot="-1693254">
            <a:off x="7048898" y="1570932"/>
            <a:ext cx="2436429" cy="4153979"/>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7">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95" name="Google Shape;895;p37"/>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896" name="Google Shape;896;p37"/>
          <p:cNvGrpSpPr/>
          <p:nvPr/>
        </p:nvGrpSpPr>
        <p:grpSpPr>
          <a:xfrm flipH="1" rot="10800000">
            <a:off x="815666" y="1235970"/>
            <a:ext cx="1696762" cy="1688828"/>
            <a:chOff x="2414491" y="671177"/>
            <a:chExt cx="1830972" cy="1822411"/>
          </a:xfrm>
        </p:grpSpPr>
        <p:sp>
          <p:nvSpPr>
            <p:cNvPr id="897" name="Google Shape;897;p37"/>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7"/>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7"/>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7"/>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7"/>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7"/>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7"/>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7"/>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7"/>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7"/>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7"/>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7"/>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7"/>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7"/>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7"/>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7"/>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7"/>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7"/>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7"/>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7"/>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7"/>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7"/>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7"/>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7"/>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7"/>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7"/>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7"/>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7"/>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7"/>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7"/>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7"/>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7"/>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7"/>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7"/>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19">
    <p:spTree>
      <p:nvGrpSpPr>
        <p:cNvPr id="931" name="Shape 931"/>
        <p:cNvGrpSpPr/>
        <p:nvPr/>
      </p:nvGrpSpPr>
      <p:grpSpPr>
        <a:xfrm>
          <a:off x="0" y="0"/>
          <a:ext cx="0" cy="0"/>
          <a:chOff x="0" y="0"/>
          <a:chExt cx="0" cy="0"/>
        </a:xfrm>
      </p:grpSpPr>
      <p:sp>
        <p:nvSpPr>
          <p:cNvPr id="932" name="Google Shape;932;p38"/>
          <p:cNvSpPr/>
          <p:nvPr/>
        </p:nvSpPr>
        <p:spPr>
          <a:xfrm flipH="1" rot="199611">
            <a:off x="-1222385" y="1111794"/>
            <a:ext cx="4658395" cy="476529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8"/>
          <p:cNvSpPr/>
          <p:nvPr/>
        </p:nvSpPr>
        <p:spPr>
          <a:xfrm flipH="1" rot="-5035045">
            <a:off x="5862077" y="-226971"/>
            <a:ext cx="5262855" cy="323795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8"/>
          <p:cNvSpPr/>
          <p:nvPr/>
        </p:nvSpPr>
        <p:spPr>
          <a:xfrm rot="10800000">
            <a:off x="6276915" y="2875987"/>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5" name="Google Shape;935;p38"/>
          <p:cNvGrpSpPr/>
          <p:nvPr/>
        </p:nvGrpSpPr>
        <p:grpSpPr>
          <a:xfrm rot="10800000">
            <a:off x="1381161" y="1333007"/>
            <a:ext cx="1696762" cy="1688828"/>
            <a:chOff x="2414491" y="671177"/>
            <a:chExt cx="1830972" cy="1822411"/>
          </a:xfrm>
        </p:grpSpPr>
        <p:sp>
          <p:nvSpPr>
            <p:cNvPr id="936" name="Google Shape;936;p38"/>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8"/>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8"/>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8"/>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8"/>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8"/>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8"/>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8"/>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8"/>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8"/>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8"/>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8"/>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8"/>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8"/>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8"/>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8"/>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8"/>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8"/>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8"/>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8"/>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8"/>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8"/>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8"/>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8"/>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8"/>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8"/>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8"/>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8"/>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8"/>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8"/>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8"/>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8"/>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8"/>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8"/>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0" name="Google Shape;970;p38">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71" name="Google Shape;971;p38"/>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32_2">
    <p:spTree>
      <p:nvGrpSpPr>
        <p:cNvPr id="972" name="Shape 972"/>
        <p:cNvGrpSpPr/>
        <p:nvPr/>
      </p:nvGrpSpPr>
      <p:grpSpPr>
        <a:xfrm>
          <a:off x="0" y="0"/>
          <a:ext cx="0" cy="0"/>
          <a:chOff x="0" y="0"/>
          <a:chExt cx="0" cy="0"/>
        </a:xfrm>
      </p:grpSpPr>
      <p:sp>
        <p:nvSpPr>
          <p:cNvPr id="973" name="Google Shape;973;p39"/>
          <p:cNvSpPr/>
          <p:nvPr/>
        </p:nvSpPr>
        <p:spPr>
          <a:xfrm rot="672094">
            <a:off x="-3534661" y="414138"/>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9"/>
          <p:cNvSpPr/>
          <p:nvPr/>
        </p:nvSpPr>
        <p:spPr>
          <a:xfrm>
            <a:off x="8264550" y="465501"/>
            <a:ext cx="1460036" cy="1906827"/>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9"/>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6" name="Google Shape;976;p39"/>
          <p:cNvSpPr txBox="1"/>
          <p:nvPr>
            <p:ph idx="1" type="subTitle"/>
          </p:nvPr>
        </p:nvSpPr>
        <p:spPr>
          <a:xfrm>
            <a:off x="713250" y="1126100"/>
            <a:ext cx="7717500" cy="3442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050"/>
              <a:buFont typeface="Ubuntu"/>
              <a:buChar char="●"/>
              <a:defRPr sz="1600"/>
            </a:lvl1pPr>
            <a:lvl2pPr lvl="1" rtl="0">
              <a:spcBef>
                <a:spcPts val="0"/>
              </a:spcBef>
              <a:spcAft>
                <a:spcPts val="0"/>
              </a:spcAft>
              <a:buClr>
                <a:schemeClr val="dk1"/>
              </a:buClr>
              <a:buSzPts val="1400"/>
              <a:buFont typeface="Ubuntu"/>
              <a:buAutoNum type="alphaLcPeriod"/>
              <a:defRPr sz="1600"/>
            </a:lvl2pPr>
            <a:lvl3pPr lvl="2" rtl="0">
              <a:spcBef>
                <a:spcPts val="0"/>
              </a:spcBef>
              <a:spcAft>
                <a:spcPts val="0"/>
              </a:spcAft>
              <a:buClr>
                <a:schemeClr val="dk1"/>
              </a:buClr>
              <a:buSzPts val="1400"/>
              <a:buFont typeface="Ubuntu"/>
              <a:buAutoNum type="romanLcPeriod"/>
              <a:defRPr/>
            </a:lvl3pPr>
            <a:lvl4pPr lvl="3" rtl="0">
              <a:spcBef>
                <a:spcPts val="0"/>
              </a:spcBef>
              <a:spcAft>
                <a:spcPts val="0"/>
              </a:spcAft>
              <a:buClr>
                <a:schemeClr val="dk1"/>
              </a:buClr>
              <a:buSzPts val="1400"/>
              <a:buFont typeface="Ubuntu"/>
              <a:buAutoNum type="arabicPeriod"/>
              <a:defRPr/>
            </a:lvl4pPr>
            <a:lvl5pPr lvl="4" rtl="0">
              <a:spcBef>
                <a:spcPts val="0"/>
              </a:spcBef>
              <a:spcAft>
                <a:spcPts val="0"/>
              </a:spcAft>
              <a:buClr>
                <a:schemeClr val="dk1"/>
              </a:buClr>
              <a:buSzPts val="1400"/>
              <a:buFont typeface="Ubuntu"/>
              <a:buAutoNum type="alphaLcPeriod"/>
              <a:defRPr/>
            </a:lvl5pPr>
            <a:lvl6pPr lvl="5" rtl="0">
              <a:spcBef>
                <a:spcPts val="0"/>
              </a:spcBef>
              <a:spcAft>
                <a:spcPts val="0"/>
              </a:spcAft>
              <a:buClr>
                <a:schemeClr val="dk1"/>
              </a:buClr>
              <a:buSzPts val="1400"/>
              <a:buFont typeface="Ubuntu"/>
              <a:buAutoNum type="romanLcPeriod"/>
              <a:defRPr/>
            </a:lvl6pPr>
            <a:lvl7pPr lvl="6" rtl="0">
              <a:spcBef>
                <a:spcPts val="0"/>
              </a:spcBef>
              <a:spcAft>
                <a:spcPts val="0"/>
              </a:spcAft>
              <a:buClr>
                <a:schemeClr val="dk1"/>
              </a:buClr>
              <a:buSzPts val="1400"/>
              <a:buFont typeface="Ubuntu"/>
              <a:buAutoNum type="arabicPeriod"/>
              <a:defRPr/>
            </a:lvl7pPr>
            <a:lvl8pPr lvl="7" rtl="0">
              <a:spcBef>
                <a:spcPts val="0"/>
              </a:spcBef>
              <a:spcAft>
                <a:spcPts val="0"/>
              </a:spcAft>
              <a:buClr>
                <a:schemeClr val="dk1"/>
              </a:buClr>
              <a:buSzPts val="1400"/>
              <a:buFont typeface="Ubuntu"/>
              <a:buAutoNum type="alphaLcPeriod"/>
              <a:defRPr/>
            </a:lvl8pPr>
            <a:lvl9pPr lvl="8" rtl="0">
              <a:spcBef>
                <a:spcPts val="0"/>
              </a:spcBef>
              <a:spcAft>
                <a:spcPts val="0"/>
              </a:spcAft>
              <a:buClr>
                <a:schemeClr val="dk1"/>
              </a:buClr>
              <a:buSzPts val="1400"/>
              <a:buFont typeface="Ubuntu"/>
              <a:buAutoNum type="romanLcPeriod"/>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
    <p:spTree>
      <p:nvGrpSpPr>
        <p:cNvPr id="977" name="Shape 977"/>
        <p:cNvGrpSpPr/>
        <p:nvPr/>
      </p:nvGrpSpPr>
      <p:grpSpPr>
        <a:xfrm>
          <a:off x="0" y="0"/>
          <a:ext cx="0" cy="0"/>
          <a:chOff x="0" y="0"/>
          <a:chExt cx="0" cy="0"/>
        </a:xfrm>
      </p:grpSpPr>
      <p:sp>
        <p:nvSpPr>
          <p:cNvPr id="978" name="Google Shape;978;p40"/>
          <p:cNvSpPr/>
          <p:nvPr/>
        </p:nvSpPr>
        <p:spPr>
          <a:xfrm rot="-5620636">
            <a:off x="7260268" y="484121"/>
            <a:ext cx="2991681" cy="287060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0"/>
          <p:cNvSpPr/>
          <p:nvPr/>
        </p:nvSpPr>
        <p:spPr>
          <a:xfrm flipH="1" rot="135969">
            <a:off x="-1259479" y="-732013"/>
            <a:ext cx="3397316" cy="338322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0"/>
          <p:cNvSpPr/>
          <p:nvPr/>
        </p:nvSpPr>
        <p:spPr>
          <a:xfrm rot="10800000">
            <a:off x="7259653" y="3925437"/>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1" name="Google Shape;981;p40"/>
          <p:cNvGrpSpPr/>
          <p:nvPr/>
        </p:nvGrpSpPr>
        <p:grpSpPr>
          <a:xfrm rot="10800000">
            <a:off x="6624625" y="3303820"/>
            <a:ext cx="1696762" cy="1688828"/>
            <a:chOff x="2414491" y="671177"/>
            <a:chExt cx="1830972" cy="1822411"/>
          </a:xfrm>
        </p:grpSpPr>
        <p:sp>
          <p:nvSpPr>
            <p:cNvPr id="982" name="Google Shape;982;p40"/>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0"/>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0"/>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0"/>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0"/>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0"/>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0"/>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0"/>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0"/>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0"/>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0"/>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0"/>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0"/>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0"/>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0"/>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0"/>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0"/>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0"/>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0"/>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0"/>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0"/>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0"/>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0"/>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0"/>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0"/>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0"/>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0"/>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0"/>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0"/>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0"/>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0"/>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0"/>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0"/>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0"/>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6" name="Google Shape;1016;p40"/>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17" name="Google Shape;1017;p40"/>
          <p:cNvSpPr txBox="1"/>
          <p:nvPr>
            <p:ph idx="1" type="subTitle"/>
          </p:nvPr>
        </p:nvSpPr>
        <p:spPr>
          <a:xfrm>
            <a:off x="713225" y="1168075"/>
            <a:ext cx="6028800" cy="343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5"/>
          <p:cNvSpPr/>
          <p:nvPr/>
        </p:nvSpPr>
        <p:spPr>
          <a:xfrm flipH="1">
            <a:off x="75" y="1620000"/>
            <a:ext cx="9143837" cy="2281200"/>
          </a:xfrm>
          <a:custGeom>
            <a:rect b="b" l="l" r="r" t="t"/>
            <a:pathLst>
              <a:path extrusionOk="0" h="121664" w="305584">
                <a:moveTo>
                  <a:pt x="219307" y="0"/>
                </a:moveTo>
                <a:cubicBezTo>
                  <a:pt x="203338" y="0"/>
                  <a:pt x="187335" y="4914"/>
                  <a:pt x="174406" y="14271"/>
                </a:cubicBezTo>
                <a:cubicBezTo>
                  <a:pt x="167072" y="19544"/>
                  <a:pt x="160755" y="26102"/>
                  <a:pt x="153475" y="31428"/>
                </a:cubicBezTo>
                <a:cubicBezTo>
                  <a:pt x="146652" y="36401"/>
                  <a:pt x="138616" y="40348"/>
                  <a:pt x="130237" y="40348"/>
                </a:cubicBezTo>
                <a:cubicBezTo>
                  <a:pt x="129643" y="40348"/>
                  <a:pt x="129047" y="40328"/>
                  <a:pt x="128449" y="40287"/>
                </a:cubicBezTo>
                <a:cubicBezTo>
                  <a:pt x="122935" y="39913"/>
                  <a:pt x="117662" y="37771"/>
                  <a:pt x="112175" y="37076"/>
                </a:cubicBezTo>
                <a:cubicBezTo>
                  <a:pt x="110880" y="36911"/>
                  <a:pt x="109574" y="36830"/>
                  <a:pt x="108268" y="36830"/>
                </a:cubicBezTo>
                <a:cubicBezTo>
                  <a:pt x="102130" y="36830"/>
                  <a:pt x="95990" y="38624"/>
                  <a:pt x="90870" y="42000"/>
                </a:cubicBezTo>
                <a:cubicBezTo>
                  <a:pt x="84982" y="45881"/>
                  <a:pt x="80351" y="51743"/>
                  <a:pt x="73794" y="54339"/>
                </a:cubicBezTo>
                <a:cubicBezTo>
                  <a:pt x="70523" y="55637"/>
                  <a:pt x="67081" y="56009"/>
                  <a:pt x="63565" y="56009"/>
                </a:cubicBezTo>
                <a:cubicBezTo>
                  <a:pt x="58850" y="56009"/>
                  <a:pt x="54001" y="55340"/>
                  <a:pt x="49253" y="55340"/>
                </a:cubicBezTo>
                <a:cubicBezTo>
                  <a:pt x="46444" y="55340"/>
                  <a:pt x="43669" y="55575"/>
                  <a:pt x="40979" y="56320"/>
                </a:cubicBezTo>
                <a:cubicBezTo>
                  <a:pt x="25348" y="60629"/>
                  <a:pt x="16515" y="80811"/>
                  <a:pt x="322" y="81212"/>
                </a:cubicBezTo>
                <a:lnTo>
                  <a:pt x="1" y="105140"/>
                </a:lnTo>
                <a:cubicBezTo>
                  <a:pt x="1" y="105140"/>
                  <a:pt x="15474" y="110471"/>
                  <a:pt x="34154" y="110471"/>
                </a:cubicBezTo>
                <a:cubicBezTo>
                  <a:pt x="45744" y="110471"/>
                  <a:pt x="58569" y="108419"/>
                  <a:pt x="69698" y="101768"/>
                </a:cubicBezTo>
                <a:cubicBezTo>
                  <a:pt x="77727" y="96977"/>
                  <a:pt x="84000" y="95050"/>
                  <a:pt x="89631" y="95050"/>
                </a:cubicBezTo>
                <a:cubicBezTo>
                  <a:pt x="104388" y="95050"/>
                  <a:pt x="114744" y="108287"/>
                  <a:pt x="140761" y="117934"/>
                </a:cubicBezTo>
                <a:cubicBezTo>
                  <a:pt x="147990" y="120617"/>
                  <a:pt x="154305" y="121664"/>
                  <a:pt x="160177" y="121664"/>
                </a:cubicBezTo>
                <a:cubicBezTo>
                  <a:pt x="181037" y="121664"/>
                  <a:pt x="196328" y="108460"/>
                  <a:pt x="227278" y="108460"/>
                </a:cubicBezTo>
                <a:cubicBezTo>
                  <a:pt x="230911" y="108460"/>
                  <a:pt x="234759" y="108642"/>
                  <a:pt x="238857" y="109048"/>
                </a:cubicBezTo>
                <a:cubicBezTo>
                  <a:pt x="240758" y="109237"/>
                  <a:pt x="242612" y="109327"/>
                  <a:pt x="244420" y="109327"/>
                </a:cubicBezTo>
                <a:cubicBezTo>
                  <a:pt x="289069" y="109327"/>
                  <a:pt x="305584" y="54072"/>
                  <a:pt x="305584" y="54072"/>
                </a:cubicBezTo>
                <a:lnTo>
                  <a:pt x="305584" y="33917"/>
                </a:lnTo>
                <a:cubicBezTo>
                  <a:pt x="282994" y="28243"/>
                  <a:pt x="264927" y="11033"/>
                  <a:pt x="242792" y="3726"/>
                </a:cubicBezTo>
                <a:cubicBezTo>
                  <a:pt x="235229" y="1223"/>
                  <a:pt x="227273" y="0"/>
                  <a:pt x="2193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p:nvPr/>
        </p:nvSpPr>
        <p:spPr>
          <a:xfrm rot="5400000">
            <a:off x="-1596150" y="-854219"/>
            <a:ext cx="3561783" cy="3029652"/>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a:off x="7699300" y="2874875"/>
            <a:ext cx="1176089" cy="1535988"/>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txBox="1"/>
          <p:nvPr>
            <p:ph idx="1" type="body"/>
          </p:nvPr>
        </p:nvSpPr>
        <p:spPr>
          <a:xfrm>
            <a:off x="1101975" y="2260925"/>
            <a:ext cx="2954400" cy="1536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000000"/>
              </a:buClr>
              <a:buSzPts val="1400"/>
              <a:buFont typeface="Arial"/>
              <a:buChar char="●"/>
              <a:defRPr sz="1600"/>
            </a:lvl1pPr>
            <a:lvl2pPr indent="-317500" lvl="1" marL="914400">
              <a:spcBef>
                <a:spcPts val="0"/>
              </a:spcBef>
              <a:spcAft>
                <a:spcPts val="0"/>
              </a:spcAft>
              <a:buClr>
                <a:srgbClr val="000000"/>
              </a:buClr>
              <a:buSzPts val="1400"/>
              <a:buFont typeface="Arial"/>
              <a:buChar char="○"/>
              <a:defRPr sz="1200"/>
            </a:lvl2pPr>
            <a:lvl3pPr indent="-317500" lvl="2" marL="1371600">
              <a:spcBef>
                <a:spcPts val="0"/>
              </a:spcBef>
              <a:spcAft>
                <a:spcPts val="0"/>
              </a:spcAft>
              <a:buClr>
                <a:srgbClr val="000000"/>
              </a:buClr>
              <a:buSzPts val="1400"/>
              <a:buFont typeface="Arial"/>
              <a:buChar char="■"/>
              <a:defRPr sz="1200"/>
            </a:lvl3pPr>
            <a:lvl4pPr indent="-317500" lvl="3" marL="1828800">
              <a:spcBef>
                <a:spcPts val="0"/>
              </a:spcBef>
              <a:spcAft>
                <a:spcPts val="0"/>
              </a:spcAft>
              <a:buClr>
                <a:srgbClr val="000000"/>
              </a:buClr>
              <a:buSzPts val="1400"/>
              <a:buFont typeface="Arial"/>
              <a:buChar char="●"/>
              <a:defRPr sz="1200"/>
            </a:lvl4pPr>
            <a:lvl5pPr indent="-317500" lvl="4" marL="2286000">
              <a:spcBef>
                <a:spcPts val="0"/>
              </a:spcBef>
              <a:spcAft>
                <a:spcPts val="0"/>
              </a:spcAft>
              <a:buClr>
                <a:srgbClr val="000000"/>
              </a:buClr>
              <a:buSzPts val="1400"/>
              <a:buFont typeface="Arial"/>
              <a:buChar char="○"/>
              <a:defRPr sz="1200"/>
            </a:lvl5pPr>
            <a:lvl6pPr indent="-317500" lvl="5" marL="2743200">
              <a:spcBef>
                <a:spcPts val="0"/>
              </a:spcBef>
              <a:spcAft>
                <a:spcPts val="0"/>
              </a:spcAft>
              <a:buClr>
                <a:srgbClr val="000000"/>
              </a:buClr>
              <a:buSzPts val="1400"/>
              <a:buFont typeface="Arial"/>
              <a:buChar char="■"/>
              <a:defRPr sz="1200"/>
            </a:lvl6pPr>
            <a:lvl7pPr indent="-317500" lvl="6" marL="3200400">
              <a:spcBef>
                <a:spcPts val="0"/>
              </a:spcBef>
              <a:spcAft>
                <a:spcPts val="0"/>
              </a:spcAft>
              <a:buClr>
                <a:srgbClr val="000000"/>
              </a:buClr>
              <a:buSzPts val="1400"/>
              <a:buFont typeface="Arial"/>
              <a:buChar char="●"/>
              <a:defRPr sz="1200"/>
            </a:lvl7pPr>
            <a:lvl8pPr indent="-317500" lvl="7" marL="3657600">
              <a:spcBef>
                <a:spcPts val="0"/>
              </a:spcBef>
              <a:spcAft>
                <a:spcPts val="0"/>
              </a:spcAft>
              <a:buClr>
                <a:srgbClr val="000000"/>
              </a:buClr>
              <a:buSzPts val="1400"/>
              <a:buFont typeface="Arial"/>
              <a:buChar char="○"/>
              <a:defRPr sz="1200"/>
            </a:lvl8pPr>
            <a:lvl9pPr indent="-317500" lvl="8" marL="4114800">
              <a:spcBef>
                <a:spcPts val="0"/>
              </a:spcBef>
              <a:spcAft>
                <a:spcPts val="0"/>
              </a:spcAft>
              <a:buClr>
                <a:srgbClr val="000000"/>
              </a:buClr>
              <a:buSzPts val="1400"/>
              <a:buFont typeface="Arial"/>
              <a:buChar char="■"/>
              <a:defRPr sz="1200"/>
            </a:lvl9pPr>
          </a:lstStyle>
          <a:p/>
        </p:txBody>
      </p:sp>
      <p:sp>
        <p:nvSpPr>
          <p:cNvPr id="101" name="Google Shape;101;p5"/>
          <p:cNvSpPr txBox="1"/>
          <p:nvPr>
            <p:ph idx="2" type="body"/>
          </p:nvPr>
        </p:nvSpPr>
        <p:spPr>
          <a:xfrm>
            <a:off x="5071000" y="2260925"/>
            <a:ext cx="2954400" cy="1536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000000"/>
              </a:buClr>
              <a:buSzPts val="1400"/>
              <a:buFont typeface="Arial"/>
              <a:buChar char="●"/>
              <a:defRPr sz="1600"/>
            </a:lvl1pPr>
            <a:lvl2pPr indent="-317500" lvl="1" marL="914400">
              <a:spcBef>
                <a:spcPts val="0"/>
              </a:spcBef>
              <a:spcAft>
                <a:spcPts val="0"/>
              </a:spcAft>
              <a:buClr>
                <a:srgbClr val="000000"/>
              </a:buClr>
              <a:buSzPts val="1400"/>
              <a:buFont typeface="Arial"/>
              <a:buChar char="○"/>
              <a:defRPr sz="1200"/>
            </a:lvl2pPr>
            <a:lvl3pPr indent="-317500" lvl="2" marL="1371600">
              <a:spcBef>
                <a:spcPts val="0"/>
              </a:spcBef>
              <a:spcAft>
                <a:spcPts val="0"/>
              </a:spcAft>
              <a:buClr>
                <a:srgbClr val="000000"/>
              </a:buClr>
              <a:buSzPts val="1400"/>
              <a:buFont typeface="Arial"/>
              <a:buChar char="■"/>
              <a:defRPr sz="1200"/>
            </a:lvl3pPr>
            <a:lvl4pPr indent="-317500" lvl="3" marL="1828800">
              <a:spcBef>
                <a:spcPts val="0"/>
              </a:spcBef>
              <a:spcAft>
                <a:spcPts val="0"/>
              </a:spcAft>
              <a:buClr>
                <a:srgbClr val="000000"/>
              </a:buClr>
              <a:buSzPts val="1400"/>
              <a:buFont typeface="Arial"/>
              <a:buChar char="●"/>
              <a:defRPr sz="1200"/>
            </a:lvl4pPr>
            <a:lvl5pPr indent="-317500" lvl="4" marL="2286000">
              <a:spcBef>
                <a:spcPts val="0"/>
              </a:spcBef>
              <a:spcAft>
                <a:spcPts val="0"/>
              </a:spcAft>
              <a:buClr>
                <a:srgbClr val="000000"/>
              </a:buClr>
              <a:buSzPts val="1400"/>
              <a:buFont typeface="Arial"/>
              <a:buChar char="○"/>
              <a:defRPr sz="1200"/>
            </a:lvl5pPr>
            <a:lvl6pPr indent="-317500" lvl="5" marL="2743200">
              <a:spcBef>
                <a:spcPts val="0"/>
              </a:spcBef>
              <a:spcAft>
                <a:spcPts val="0"/>
              </a:spcAft>
              <a:buClr>
                <a:srgbClr val="000000"/>
              </a:buClr>
              <a:buSzPts val="1400"/>
              <a:buFont typeface="Arial"/>
              <a:buChar char="■"/>
              <a:defRPr sz="1200"/>
            </a:lvl6pPr>
            <a:lvl7pPr indent="-317500" lvl="6" marL="3200400">
              <a:spcBef>
                <a:spcPts val="0"/>
              </a:spcBef>
              <a:spcAft>
                <a:spcPts val="0"/>
              </a:spcAft>
              <a:buClr>
                <a:srgbClr val="000000"/>
              </a:buClr>
              <a:buSzPts val="1400"/>
              <a:buFont typeface="Arial"/>
              <a:buChar char="●"/>
              <a:defRPr sz="1200"/>
            </a:lvl7pPr>
            <a:lvl8pPr indent="-317500" lvl="7" marL="3657600">
              <a:spcBef>
                <a:spcPts val="0"/>
              </a:spcBef>
              <a:spcAft>
                <a:spcPts val="0"/>
              </a:spcAft>
              <a:buClr>
                <a:srgbClr val="000000"/>
              </a:buClr>
              <a:buSzPts val="1400"/>
              <a:buFont typeface="Arial"/>
              <a:buChar char="○"/>
              <a:defRPr sz="1200"/>
            </a:lvl8pPr>
            <a:lvl9pPr indent="-317500" lvl="8" marL="4114800">
              <a:spcBef>
                <a:spcPts val="0"/>
              </a:spcBef>
              <a:spcAft>
                <a:spcPts val="0"/>
              </a:spcAft>
              <a:buClr>
                <a:srgbClr val="000000"/>
              </a:buClr>
              <a:buSzPts val="1400"/>
              <a:buFont typeface="Arial"/>
              <a:buChar char="■"/>
              <a:defRPr sz="1200"/>
            </a:lvl9pPr>
          </a:lstStyle>
          <a:p/>
        </p:txBody>
      </p:sp>
      <p:sp>
        <p:nvSpPr>
          <p:cNvPr id="102" name="Google Shape;102;p5"/>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5"/>
          <p:cNvSpPr txBox="1"/>
          <p:nvPr>
            <p:ph idx="3" type="subTitle"/>
          </p:nvPr>
        </p:nvSpPr>
        <p:spPr>
          <a:xfrm>
            <a:off x="1118600" y="1666100"/>
            <a:ext cx="2954400" cy="467400"/>
          </a:xfrm>
          <a:prstGeom prst="rect">
            <a:avLst/>
          </a:prstGeom>
        </p:spPr>
        <p:txBody>
          <a:bodyPr anchorCtr="0" anchor="t" bIns="91425" lIns="91425" spcFirstLastPara="1" rIns="91425" wrap="square" tIns="91425">
            <a:noAutofit/>
          </a:bodyPr>
          <a:lstStyle>
            <a:lvl1pPr lvl="0" algn="ctr">
              <a:spcBef>
                <a:spcPts val="0"/>
              </a:spcBef>
              <a:spcAft>
                <a:spcPts val="0"/>
              </a:spcAft>
              <a:buSzPts val="2200"/>
              <a:buFont typeface="Hammersmith One"/>
              <a:buNone/>
              <a:defRPr b="1" sz="2200">
                <a:solidFill>
                  <a:schemeClr val="dk1"/>
                </a:solidFill>
                <a:latin typeface="Hammersmith One"/>
                <a:ea typeface="Hammersmith One"/>
                <a:cs typeface="Hammersmith One"/>
                <a:sym typeface="Hammersmith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5"/>
          <p:cNvSpPr txBox="1"/>
          <p:nvPr>
            <p:ph idx="4" type="subTitle"/>
          </p:nvPr>
        </p:nvSpPr>
        <p:spPr>
          <a:xfrm>
            <a:off x="5071000" y="1666100"/>
            <a:ext cx="2954400" cy="467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Font typeface="Hammersmith One"/>
              <a:buNone/>
              <a:defRPr b="1" sz="2200">
                <a:solidFill>
                  <a:schemeClr val="dk1"/>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5" name="Google Shape;105;p5"/>
          <p:cNvSpPr/>
          <p:nvPr/>
        </p:nvSpPr>
        <p:spPr>
          <a:xfrm flipH="1" rot="-1390808">
            <a:off x="4052075" y="2819900"/>
            <a:ext cx="1938821" cy="3305584"/>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32">
    <p:spTree>
      <p:nvGrpSpPr>
        <p:cNvPr id="1018" name="Shape 1018"/>
        <p:cNvGrpSpPr/>
        <p:nvPr/>
      </p:nvGrpSpPr>
      <p:grpSpPr>
        <a:xfrm>
          <a:off x="0" y="0"/>
          <a:ext cx="0" cy="0"/>
          <a:chOff x="0" y="0"/>
          <a:chExt cx="0" cy="0"/>
        </a:xfrm>
      </p:grpSpPr>
      <p:sp>
        <p:nvSpPr>
          <p:cNvPr id="1019" name="Google Shape;1019;p41"/>
          <p:cNvSpPr/>
          <p:nvPr/>
        </p:nvSpPr>
        <p:spPr>
          <a:xfrm rot="-455554">
            <a:off x="6637849" y="-126684"/>
            <a:ext cx="3253668" cy="548076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1"/>
          <p:cNvSpPr/>
          <p:nvPr/>
        </p:nvSpPr>
        <p:spPr>
          <a:xfrm rot="-7977677">
            <a:off x="5635995" y="150939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1"/>
          <p:cNvSpPr/>
          <p:nvPr/>
        </p:nvSpPr>
        <p:spPr>
          <a:xfrm rot="8880872">
            <a:off x="-2066784" y="-214836"/>
            <a:ext cx="4047011" cy="2490084"/>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1"/>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23" name="Google Shape;1023;p41"/>
          <p:cNvSpPr txBox="1"/>
          <p:nvPr>
            <p:ph idx="1" type="subTitle"/>
          </p:nvPr>
        </p:nvSpPr>
        <p:spPr>
          <a:xfrm>
            <a:off x="713225" y="1168075"/>
            <a:ext cx="4989900" cy="343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b="1"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4">
    <p:spTree>
      <p:nvGrpSpPr>
        <p:cNvPr id="1024" name="Shape 1024"/>
        <p:cNvGrpSpPr/>
        <p:nvPr/>
      </p:nvGrpSpPr>
      <p:grpSpPr>
        <a:xfrm>
          <a:off x="0" y="0"/>
          <a:ext cx="0" cy="0"/>
          <a:chOff x="0" y="0"/>
          <a:chExt cx="0" cy="0"/>
        </a:xfrm>
      </p:grpSpPr>
      <p:sp>
        <p:nvSpPr>
          <p:cNvPr id="1025" name="Google Shape;1025;p42"/>
          <p:cNvSpPr/>
          <p:nvPr/>
        </p:nvSpPr>
        <p:spPr>
          <a:xfrm rot="-4971949">
            <a:off x="-1978224" y="-993266"/>
            <a:ext cx="4547689" cy="4131091"/>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6" name="Google Shape;1026;p42"/>
          <p:cNvGrpSpPr/>
          <p:nvPr/>
        </p:nvGrpSpPr>
        <p:grpSpPr>
          <a:xfrm flipH="1">
            <a:off x="6866680" y="-80437"/>
            <a:ext cx="2277317" cy="5304377"/>
            <a:chOff x="224725" y="566950"/>
            <a:chExt cx="1850875" cy="4311100"/>
          </a:xfrm>
        </p:grpSpPr>
        <p:sp>
          <p:nvSpPr>
            <p:cNvPr id="1027" name="Google Shape;1027;p42"/>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2"/>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2"/>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2"/>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2"/>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2"/>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2"/>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2"/>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2"/>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2"/>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2"/>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2"/>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2"/>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2"/>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2"/>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2"/>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2"/>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2"/>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2"/>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2"/>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2"/>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2"/>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2"/>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2"/>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1" name="Google Shape;1051;p42"/>
          <p:cNvSpPr/>
          <p:nvPr/>
        </p:nvSpPr>
        <p:spPr>
          <a:xfrm flipH="1" rot="250550">
            <a:off x="838717" y="3110207"/>
            <a:ext cx="5950574" cy="366106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2"/>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53" name="Google Shape;1053;p42"/>
          <p:cNvSpPr txBox="1"/>
          <p:nvPr>
            <p:ph idx="1" type="subTitle"/>
          </p:nvPr>
        </p:nvSpPr>
        <p:spPr>
          <a:xfrm>
            <a:off x="713225" y="2027400"/>
            <a:ext cx="3402600" cy="1088700"/>
          </a:xfrm>
          <a:prstGeom prst="rect">
            <a:avLst/>
          </a:prstGeom>
        </p:spPr>
        <p:txBody>
          <a:bodyPr anchorCtr="0" anchor="ctr" bIns="91425" lIns="91425" spcFirstLastPara="1" rIns="91425" wrap="square" tIns="91425">
            <a:noAutofit/>
          </a:bodyPr>
          <a:lstStyle>
            <a:lvl1pPr lvl="0">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35">
    <p:spTree>
      <p:nvGrpSpPr>
        <p:cNvPr id="1054" name="Shape 1054"/>
        <p:cNvGrpSpPr/>
        <p:nvPr/>
      </p:nvGrpSpPr>
      <p:grpSpPr>
        <a:xfrm>
          <a:off x="0" y="0"/>
          <a:ext cx="0" cy="0"/>
          <a:chOff x="0" y="0"/>
          <a:chExt cx="0" cy="0"/>
        </a:xfrm>
      </p:grpSpPr>
      <p:grpSp>
        <p:nvGrpSpPr>
          <p:cNvPr id="1055" name="Google Shape;1055;p43"/>
          <p:cNvGrpSpPr/>
          <p:nvPr/>
        </p:nvGrpSpPr>
        <p:grpSpPr>
          <a:xfrm>
            <a:off x="4789682" y="3273165"/>
            <a:ext cx="2304462" cy="2293869"/>
            <a:chOff x="2414491" y="671177"/>
            <a:chExt cx="1830972" cy="1822411"/>
          </a:xfrm>
        </p:grpSpPr>
        <p:sp>
          <p:nvSpPr>
            <p:cNvPr id="1056" name="Google Shape;1056;p43"/>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3"/>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3"/>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3"/>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3"/>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3"/>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3"/>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3"/>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3"/>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3"/>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3"/>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3"/>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3"/>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3"/>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3"/>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3"/>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3"/>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3"/>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3"/>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3"/>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3"/>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3"/>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3"/>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3"/>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3"/>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3"/>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3"/>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3"/>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3"/>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3"/>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3"/>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3"/>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3"/>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3"/>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0" name="Google Shape;1090;p43"/>
          <p:cNvSpPr/>
          <p:nvPr/>
        </p:nvSpPr>
        <p:spPr>
          <a:xfrm rot="-919010">
            <a:off x="6732142" y="-371518"/>
            <a:ext cx="3397275" cy="338318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3"/>
          <p:cNvSpPr/>
          <p:nvPr/>
        </p:nvSpPr>
        <p:spPr>
          <a:xfrm rot="-5620636">
            <a:off x="-1100482" y="1591409"/>
            <a:ext cx="2991681" cy="287060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3"/>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93" name="Google Shape;1093;p43"/>
          <p:cNvSpPr txBox="1"/>
          <p:nvPr>
            <p:ph idx="1" type="subTitle"/>
          </p:nvPr>
        </p:nvSpPr>
        <p:spPr>
          <a:xfrm>
            <a:off x="5028175" y="2027400"/>
            <a:ext cx="3402600" cy="1088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36">
    <p:spTree>
      <p:nvGrpSpPr>
        <p:cNvPr id="1094" name="Shape 1094"/>
        <p:cNvGrpSpPr/>
        <p:nvPr/>
      </p:nvGrpSpPr>
      <p:grpSpPr>
        <a:xfrm>
          <a:off x="0" y="0"/>
          <a:ext cx="0" cy="0"/>
          <a:chOff x="0" y="0"/>
          <a:chExt cx="0" cy="0"/>
        </a:xfrm>
      </p:grpSpPr>
      <p:sp>
        <p:nvSpPr>
          <p:cNvPr id="1095" name="Google Shape;1095;p44"/>
          <p:cNvSpPr/>
          <p:nvPr/>
        </p:nvSpPr>
        <p:spPr>
          <a:xfrm>
            <a:off x="4260425" y="1957095"/>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4"/>
          <p:cNvSpPr/>
          <p:nvPr/>
        </p:nvSpPr>
        <p:spPr>
          <a:xfrm rot="-4971949">
            <a:off x="6653151" y="1865359"/>
            <a:ext cx="4547689" cy="4131091"/>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4"/>
          <p:cNvSpPr/>
          <p:nvPr/>
        </p:nvSpPr>
        <p:spPr>
          <a:xfrm flipH="1" rot="7019959">
            <a:off x="-962151" y="-1327476"/>
            <a:ext cx="4047102" cy="2490011"/>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4"/>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99" name="Google Shape;1099;p44"/>
          <p:cNvSpPr txBox="1"/>
          <p:nvPr>
            <p:ph idx="1" type="subTitle"/>
          </p:nvPr>
        </p:nvSpPr>
        <p:spPr>
          <a:xfrm>
            <a:off x="713225" y="2027400"/>
            <a:ext cx="3402600" cy="10887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37_1">
    <p:spTree>
      <p:nvGrpSpPr>
        <p:cNvPr id="1100" name="Shape 1100"/>
        <p:cNvGrpSpPr/>
        <p:nvPr/>
      </p:nvGrpSpPr>
      <p:grpSpPr>
        <a:xfrm>
          <a:off x="0" y="0"/>
          <a:ext cx="0" cy="0"/>
          <a:chOff x="0" y="0"/>
          <a:chExt cx="0" cy="0"/>
        </a:xfrm>
      </p:grpSpPr>
      <p:sp>
        <p:nvSpPr>
          <p:cNvPr id="1101" name="Google Shape;1101;p45"/>
          <p:cNvSpPr/>
          <p:nvPr/>
        </p:nvSpPr>
        <p:spPr>
          <a:xfrm rot="-4971949">
            <a:off x="6499451" y="687059"/>
            <a:ext cx="4547689" cy="4131091"/>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5"/>
          <p:cNvSpPr/>
          <p:nvPr/>
        </p:nvSpPr>
        <p:spPr>
          <a:xfrm rot="9475593">
            <a:off x="-1974698" y="-446077"/>
            <a:ext cx="4047145" cy="2489949"/>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5"/>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04" name="Google Shape;1104;p45"/>
          <p:cNvSpPr txBox="1"/>
          <p:nvPr>
            <p:ph idx="1" type="subTitle"/>
          </p:nvPr>
        </p:nvSpPr>
        <p:spPr>
          <a:xfrm>
            <a:off x="713225" y="1168075"/>
            <a:ext cx="6264300" cy="343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37">
    <p:spTree>
      <p:nvGrpSpPr>
        <p:cNvPr id="1105" name="Shape 1105"/>
        <p:cNvGrpSpPr/>
        <p:nvPr/>
      </p:nvGrpSpPr>
      <p:grpSpPr>
        <a:xfrm>
          <a:off x="0" y="0"/>
          <a:ext cx="0" cy="0"/>
          <a:chOff x="0" y="0"/>
          <a:chExt cx="0" cy="0"/>
        </a:xfrm>
      </p:grpSpPr>
      <p:sp>
        <p:nvSpPr>
          <p:cNvPr id="1106" name="Google Shape;1106;p46"/>
          <p:cNvSpPr/>
          <p:nvPr/>
        </p:nvSpPr>
        <p:spPr>
          <a:xfrm flipH="1" rot="-5400000">
            <a:off x="6051628" y="1691784"/>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6"/>
          <p:cNvSpPr/>
          <p:nvPr/>
        </p:nvSpPr>
        <p:spPr>
          <a:xfrm>
            <a:off x="-749900" y="3073920"/>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8" name="Google Shape;1108;p46"/>
          <p:cNvGrpSpPr/>
          <p:nvPr/>
        </p:nvGrpSpPr>
        <p:grpSpPr>
          <a:xfrm rot="10800000">
            <a:off x="6204525" y="1244395"/>
            <a:ext cx="1696762" cy="1688828"/>
            <a:chOff x="2414491" y="671177"/>
            <a:chExt cx="1830972" cy="1822411"/>
          </a:xfrm>
        </p:grpSpPr>
        <p:sp>
          <p:nvSpPr>
            <p:cNvPr id="1109" name="Google Shape;1109;p46"/>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6"/>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6"/>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6"/>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6"/>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6"/>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6"/>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6"/>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6"/>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6"/>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6"/>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6"/>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6"/>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6"/>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6"/>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6"/>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6"/>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6"/>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6"/>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6"/>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6"/>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6"/>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6"/>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6"/>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6"/>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6"/>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6"/>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6"/>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6"/>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6"/>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6"/>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6"/>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6"/>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6"/>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3" name="Google Shape;1143;p46"/>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44" name="Google Shape;1144;p46"/>
          <p:cNvSpPr txBox="1"/>
          <p:nvPr>
            <p:ph idx="1" type="subTitle"/>
          </p:nvPr>
        </p:nvSpPr>
        <p:spPr>
          <a:xfrm>
            <a:off x="713225" y="1168075"/>
            <a:ext cx="6028800" cy="343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1">
    <p:spTree>
      <p:nvGrpSpPr>
        <p:cNvPr id="1145" name="Shape 1145"/>
        <p:cNvGrpSpPr/>
        <p:nvPr/>
      </p:nvGrpSpPr>
      <p:grpSpPr>
        <a:xfrm>
          <a:off x="0" y="0"/>
          <a:ext cx="0" cy="0"/>
          <a:chOff x="0" y="0"/>
          <a:chExt cx="0" cy="0"/>
        </a:xfrm>
      </p:grpSpPr>
      <p:sp>
        <p:nvSpPr>
          <p:cNvPr id="1146" name="Google Shape;1146;p47"/>
          <p:cNvSpPr/>
          <p:nvPr/>
        </p:nvSpPr>
        <p:spPr>
          <a:xfrm flipH="1" rot="5716307">
            <a:off x="3128709" y="-17350"/>
            <a:ext cx="3009510" cy="5911593"/>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7"/>
          <p:cNvSpPr/>
          <p:nvPr/>
        </p:nvSpPr>
        <p:spPr>
          <a:xfrm rot="-1408952">
            <a:off x="7059833" y="-1532053"/>
            <a:ext cx="3561578" cy="4437854"/>
          </a:xfrm>
          <a:custGeom>
            <a:rect b="b" l="l" r="r" t="t"/>
            <a:pathLst>
              <a:path extrusionOk="0" h="21250" w="15146">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7"/>
          <p:cNvSpPr/>
          <p:nvPr/>
        </p:nvSpPr>
        <p:spPr>
          <a:xfrm rot="10800000">
            <a:off x="797253" y="2885987"/>
            <a:ext cx="1774800" cy="1774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9" name="Google Shape;1149;p47"/>
          <p:cNvGrpSpPr/>
          <p:nvPr/>
        </p:nvGrpSpPr>
        <p:grpSpPr>
          <a:xfrm rot="10800000">
            <a:off x="162225" y="2264370"/>
            <a:ext cx="1696762" cy="1688828"/>
            <a:chOff x="2414491" y="671177"/>
            <a:chExt cx="1830972" cy="1822411"/>
          </a:xfrm>
        </p:grpSpPr>
        <p:sp>
          <p:nvSpPr>
            <p:cNvPr id="1150" name="Google Shape;1150;p47"/>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7"/>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7"/>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7"/>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7"/>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7"/>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7"/>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7"/>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7"/>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7"/>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7"/>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7"/>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7"/>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7"/>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7"/>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7"/>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7"/>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7"/>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7"/>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7"/>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7"/>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7"/>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7"/>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7"/>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7"/>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7"/>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7"/>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7"/>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7"/>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7"/>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7"/>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7"/>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7"/>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7"/>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4" name="Google Shape;1184;p47"/>
          <p:cNvSpPr/>
          <p:nvPr/>
        </p:nvSpPr>
        <p:spPr>
          <a:xfrm rot="8100000">
            <a:off x="371399" y="-1150417"/>
            <a:ext cx="1938844" cy="3305623"/>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7"/>
          <p:cNvSpPr txBox="1"/>
          <p:nvPr>
            <p:ph type="title"/>
          </p:nvPr>
        </p:nvSpPr>
        <p:spPr>
          <a:xfrm>
            <a:off x="2572050" y="539888"/>
            <a:ext cx="3999900" cy="106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77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86" name="Google Shape;1186;p47"/>
          <p:cNvSpPr txBox="1"/>
          <p:nvPr>
            <p:ph idx="1" type="subTitle"/>
          </p:nvPr>
        </p:nvSpPr>
        <p:spPr>
          <a:xfrm>
            <a:off x="2572050" y="1652263"/>
            <a:ext cx="3999900" cy="838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600"/>
              <a:buFont typeface="Anaheim"/>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
        <p:nvSpPr>
          <p:cNvPr id="1187" name="Google Shape;1187;p47"/>
          <p:cNvSpPr txBox="1"/>
          <p:nvPr/>
        </p:nvSpPr>
        <p:spPr>
          <a:xfrm>
            <a:off x="2720550" y="3431613"/>
            <a:ext cx="3702900" cy="7926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accent2"/>
                </a:solidFill>
                <a:latin typeface="Manjari"/>
                <a:ea typeface="Manjari"/>
                <a:cs typeface="Manjari"/>
                <a:sym typeface="Manjari"/>
              </a:rPr>
              <a:t>CREDITS: This presentation template was created by </a:t>
            </a:r>
            <a:r>
              <a:rPr b="1" lang="en" sz="1200">
                <a:solidFill>
                  <a:schemeClr val="accent2"/>
                </a:solidFill>
                <a:uFill>
                  <a:noFill/>
                </a:uFill>
                <a:latin typeface="Manjari"/>
                <a:ea typeface="Manjari"/>
                <a:cs typeface="Manjari"/>
                <a:sym typeface="Manjari"/>
                <a:hlinkClick r:id="rId2">
                  <a:extLst>
                    <a:ext uri="{A12FA001-AC4F-418D-AE19-62706E023703}">
                      <ahyp:hlinkClr val="tx"/>
                    </a:ext>
                  </a:extLst>
                </a:hlinkClick>
              </a:rPr>
              <a:t>Slidesgo</a:t>
            </a:r>
            <a:r>
              <a:rPr lang="en" sz="1200">
                <a:solidFill>
                  <a:schemeClr val="accent2"/>
                </a:solidFill>
                <a:latin typeface="Manjari"/>
                <a:ea typeface="Manjari"/>
                <a:cs typeface="Manjari"/>
                <a:sym typeface="Manjari"/>
              </a:rPr>
              <a:t>, including icons by </a:t>
            </a:r>
            <a:r>
              <a:rPr b="1" lang="en" sz="1200">
                <a:solidFill>
                  <a:schemeClr val="accent2"/>
                </a:solidFill>
                <a:uFill>
                  <a:noFill/>
                </a:uFill>
                <a:latin typeface="Manjari"/>
                <a:ea typeface="Manjari"/>
                <a:cs typeface="Manjari"/>
                <a:sym typeface="Manjari"/>
                <a:hlinkClick r:id="rId3">
                  <a:extLst>
                    <a:ext uri="{A12FA001-AC4F-418D-AE19-62706E023703}">
                      <ahyp:hlinkClr val="tx"/>
                    </a:ext>
                  </a:extLst>
                </a:hlinkClick>
              </a:rPr>
              <a:t>Flaticon</a:t>
            </a:r>
            <a:r>
              <a:rPr lang="en" sz="1200">
                <a:solidFill>
                  <a:schemeClr val="accent2"/>
                </a:solidFill>
                <a:latin typeface="Manjari"/>
                <a:ea typeface="Manjari"/>
                <a:cs typeface="Manjari"/>
                <a:sym typeface="Manjari"/>
              </a:rPr>
              <a:t>, infographics &amp; images by </a:t>
            </a:r>
            <a:r>
              <a:rPr b="1" lang="en" sz="1200">
                <a:solidFill>
                  <a:schemeClr val="accent2"/>
                </a:solidFill>
                <a:uFill>
                  <a:noFill/>
                </a:uFill>
                <a:latin typeface="Manjari"/>
                <a:ea typeface="Manjari"/>
                <a:cs typeface="Manjari"/>
                <a:sym typeface="Manjari"/>
                <a:hlinkClick r:id="rId4">
                  <a:extLst>
                    <a:ext uri="{A12FA001-AC4F-418D-AE19-62706E023703}">
                      <ahyp:hlinkClr val="tx"/>
                    </a:ext>
                  </a:extLst>
                </a:hlinkClick>
              </a:rPr>
              <a:t>Freepik</a:t>
            </a:r>
            <a:r>
              <a:rPr lang="en" sz="1200">
                <a:solidFill>
                  <a:schemeClr val="accent2"/>
                </a:solidFill>
                <a:latin typeface="Manjari"/>
                <a:ea typeface="Manjari"/>
                <a:cs typeface="Manjari"/>
                <a:sym typeface="Manjari"/>
              </a:rPr>
              <a:t> </a:t>
            </a:r>
            <a:endParaRPr sz="1200">
              <a:solidFill>
                <a:schemeClr val="accent2"/>
              </a:solidFill>
              <a:latin typeface="Manjari"/>
              <a:ea typeface="Manjari"/>
              <a:cs typeface="Manjari"/>
              <a:sym typeface="Manja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
    <p:spTree>
      <p:nvGrpSpPr>
        <p:cNvPr id="1188" name="Shape 1188"/>
        <p:cNvGrpSpPr/>
        <p:nvPr/>
      </p:nvGrpSpPr>
      <p:grpSpPr>
        <a:xfrm>
          <a:off x="0" y="0"/>
          <a:ext cx="0" cy="0"/>
          <a:chOff x="0" y="0"/>
          <a:chExt cx="0" cy="0"/>
        </a:xfrm>
      </p:grpSpPr>
      <p:sp>
        <p:nvSpPr>
          <p:cNvPr id="1189" name="Google Shape;1189;p48"/>
          <p:cNvSpPr/>
          <p:nvPr/>
        </p:nvSpPr>
        <p:spPr>
          <a:xfrm flipH="1" rot="288678">
            <a:off x="-1270417" y="553336"/>
            <a:ext cx="4658411" cy="476518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8"/>
          <p:cNvSpPr/>
          <p:nvPr/>
        </p:nvSpPr>
        <p:spPr>
          <a:xfrm>
            <a:off x="1334050" y="1127073"/>
            <a:ext cx="1522302" cy="1342795"/>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1" name="Google Shape;1191;p48"/>
          <p:cNvGrpSpPr/>
          <p:nvPr/>
        </p:nvGrpSpPr>
        <p:grpSpPr>
          <a:xfrm>
            <a:off x="5119018" y="713081"/>
            <a:ext cx="2270935" cy="2260334"/>
            <a:chOff x="6762468" y="1386456"/>
            <a:chExt cx="2270935" cy="2260334"/>
          </a:xfrm>
        </p:grpSpPr>
        <p:sp>
          <p:nvSpPr>
            <p:cNvPr id="1192" name="Google Shape;1192;p48"/>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8"/>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8"/>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8"/>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8"/>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8"/>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8"/>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8"/>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8"/>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8"/>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8"/>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8"/>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8"/>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8"/>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8"/>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8"/>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8"/>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8"/>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8"/>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8"/>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8"/>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8"/>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8"/>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8"/>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8"/>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8"/>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8"/>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8"/>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8"/>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8"/>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8"/>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8"/>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8"/>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5" name="Google Shape;1225;p48"/>
          <p:cNvSpPr/>
          <p:nvPr/>
        </p:nvSpPr>
        <p:spPr>
          <a:xfrm flipH="1" rot="-1848056">
            <a:off x="7756025" y="2517986"/>
            <a:ext cx="1938888" cy="3305698"/>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
    <p:spTree>
      <p:nvGrpSpPr>
        <p:cNvPr id="1226" name="Shape 1226"/>
        <p:cNvGrpSpPr/>
        <p:nvPr/>
      </p:nvGrpSpPr>
      <p:grpSpPr>
        <a:xfrm>
          <a:off x="0" y="0"/>
          <a:ext cx="0" cy="0"/>
          <a:chOff x="0" y="0"/>
          <a:chExt cx="0" cy="0"/>
        </a:xfrm>
      </p:grpSpPr>
      <p:grpSp>
        <p:nvGrpSpPr>
          <p:cNvPr id="1227" name="Google Shape;1227;p49"/>
          <p:cNvGrpSpPr/>
          <p:nvPr/>
        </p:nvGrpSpPr>
        <p:grpSpPr>
          <a:xfrm>
            <a:off x="5" y="-80449"/>
            <a:ext cx="2277317" cy="5304377"/>
            <a:chOff x="224725" y="566950"/>
            <a:chExt cx="1850875" cy="4311100"/>
          </a:xfrm>
        </p:grpSpPr>
        <p:sp>
          <p:nvSpPr>
            <p:cNvPr id="1228" name="Google Shape;1228;p49"/>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9"/>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9"/>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9"/>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9"/>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9"/>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9"/>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9"/>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9"/>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9"/>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9"/>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9"/>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9"/>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9"/>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9"/>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9"/>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9"/>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9"/>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9"/>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9"/>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9"/>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9"/>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9"/>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9"/>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2" name="Google Shape;1252;p49"/>
          <p:cNvSpPr/>
          <p:nvPr/>
        </p:nvSpPr>
        <p:spPr>
          <a:xfrm flipH="1" rot="-3415034">
            <a:off x="5349941" y="647072"/>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9"/>
          <p:cNvSpPr/>
          <p:nvPr/>
        </p:nvSpPr>
        <p:spPr>
          <a:xfrm rot="1379372">
            <a:off x="5149944" y="2281365"/>
            <a:ext cx="1343009" cy="1754062"/>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9"/>
          <p:cNvSpPr/>
          <p:nvPr/>
        </p:nvSpPr>
        <p:spPr>
          <a:xfrm>
            <a:off x="-767475" y="502200"/>
            <a:ext cx="2264661" cy="19975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4">
    <p:spTree>
      <p:nvGrpSpPr>
        <p:cNvPr id="1255" name="Shape 1255"/>
        <p:cNvGrpSpPr/>
        <p:nvPr/>
      </p:nvGrpSpPr>
      <p:grpSpPr>
        <a:xfrm>
          <a:off x="0" y="0"/>
          <a:ext cx="0" cy="0"/>
          <a:chOff x="0" y="0"/>
          <a:chExt cx="0" cy="0"/>
        </a:xfrm>
      </p:grpSpPr>
      <p:grpSp>
        <p:nvGrpSpPr>
          <p:cNvPr id="1256" name="Google Shape;1256;p50"/>
          <p:cNvGrpSpPr/>
          <p:nvPr/>
        </p:nvGrpSpPr>
        <p:grpSpPr>
          <a:xfrm rot="-4412986">
            <a:off x="6233427" y="1978854"/>
            <a:ext cx="2523466" cy="2406919"/>
            <a:chOff x="616550" y="744600"/>
            <a:chExt cx="936200" cy="893025"/>
          </a:xfrm>
        </p:grpSpPr>
        <p:sp>
          <p:nvSpPr>
            <p:cNvPr id="1257" name="Google Shape;1257;p50"/>
            <p:cNvSpPr/>
            <p:nvPr/>
          </p:nvSpPr>
          <p:spPr>
            <a:xfrm>
              <a:off x="616550" y="744600"/>
              <a:ext cx="936200" cy="893025"/>
            </a:xfrm>
            <a:custGeom>
              <a:rect b="b" l="l" r="r" t="t"/>
              <a:pathLst>
                <a:path extrusionOk="0" h="35721" w="37448">
                  <a:moveTo>
                    <a:pt x="21003" y="1"/>
                  </a:moveTo>
                  <a:cubicBezTo>
                    <a:pt x="20950" y="1"/>
                    <a:pt x="20897" y="16"/>
                    <a:pt x="20852" y="46"/>
                  </a:cubicBezTo>
                  <a:lnTo>
                    <a:pt x="18177" y="2356"/>
                  </a:lnTo>
                  <a:cubicBezTo>
                    <a:pt x="18177" y="2356"/>
                    <a:pt x="18146" y="2387"/>
                    <a:pt x="18146" y="2387"/>
                  </a:cubicBezTo>
                  <a:lnTo>
                    <a:pt x="91" y="26946"/>
                  </a:lnTo>
                  <a:cubicBezTo>
                    <a:pt x="0" y="27068"/>
                    <a:pt x="61" y="27220"/>
                    <a:pt x="182" y="27281"/>
                  </a:cubicBezTo>
                  <a:lnTo>
                    <a:pt x="2523" y="28436"/>
                  </a:lnTo>
                  <a:lnTo>
                    <a:pt x="15654" y="35700"/>
                  </a:lnTo>
                  <a:cubicBezTo>
                    <a:pt x="15692" y="35713"/>
                    <a:pt x="15735" y="35720"/>
                    <a:pt x="15776" y="35720"/>
                  </a:cubicBezTo>
                  <a:cubicBezTo>
                    <a:pt x="15835" y="35720"/>
                    <a:pt x="15892" y="35705"/>
                    <a:pt x="15927" y="35670"/>
                  </a:cubicBezTo>
                  <a:cubicBezTo>
                    <a:pt x="16657" y="35092"/>
                    <a:pt x="20274" y="32083"/>
                    <a:pt x="25320" y="27433"/>
                  </a:cubicBezTo>
                  <a:cubicBezTo>
                    <a:pt x="30730" y="22417"/>
                    <a:pt x="37204" y="14666"/>
                    <a:pt x="37204" y="14666"/>
                  </a:cubicBezTo>
                  <a:cubicBezTo>
                    <a:pt x="37448" y="14454"/>
                    <a:pt x="37448" y="14089"/>
                    <a:pt x="37204" y="13876"/>
                  </a:cubicBezTo>
                  <a:cubicBezTo>
                    <a:pt x="36779" y="13451"/>
                    <a:pt x="35867" y="12600"/>
                    <a:pt x="34286" y="11171"/>
                  </a:cubicBezTo>
                  <a:cubicBezTo>
                    <a:pt x="31824" y="9013"/>
                    <a:pt x="22493" y="1171"/>
                    <a:pt x="21155" y="46"/>
                  </a:cubicBezTo>
                  <a:cubicBezTo>
                    <a:pt x="21110" y="16"/>
                    <a:pt x="21057" y="1"/>
                    <a:pt x="210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0"/>
            <p:cNvSpPr/>
            <p:nvPr/>
          </p:nvSpPr>
          <p:spPr>
            <a:xfrm>
              <a:off x="1118825" y="951075"/>
              <a:ext cx="191525" cy="163425"/>
            </a:xfrm>
            <a:custGeom>
              <a:rect b="b" l="l" r="r" t="t"/>
              <a:pathLst>
                <a:path extrusionOk="0" h="6537" w="7661">
                  <a:moveTo>
                    <a:pt x="426" y="0"/>
                  </a:moveTo>
                  <a:cubicBezTo>
                    <a:pt x="317" y="0"/>
                    <a:pt x="206" y="46"/>
                    <a:pt x="122" y="146"/>
                  </a:cubicBezTo>
                  <a:cubicBezTo>
                    <a:pt x="1" y="298"/>
                    <a:pt x="31" y="541"/>
                    <a:pt x="183" y="663"/>
                  </a:cubicBezTo>
                  <a:lnTo>
                    <a:pt x="6992" y="6468"/>
                  </a:lnTo>
                  <a:cubicBezTo>
                    <a:pt x="7052" y="6499"/>
                    <a:pt x="7144" y="6529"/>
                    <a:pt x="7235" y="6529"/>
                  </a:cubicBezTo>
                  <a:cubicBezTo>
                    <a:pt x="7251" y="6534"/>
                    <a:pt x="7268" y="6537"/>
                    <a:pt x="7286" y="6537"/>
                  </a:cubicBezTo>
                  <a:cubicBezTo>
                    <a:pt x="7368" y="6537"/>
                    <a:pt x="7464" y="6483"/>
                    <a:pt x="7539" y="6407"/>
                  </a:cubicBezTo>
                  <a:cubicBezTo>
                    <a:pt x="7660" y="6255"/>
                    <a:pt x="7630" y="6012"/>
                    <a:pt x="7478" y="5860"/>
                  </a:cubicBezTo>
                  <a:lnTo>
                    <a:pt x="669" y="85"/>
                  </a:lnTo>
                  <a:cubicBezTo>
                    <a:pt x="601" y="31"/>
                    <a:pt x="514" y="0"/>
                    <a:pt x="4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50"/>
            <p:cNvSpPr/>
            <p:nvPr/>
          </p:nvSpPr>
          <p:spPr>
            <a:xfrm>
              <a:off x="1078550" y="994400"/>
              <a:ext cx="190750" cy="164750"/>
            </a:xfrm>
            <a:custGeom>
              <a:rect b="b" l="l" r="r" t="t"/>
              <a:pathLst>
                <a:path extrusionOk="0" h="6590" w="7630">
                  <a:moveTo>
                    <a:pt x="413" y="0"/>
                  </a:moveTo>
                  <a:cubicBezTo>
                    <a:pt x="308" y="0"/>
                    <a:pt x="206" y="45"/>
                    <a:pt x="122" y="146"/>
                  </a:cubicBezTo>
                  <a:cubicBezTo>
                    <a:pt x="1" y="298"/>
                    <a:pt x="1" y="541"/>
                    <a:pt x="153" y="662"/>
                  </a:cubicBezTo>
                  <a:lnTo>
                    <a:pt x="6931" y="6498"/>
                  </a:lnTo>
                  <a:cubicBezTo>
                    <a:pt x="7022" y="6559"/>
                    <a:pt x="7113" y="6589"/>
                    <a:pt x="7174" y="6589"/>
                  </a:cubicBezTo>
                  <a:cubicBezTo>
                    <a:pt x="7296" y="6589"/>
                    <a:pt x="7417" y="6529"/>
                    <a:pt x="7478" y="6437"/>
                  </a:cubicBezTo>
                  <a:cubicBezTo>
                    <a:pt x="7630" y="6285"/>
                    <a:pt x="7600" y="6042"/>
                    <a:pt x="7448" y="5921"/>
                  </a:cubicBezTo>
                  <a:lnTo>
                    <a:pt x="669" y="85"/>
                  </a:lnTo>
                  <a:cubicBezTo>
                    <a:pt x="587" y="30"/>
                    <a:pt x="499" y="0"/>
                    <a:pt x="4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50"/>
            <p:cNvSpPr/>
            <p:nvPr/>
          </p:nvSpPr>
          <p:spPr>
            <a:xfrm>
              <a:off x="1041325" y="1033375"/>
              <a:ext cx="196075" cy="159975"/>
            </a:xfrm>
            <a:custGeom>
              <a:rect b="b" l="l" r="r" t="t"/>
              <a:pathLst>
                <a:path extrusionOk="0" h="6399" w="7843">
                  <a:moveTo>
                    <a:pt x="446" y="1"/>
                  </a:moveTo>
                  <a:cubicBezTo>
                    <a:pt x="335" y="1"/>
                    <a:pt x="223" y="48"/>
                    <a:pt x="152" y="137"/>
                  </a:cubicBezTo>
                  <a:cubicBezTo>
                    <a:pt x="0" y="319"/>
                    <a:pt x="31" y="532"/>
                    <a:pt x="213" y="684"/>
                  </a:cubicBezTo>
                  <a:lnTo>
                    <a:pt x="7174" y="6307"/>
                  </a:lnTo>
                  <a:cubicBezTo>
                    <a:pt x="7234" y="6368"/>
                    <a:pt x="7326" y="6398"/>
                    <a:pt x="7386" y="6398"/>
                  </a:cubicBezTo>
                  <a:cubicBezTo>
                    <a:pt x="7508" y="6398"/>
                    <a:pt x="7630" y="6337"/>
                    <a:pt x="7690" y="6246"/>
                  </a:cubicBezTo>
                  <a:cubicBezTo>
                    <a:pt x="7842" y="6094"/>
                    <a:pt x="7812" y="5851"/>
                    <a:pt x="7630" y="5729"/>
                  </a:cubicBezTo>
                  <a:lnTo>
                    <a:pt x="669" y="76"/>
                  </a:lnTo>
                  <a:cubicBezTo>
                    <a:pt x="606" y="25"/>
                    <a:pt x="526" y="1"/>
                    <a:pt x="4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50"/>
            <p:cNvSpPr/>
            <p:nvPr/>
          </p:nvSpPr>
          <p:spPr>
            <a:xfrm>
              <a:off x="1007125" y="1070750"/>
              <a:ext cx="186950" cy="159825"/>
            </a:xfrm>
            <a:custGeom>
              <a:rect b="b" l="l" r="r" t="t"/>
              <a:pathLst>
                <a:path extrusionOk="0" h="6393" w="7478">
                  <a:moveTo>
                    <a:pt x="413" y="1"/>
                  </a:moveTo>
                  <a:cubicBezTo>
                    <a:pt x="307" y="1"/>
                    <a:pt x="206" y="48"/>
                    <a:pt x="122" y="131"/>
                  </a:cubicBezTo>
                  <a:cubicBezTo>
                    <a:pt x="0" y="283"/>
                    <a:pt x="0" y="526"/>
                    <a:pt x="183" y="678"/>
                  </a:cubicBezTo>
                  <a:lnTo>
                    <a:pt x="6809" y="6301"/>
                  </a:lnTo>
                  <a:cubicBezTo>
                    <a:pt x="6870" y="6362"/>
                    <a:pt x="6961" y="6393"/>
                    <a:pt x="7022" y="6393"/>
                  </a:cubicBezTo>
                  <a:cubicBezTo>
                    <a:pt x="7143" y="6393"/>
                    <a:pt x="7265" y="6362"/>
                    <a:pt x="7326" y="6271"/>
                  </a:cubicBezTo>
                  <a:cubicBezTo>
                    <a:pt x="7478" y="6119"/>
                    <a:pt x="7447" y="5876"/>
                    <a:pt x="7295" y="5724"/>
                  </a:cubicBezTo>
                  <a:lnTo>
                    <a:pt x="669" y="101"/>
                  </a:lnTo>
                  <a:cubicBezTo>
                    <a:pt x="587" y="32"/>
                    <a:pt x="499" y="1"/>
                    <a:pt x="4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2" name="Google Shape;1262;p50"/>
          <p:cNvGrpSpPr/>
          <p:nvPr/>
        </p:nvGrpSpPr>
        <p:grpSpPr>
          <a:xfrm>
            <a:off x="1326404" y="500540"/>
            <a:ext cx="1830972" cy="1822411"/>
            <a:chOff x="2414491" y="671177"/>
            <a:chExt cx="1830972" cy="1822411"/>
          </a:xfrm>
        </p:grpSpPr>
        <p:sp>
          <p:nvSpPr>
            <p:cNvPr id="1263" name="Google Shape;1263;p50"/>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0"/>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0"/>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0"/>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50"/>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50"/>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50"/>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50"/>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50"/>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50"/>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50"/>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0"/>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0"/>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50"/>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50"/>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0"/>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0"/>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50"/>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0"/>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0"/>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0"/>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0"/>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50"/>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50"/>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50"/>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0"/>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50"/>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50"/>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0"/>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0"/>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0"/>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0"/>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0"/>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0"/>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7" name="Google Shape;1297;p50"/>
          <p:cNvGrpSpPr/>
          <p:nvPr/>
        </p:nvGrpSpPr>
        <p:grpSpPr>
          <a:xfrm rot="-969610">
            <a:off x="6880585" y="2461943"/>
            <a:ext cx="2217391" cy="2896369"/>
            <a:chOff x="6078061" y="1684347"/>
            <a:chExt cx="1743860" cy="2277840"/>
          </a:xfrm>
        </p:grpSpPr>
        <p:sp>
          <p:nvSpPr>
            <p:cNvPr id="1298" name="Google Shape;1298;p50"/>
            <p:cNvSpPr/>
            <p:nvPr/>
          </p:nvSpPr>
          <p:spPr>
            <a:xfrm>
              <a:off x="7384410" y="1684347"/>
              <a:ext cx="437511" cy="516459"/>
            </a:xfrm>
            <a:custGeom>
              <a:rect b="b" l="l" r="r" t="t"/>
              <a:pathLst>
                <a:path extrusionOk="0" h="10022" w="8490">
                  <a:moveTo>
                    <a:pt x="8405" y="0"/>
                  </a:moveTo>
                  <a:cubicBezTo>
                    <a:pt x="8396" y="0"/>
                    <a:pt x="8390" y="41"/>
                    <a:pt x="8390" y="41"/>
                  </a:cubicBezTo>
                  <a:cubicBezTo>
                    <a:pt x="8390" y="41"/>
                    <a:pt x="6535" y="1439"/>
                    <a:pt x="4043" y="1986"/>
                  </a:cubicBezTo>
                  <a:cubicBezTo>
                    <a:pt x="1551" y="2563"/>
                    <a:pt x="0" y="6636"/>
                    <a:pt x="487" y="8430"/>
                  </a:cubicBezTo>
                  <a:cubicBezTo>
                    <a:pt x="895" y="9870"/>
                    <a:pt x="1871" y="10021"/>
                    <a:pt x="2264" y="10021"/>
                  </a:cubicBezTo>
                  <a:cubicBezTo>
                    <a:pt x="2369" y="10021"/>
                    <a:pt x="2432" y="10010"/>
                    <a:pt x="2432" y="10010"/>
                  </a:cubicBezTo>
                  <a:cubicBezTo>
                    <a:pt x="2432" y="10010"/>
                    <a:pt x="8298" y="8794"/>
                    <a:pt x="8420" y="4053"/>
                  </a:cubicBezTo>
                  <a:cubicBezTo>
                    <a:pt x="8490" y="427"/>
                    <a:pt x="8435" y="0"/>
                    <a:pt x="84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0"/>
            <p:cNvSpPr/>
            <p:nvPr/>
          </p:nvSpPr>
          <p:spPr>
            <a:xfrm>
              <a:off x="6078061" y="2151644"/>
              <a:ext cx="1448939" cy="1810543"/>
            </a:xfrm>
            <a:custGeom>
              <a:rect b="b" l="l" r="r" t="t"/>
              <a:pathLst>
                <a:path extrusionOk="0" h="35134" w="28117">
                  <a:moveTo>
                    <a:pt x="26110" y="0"/>
                  </a:moveTo>
                  <a:cubicBezTo>
                    <a:pt x="26110" y="0"/>
                    <a:pt x="21247" y="3587"/>
                    <a:pt x="16353" y="10213"/>
                  </a:cubicBezTo>
                  <a:cubicBezTo>
                    <a:pt x="11429" y="16839"/>
                    <a:pt x="0" y="34256"/>
                    <a:pt x="1186" y="35107"/>
                  </a:cubicBezTo>
                  <a:cubicBezTo>
                    <a:pt x="1210" y="35125"/>
                    <a:pt x="1241" y="35134"/>
                    <a:pt x="1279" y="35134"/>
                  </a:cubicBezTo>
                  <a:cubicBezTo>
                    <a:pt x="3097" y="35134"/>
                    <a:pt x="20354" y="14791"/>
                    <a:pt x="24195" y="8420"/>
                  </a:cubicBezTo>
                  <a:cubicBezTo>
                    <a:pt x="28116" y="1915"/>
                    <a:pt x="27782" y="942"/>
                    <a:pt x="27782" y="942"/>
                  </a:cubicBezTo>
                  <a:lnTo>
                    <a:pt x="261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0" name="Google Shape;1300;p50"/>
          <p:cNvSpPr/>
          <p:nvPr/>
        </p:nvSpPr>
        <p:spPr>
          <a:xfrm rot="5400000">
            <a:off x="-1836150" y="1175258"/>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0"/>
          <p:cNvSpPr/>
          <p:nvPr/>
        </p:nvSpPr>
        <p:spPr>
          <a:xfrm rot="-7977683">
            <a:off x="2160949" y="3164250"/>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0"/>
          <p:cNvSpPr/>
          <p:nvPr/>
        </p:nvSpPr>
        <p:spPr>
          <a:xfrm flipH="1" rot="4742319">
            <a:off x="6790763" y="-645967"/>
            <a:ext cx="3210858" cy="3197544"/>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6" name="Shape 106"/>
        <p:cNvGrpSpPr/>
        <p:nvPr/>
      </p:nvGrpSpPr>
      <p:grpSpPr>
        <a:xfrm>
          <a:off x="0" y="0"/>
          <a:ext cx="0" cy="0"/>
          <a:chOff x="0" y="0"/>
          <a:chExt cx="0" cy="0"/>
        </a:xfrm>
      </p:grpSpPr>
      <p:sp>
        <p:nvSpPr>
          <p:cNvPr id="107" name="Google Shape;107;p6"/>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5">
    <p:spTree>
      <p:nvGrpSpPr>
        <p:cNvPr id="1303" name="Shape 1303"/>
        <p:cNvGrpSpPr/>
        <p:nvPr/>
      </p:nvGrpSpPr>
      <p:grpSpPr>
        <a:xfrm>
          <a:off x="0" y="0"/>
          <a:ext cx="0" cy="0"/>
          <a:chOff x="0" y="0"/>
          <a:chExt cx="0" cy="0"/>
        </a:xfrm>
      </p:grpSpPr>
      <p:sp>
        <p:nvSpPr>
          <p:cNvPr id="1304" name="Google Shape;1304;p51"/>
          <p:cNvSpPr/>
          <p:nvPr/>
        </p:nvSpPr>
        <p:spPr>
          <a:xfrm flipH="1" rot="288619">
            <a:off x="-1653681" y="1325314"/>
            <a:ext cx="4829256" cy="4097619"/>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1"/>
          <p:cNvSpPr/>
          <p:nvPr/>
        </p:nvSpPr>
        <p:spPr>
          <a:xfrm>
            <a:off x="7777725" y="671438"/>
            <a:ext cx="2264661" cy="19975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1"/>
          <p:cNvSpPr/>
          <p:nvPr/>
        </p:nvSpPr>
        <p:spPr>
          <a:xfrm rot="8226410">
            <a:off x="757957" y="-908700"/>
            <a:ext cx="1938898" cy="3305715"/>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7" name="Google Shape;1307;p51"/>
          <p:cNvGrpSpPr/>
          <p:nvPr/>
        </p:nvGrpSpPr>
        <p:grpSpPr>
          <a:xfrm rot="-3861937">
            <a:off x="6523183" y="1380139"/>
            <a:ext cx="2023570" cy="3313878"/>
            <a:chOff x="5754175" y="3922575"/>
            <a:chExt cx="682400" cy="1117525"/>
          </a:xfrm>
        </p:grpSpPr>
        <p:sp>
          <p:nvSpPr>
            <p:cNvPr id="1308" name="Google Shape;1308;p51"/>
            <p:cNvSpPr/>
            <p:nvPr/>
          </p:nvSpPr>
          <p:spPr>
            <a:xfrm>
              <a:off x="5754175" y="4953250"/>
              <a:ext cx="70700" cy="86850"/>
            </a:xfrm>
            <a:custGeom>
              <a:rect b="b" l="l" r="r" t="t"/>
              <a:pathLst>
                <a:path extrusionOk="0" h="3474" w="2828">
                  <a:moveTo>
                    <a:pt x="1855" y="1"/>
                  </a:moveTo>
                  <a:cubicBezTo>
                    <a:pt x="1855" y="1"/>
                    <a:pt x="0" y="3283"/>
                    <a:pt x="973" y="3466"/>
                  </a:cubicBezTo>
                  <a:cubicBezTo>
                    <a:pt x="1000" y="3471"/>
                    <a:pt x="1027" y="3473"/>
                    <a:pt x="1054" y="3473"/>
                  </a:cubicBezTo>
                  <a:cubicBezTo>
                    <a:pt x="1994" y="3473"/>
                    <a:pt x="2827" y="456"/>
                    <a:pt x="2827" y="456"/>
                  </a:cubicBezTo>
                  <a:lnTo>
                    <a:pt x="1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1"/>
            <p:cNvSpPr/>
            <p:nvPr/>
          </p:nvSpPr>
          <p:spPr>
            <a:xfrm>
              <a:off x="5768600" y="4780750"/>
              <a:ext cx="193050" cy="209925"/>
            </a:xfrm>
            <a:custGeom>
              <a:rect b="b" l="l" r="r" t="t"/>
              <a:pathLst>
                <a:path extrusionOk="0" h="8397" w="7722">
                  <a:moveTo>
                    <a:pt x="1065" y="1"/>
                  </a:moveTo>
                  <a:cubicBezTo>
                    <a:pt x="1065" y="1"/>
                    <a:pt x="1" y="7812"/>
                    <a:pt x="1156" y="8359"/>
                  </a:cubicBezTo>
                  <a:cubicBezTo>
                    <a:pt x="1208" y="8384"/>
                    <a:pt x="1269" y="8396"/>
                    <a:pt x="1338" y="8396"/>
                  </a:cubicBezTo>
                  <a:cubicBezTo>
                    <a:pt x="2789" y="8396"/>
                    <a:pt x="7721" y="3131"/>
                    <a:pt x="7721" y="3131"/>
                  </a:cubicBezTo>
                  <a:lnTo>
                    <a:pt x="10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1"/>
            <p:cNvSpPr/>
            <p:nvPr/>
          </p:nvSpPr>
          <p:spPr>
            <a:xfrm>
              <a:off x="5795200" y="4343050"/>
              <a:ext cx="389100" cy="516000"/>
            </a:xfrm>
            <a:custGeom>
              <a:rect b="b" l="l" r="r" t="t"/>
              <a:pathLst>
                <a:path extrusionOk="0" h="20640" w="15564">
                  <a:moveTo>
                    <a:pt x="8329" y="1"/>
                  </a:moveTo>
                  <a:cubicBezTo>
                    <a:pt x="8329" y="1"/>
                    <a:pt x="7296" y="1399"/>
                    <a:pt x="5715" y="5047"/>
                  </a:cubicBezTo>
                  <a:cubicBezTo>
                    <a:pt x="4104" y="8694"/>
                    <a:pt x="1" y="17509"/>
                    <a:pt x="1" y="17509"/>
                  </a:cubicBezTo>
                  <a:lnTo>
                    <a:pt x="6657" y="20639"/>
                  </a:lnTo>
                  <a:cubicBezTo>
                    <a:pt x="6657" y="20639"/>
                    <a:pt x="7387" y="19728"/>
                    <a:pt x="9636" y="15381"/>
                  </a:cubicBezTo>
                  <a:cubicBezTo>
                    <a:pt x="12281" y="10305"/>
                    <a:pt x="15563" y="3010"/>
                    <a:pt x="15563" y="3010"/>
                  </a:cubicBezTo>
                  <a:lnTo>
                    <a:pt x="83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1"/>
            <p:cNvSpPr/>
            <p:nvPr/>
          </p:nvSpPr>
          <p:spPr>
            <a:xfrm>
              <a:off x="6003425" y="3922575"/>
              <a:ext cx="433150" cy="579525"/>
            </a:xfrm>
            <a:custGeom>
              <a:rect b="b" l="l" r="r" t="t"/>
              <a:pathLst>
                <a:path extrusionOk="0" h="23181" w="17326">
                  <a:moveTo>
                    <a:pt x="11816" y="1"/>
                  </a:moveTo>
                  <a:cubicBezTo>
                    <a:pt x="10345" y="1"/>
                    <a:pt x="8903" y="821"/>
                    <a:pt x="8085" y="2200"/>
                  </a:cubicBezTo>
                  <a:cubicBezTo>
                    <a:pt x="6535" y="4814"/>
                    <a:pt x="0" y="16820"/>
                    <a:pt x="0" y="16820"/>
                  </a:cubicBezTo>
                  <a:lnTo>
                    <a:pt x="7234" y="19829"/>
                  </a:lnTo>
                  <a:cubicBezTo>
                    <a:pt x="7234" y="19829"/>
                    <a:pt x="13515" y="6181"/>
                    <a:pt x="13978" y="6181"/>
                  </a:cubicBezTo>
                  <a:cubicBezTo>
                    <a:pt x="13979" y="6181"/>
                    <a:pt x="13981" y="6181"/>
                    <a:pt x="13982" y="6181"/>
                  </a:cubicBezTo>
                  <a:cubicBezTo>
                    <a:pt x="14469" y="6273"/>
                    <a:pt x="8237" y="17276"/>
                    <a:pt x="8481" y="20619"/>
                  </a:cubicBezTo>
                  <a:cubicBezTo>
                    <a:pt x="8589" y="22468"/>
                    <a:pt x="9616" y="23180"/>
                    <a:pt x="10214" y="23180"/>
                  </a:cubicBezTo>
                  <a:cubicBezTo>
                    <a:pt x="10451" y="23180"/>
                    <a:pt x="10621" y="23068"/>
                    <a:pt x="10639" y="22869"/>
                  </a:cubicBezTo>
                  <a:cubicBezTo>
                    <a:pt x="10730" y="22109"/>
                    <a:pt x="8845" y="21835"/>
                    <a:pt x="9757" y="19130"/>
                  </a:cubicBezTo>
                  <a:cubicBezTo>
                    <a:pt x="12493" y="10802"/>
                    <a:pt x="17326" y="5300"/>
                    <a:pt x="15411" y="2169"/>
                  </a:cubicBezTo>
                  <a:cubicBezTo>
                    <a:pt x="14477" y="660"/>
                    <a:pt x="13135" y="1"/>
                    <a:pt x="1181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8" name="Shape 108"/>
        <p:cNvGrpSpPr/>
        <p:nvPr/>
      </p:nvGrpSpPr>
      <p:grpSpPr>
        <a:xfrm>
          <a:off x="0" y="0"/>
          <a:ext cx="0" cy="0"/>
          <a:chOff x="0" y="0"/>
          <a:chExt cx="0" cy="0"/>
        </a:xfrm>
      </p:grpSpPr>
      <p:sp>
        <p:nvSpPr>
          <p:cNvPr id="109" name="Google Shape;109;p7"/>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a:solidFill>
                  <a:schemeClr val="accen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10" name="Google Shape;110;p7"/>
          <p:cNvSpPr txBox="1"/>
          <p:nvPr>
            <p:ph idx="1" type="body"/>
          </p:nvPr>
        </p:nvSpPr>
        <p:spPr>
          <a:xfrm>
            <a:off x="713225" y="1122325"/>
            <a:ext cx="7717500" cy="3580500"/>
          </a:xfrm>
          <a:prstGeom prst="rect">
            <a:avLst/>
          </a:prstGeom>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1"/>
              </a:buClr>
              <a:buSzPts val="1800"/>
              <a:buFont typeface="Hammersmith One"/>
              <a:buAutoNum type="arabicPeriod"/>
              <a:defRPr sz="1600">
                <a:solidFill>
                  <a:srgbClr val="806860"/>
                </a:solidFill>
              </a:defRPr>
            </a:lvl1pPr>
            <a:lvl2pPr indent="-317500" lvl="1" marL="914400">
              <a:spcBef>
                <a:spcPts val="0"/>
              </a:spcBef>
              <a:spcAft>
                <a:spcPts val="0"/>
              </a:spcAft>
              <a:buClr>
                <a:schemeClr val="accent1"/>
              </a:buClr>
              <a:buSzPts val="1400"/>
              <a:buFont typeface="Hammersmith One"/>
              <a:buAutoNum type="alphaLcPeriod"/>
              <a:defRPr sz="1600"/>
            </a:lvl2pPr>
            <a:lvl3pPr indent="-317500" lvl="2" marL="1371600">
              <a:spcBef>
                <a:spcPts val="0"/>
              </a:spcBef>
              <a:spcAft>
                <a:spcPts val="0"/>
              </a:spcAft>
              <a:buClr>
                <a:srgbClr val="FEDD4F"/>
              </a:buClr>
              <a:buSzPts val="1400"/>
              <a:buFont typeface="Hammersmith One"/>
              <a:buAutoNum type="romanLcPeriod"/>
              <a:defRPr sz="1200"/>
            </a:lvl3pPr>
            <a:lvl4pPr indent="-317500" lvl="3" marL="1828800">
              <a:spcBef>
                <a:spcPts val="0"/>
              </a:spcBef>
              <a:spcAft>
                <a:spcPts val="0"/>
              </a:spcAft>
              <a:buClr>
                <a:srgbClr val="FEDD4F"/>
              </a:buClr>
              <a:buSzPts val="1400"/>
              <a:buFont typeface="Hammersmith One"/>
              <a:buAutoNum type="arabicPeriod"/>
              <a:defRPr sz="1200"/>
            </a:lvl4pPr>
            <a:lvl5pPr indent="-317500" lvl="4" marL="2286000">
              <a:spcBef>
                <a:spcPts val="0"/>
              </a:spcBef>
              <a:spcAft>
                <a:spcPts val="0"/>
              </a:spcAft>
              <a:buClr>
                <a:srgbClr val="FEDD4F"/>
              </a:buClr>
              <a:buSzPts val="1400"/>
              <a:buFont typeface="Hammersmith One"/>
              <a:buAutoNum type="alphaLcPeriod"/>
              <a:defRPr sz="1200"/>
            </a:lvl5pPr>
            <a:lvl6pPr indent="-317500" lvl="5" marL="2743200">
              <a:spcBef>
                <a:spcPts val="0"/>
              </a:spcBef>
              <a:spcAft>
                <a:spcPts val="0"/>
              </a:spcAft>
              <a:buClr>
                <a:srgbClr val="FEDD4F"/>
              </a:buClr>
              <a:buSzPts val="1400"/>
              <a:buFont typeface="Hammersmith One"/>
              <a:buAutoNum type="romanLcPeriod"/>
              <a:defRPr sz="1200"/>
            </a:lvl6pPr>
            <a:lvl7pPr indent="-317500" lvl="6" marL="3200400">
              <a:spcBef>
                <a:spcPts val="0"/>
              </a:spcBef>
              <a:spcAft>
                <a:spcPts val="0"/>
              </a:spcAft>
              <a:buClr>
                <a:srgbClr val="FEDD4F"/>
              </a:buClr>
              <a:buSzPts val="1400"/>
              <a:buFont typeface="Hammersmith One"/>
              <a:buAutoNum type="arabicPeriod"/>
              <a:defRPr sz="1200"/>
            </a:lvl7pPr>
            <a:lvl8pPr indent="-317500" lvl="7" marL="3657600">
              <a:spcBef>
                <a:spcPts val="0"/>
              </a:spcBef>
              <a:spcAft>
                <a:spcPts val="0"/>
              </a:spcAft>
              <a:buClr>
                <a:srgbClr val="FEDD4F"/>
              </a:buClr>
              <a:buSzPts val="1400"/>
              <a:buFont typeface="Hammersmith One"/>
              <a:buAutoNum type="alphaLcPeriod"/>
              <a:defRPr sz="1200"/>
            </a:lvl8pPr>
            <a:lvl9pPr indent="-317500" lvl="8" marL="4114800">
              <a:spcBef>
                <a:spcPts val="0"/>
              </a:spcBef>
              <a:spcAft>
                <a:spcPts val="0"/>
              </a:spcAft>
              <a:buClr>
                <a:srgbClr val="FEDD4F"/>
              </a:buClr>
              <a:buSzPts val="1400"/>
              <a:buFont typeface="Hammersmith One"/>
              <a:buAutoNum type="romanLcPeriod"/>
              <a:defRPr sz="1200"/>
            </a:lvl9pPr>
          </a:lstStyle>
          <a:p/>
        </p:txBody>
      </p:sp>
      <p:grpSp>
        <p:nvGrpSpPr>
          <p:cNvPr id="111" name="Google Shape;111;p7"/>
          <p:cNvGrpSpPr/>
          <p:nvPr/>
        </p:nvGrpSpPr>
        <p:grpSpPr>
          <a:xfrm>
            <a:off x="8039875" y="1772525"/>
            <a:ext cx="2052600" cy="2052600"/>
            <a:chOff x="-1185375" y="1414000"/>
            <a:chExt cx="2052600" cy="2052600"/>
          </a:xfrm>
        </p:grpSpPr>
        <p:sp>
          <p:nvSpPr>
            <p:cNvPr id="112" name="Google Shape;112;p7"/>
            <p:cNvSpPr/>
            <p:nvPr/>
          </p:nvSpPr>
          <p:spPr>
            <a:xfrm>
              <a:off x="-1185375" y="1414000"/>
              <a:ext cx="2052600" cy="2052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
            <p:cNvSpPr/>
            <p:nvPr/>
          </p:nvSpPr>
          <p:spPr>
            <a:xfrm>
              <a:off x="-1140322" y="1463656"/>
              <a:ext cx="1962482" cy="1953284"/>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730833" y="1637371"/>
              <a:ext cx="10401" cy="808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620381" y="1470575"/>
              <a:ext cx="308321" cy="260014"/>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212008" y="1463656"/>
              <a:ext cx="309481" cy="266933"/>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197481" y="1576386"/>
              <a:ext cx="117372" cy="69065"/>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348160" y="1599422"/>
              <a:ext cx="6962" cy="131167"/>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1074782" y="2080254"/>
              <a:ext cx="2364" cy="4642"/>
            </a:xfrm>
            <a:custGeom>
              <a:rect b="b" l="l" r="r" t="t"/>
              <a:pathLst>
                <a:path extrusionOk="0" h="108" w="55">
                  <a:moveTo>
                    <a:pt x="54" y="0"/>
                  </a:moveTo>
                  <a:cubicBezTo>
                    <a:pt x="28" y="27"/>
                    <a:pt x="28" y="54"/>
                    <a:pt x="1" y="107"/>
                  </a:cubicBezTo>
                  <a:lnTo>
                    <a:pt x="54" y="107"/>
                  </a:lnTo>
                  <a:lnTo>
                    <a:pt x="5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924060" y="1822561"/>
              <a:ext cx="2321" cy="2364"/>
            </a:xfrm>
            <a:custGeom>
              <a:rect b="b" l="l" r="r" t="t"/>
              <a:pathLst>
                <a:path extrusionOk="0" h="55" w="54">
                  <a:moveTo>
                    <a:pt x="54" y="1"/>
                  </a:moveTo>
                  <a:cubicBezTo>
                    <a:pt x="27" y="27"/>
                    <a:pt x="27" y="27"/>
                    <a:pt x="0" y="54"/>
                  </a:cubicBezTo>
                  <a:lnTo>
                    <a:pt x="54" y="27"/>
                  </a:lnTo>
                  <a:lnTo>
                    <a:pt x="54"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1010358" y="1944488"/>
              <a:ext cx="88620" cy="55269"/>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a:off x="-821687" y="1731707"/>
              <a:ext cx="308321" cy="353189"/>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a:off x="-413315" y="1731707"/>
              <a:ext cx="309481" cy="35202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a:off x="-3825" y="1731707"/>
              <a:ext cx="308321" cy="35202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404547" y="1766218"/>
              <a:ext cx="308321" cy="317518"/>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
            <p:cNvSpPr/>
            <p:nvPr/>
          </p:nvSpPr>
          <p:spPr>
            <a:xfrm>
              <a:off x="-1136884" y="2350540"/>
              <a:ext cx="8080" cy="10401"/>
            </a:xfrm>
            <a:custGeom>
              <a:rect b="b" l="l" r="r" t="t"/>
              <a:pathLst>
                <a:path extrusionOk="0" h="242" w="188">
                  <a:moveTo>
                    <a:pt x="1" y="1"/>
                  </a:moveTo>
                  <a:cubicBezTo>
                    <a:pt x="1" y="54"/>
                    <a:pt x="1" y="135"/>
                    <a:pt x="1" y="188"/>
                  </a:cubicBezTo>
                  <a:lnTo>
                    <a:pt x="108" y="242"/>
                  </a:lnTo>
                  <a:lnTo>
                    <a:pt x="188" y="108"/>
                  </a:lnTo>
                  <a:lnTo>
                    <a:pt x="1"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
            <p:cNvSpPr/>
            <p:nvPr/>
          </p:nvSpPr>
          <p:spPr>
            <a:xfrm>
              <a:off x="-1028753" y="2094050"/>
              <a:ext cx="308321" cy="35202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a:off x="-620381" y="2094050"/>
              <a:ext cx="308321" cy="35202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a:off x="-212008" y="2094050"/>
              <a:ext cx="309481" cy="35202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a:off x="197481" y="2092890"/>
              <a:ext cx="308321" cy="353189"/>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p:nvPr/>
          </p:nvSpPr>
          <p:spPr>
            <a:xfrm>
              <a:off x="605853" y="2092890"/>
              <a:ext cx="207109" cy="353189"/>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a:off x="-1131125" y="2435678"/>
              <a:ext cx="209386" cy="35202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p:nvPr/>
          </p:nvSpPr>
          <p:spPr>
            <a:xfrm>
              <a:off x="-821687" y="2435678"/>
              <a:ext cx="308321" cy="35202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a:off x="-413315" y="2435678"/>
              <a:ext cx="309481" cy="35202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a:off x="-3825" y="2435678"/>
              <a:ext cx="308321" cy="35202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a:off x="404547" y="2435678"/>
              <a:ext cx="308321" cy="35202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p:nvPr/>
          </p:nvSpPr>
          <p:spPr>
            <a:xfrm>
              <a:off x="-1028753" y="2801503"/>
              <a:ext cx="308321" cy="314080"/>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
            <p:cNvSpPr/>
            <p:nvPr/>
          </p:nvSpPr>
          <p:spPr>
            <a:xfrm>
              <a:off x="-620381" y="2801503"/>
              <a:ext cx="308321" cy="35202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
            <p:cNvSpPr/>
            <p:nvPr/>
          </p:nvSpPr>
          <p:spPr>
            <a:xfrm>
              <a:off x="-212008" y="2801503"/>
              <a:ext cx="309481" cy="35202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
            <p:cNvSpPr/>
            <p:nvPr/>
          </p:nvSpPr>
          <p:spPr>
            <a:xfrm>
              <a:off x="197481" y="2801503"/>
              <a:ext cx="308321" cy="35202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a:off x="605853" y="2886598"/>
              <a:ext cx="84021" cy="52948"/>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636497" y="3228269"/>
              <a:ext cx="123131" cy="73663"/>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a:off x="-671008" y="3143131"/>
              <a:ext cx="6962" cy="139247"/>
            </a:xfrm>
            <a:custGeom>
              <a:rect b="b" l="l" r="r" t="t"/>
              <a:pathLst>
                <a:path extrusionOk="0" h="3240" w="162">
                  <a:moveTo>
                    <a:pt x="1" y="0"/>
                  </a:moveTo>
                  <a:lnTo>
                    <a:pt x="1" y="3132"/>
                  </a:lnTo>
                  <a:cubicBezTo>
                    <a:pt x="54" y="3159"/>
                    <a:pt x="108" y="3212"/>
                    <a:pt x="161" y="3239"/>
                  </a:cubicBezTo>
                  <a:lnTo>
                    <a:pt x="161"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413315" y="3143131"/>
              <a:ext cx="309481" cy="273810"/>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p:nvPr/>
          </p:nvSpPr>
          <p:spPr>
            <a:xfrm>
              <a:off x="-3825" y="3143131"/>
              <a:ext cx="308321" cy="26577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404547" y="3228269"/>
              <a:ext cx="13839" cy="10401"/>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7"/>
          <p:cNvSpPr/>
          <p:nvPr/>
        </p:nvSpPr>
        <p:spPr>
          <a:xfrm flipH="1">
            <a:off x="-817503" y="2575150"/>
            <a:ext cx="2540578" cy="378149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8" name="Shape 148"/>
        <p:cNvGrpSpPr/>
        <p:nvPr/>
      </p:nvGrpSpPr>
      <p:grpSpPr>
        <a:xfrm>
          <a:off x="0" y="0"/>
          <a:ext cx="0" cy="0"/>
          <a:chOff x="0" y="0"/>
          <a:chExt cx="0" cy="0"/>
        </a:xfrm>
      </p:grpSpPr>
      <p:sp>
        <p:nvSpPr>
          <p:cNvPr id="149" name="Google Shape;149;p8"/>
          <p:cNvSpPr/>
          <p:nvPr/>
        </p:nvSpPr>
        <p:spPr>
          <a:xfrm flipH="1" rot="-1855510">
            <a:off x="2277590" y="326956"/>
            <a:ext cx="4979106" cy="4104445"/>
          </a:xfrm>
          <a:custGeom>
            <a:rect b="b" l="l" r="r" t="t"/>
            <a:pathLst>
              <a:path extrusionOk="0" h="48836" w="59243">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
          <p:cNvSpPr/>
          <p:nvPr/>
        </p:nvSpPr>
        <p:spPr>
          <a:xfrm rot="-458900">
            <a:off x="-1050010" y="1201201"/>
            <a:ext cx="3369322" cy="3877052"/>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
          <p:cNvSpPr/>
          <p:nvPr/>
        </p:nvSpPr>
        <p:spPr>
          <a:xfrm flipH="1" rot="-5776221">
            <a:off x="5743624" y="-1186688"/>
            <a:ext cx="4752751" cy="4346457"/>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
          <p:cNvSpPr/>
          <p:nvPr/>
        </p:nvSpPr>
        <p:spPr>
          <a:xfrm flipH="1" rot="8329862">
            <a:off x="3226188" y="-1327516"/>
            <a:ext cx="2044712" cy="3486061"/>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7018450" y="3331851"/>
            <a:ext cx="1020984" cy="1333420"/>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
          <p:cNvSpPr txBox="1"/>
          <p:nvPr>
            <p:ph type="title"/>
          </p:nvPr>
        </p:nvSpPr>
        <p:spPr>
          <a:xfrm>
            <a:off x="1388100" y="1557450"/>
            <a:ext cx="6367800" cy="2028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5" name="Shape 155"/>
        <p:cNvGrpSpPr/>
        <p:nvPr/>
      </p:nvGrpSpPr>
      <p:grpSpPr>
        <a:xfrm>
          <a:off x="0" y="0"/>
          <a:ext cx="0" cy="0"/>
          <a:chOff x="0" y="0"/>
          <a:chExt cx="0" cy="0"/>
        </a:xfrm>
      </p:grpSpPr>
      <p:sp>
        <p:nvSpPr>
          <p:cNvPr id="156" name="Google Shape;156;p9"/>
          <p:cNvSpPr/>
          <p:nvPr/>
        </p:nvSpPr>
        <p:spPr>
          <a:xfrm>
            <a:off x="763275" y="799200"/>
            <a:ext cx="1844545" cy="1627040"/>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rgbClr val="C8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p:nvPr/>
        </p:nvSpPr>
        <p:spPr>
          <a:xfrm>
            <a:off x="6926300" y="-86950"/>
            <a:ext cx="4030804" cy="5999550"/>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112700" y="3113038"/>
            <a:ext cx="1938817" cy="3305577"/>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txBox="1"/>
          <p:nvPr>
            <p:ph type="title"/>
          </p:nvPr>
        </p:nvSpPr>
        <p:spPr>
          <a:xfrm>
            <a:off x="1569450" y="1152050"/>
            <a:ext cx="6005100" cy="1516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3600">
                <a:solidFill>
                  <a:schemeClr val="accen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60" name="Google Shape;160;p9"/>
          <p:cNvSpPr txBox="1"/>
          <p:nvPr>
            <p:ph idx="1" type="subTitle"/>
          </p:nvPr>
        </p:nvSpPr>
        <p:spPr>
          <a:xfrm>
            <a:off x="1904250" y="2756350"/>
            <a:ext cx="53355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1" name="Shape 161"/>
        <p:cNvGrpSpPr/>
        <p:nvPr/>
      </p:nvGrpSpPr>
      <p:grpSpPr>
        <a:xfrm>
          <a:off x="0" y="0"/>
          <a:ext cx="0" cy="0"/>
          <a:chOff x="0" y="0"/>
          <a:chExt cx="0" cy="0"/>
        </a:xfrm>
      </p:grpSpPr>
      <p:sp>
        <p:nvSpPr>
          <p:cNvPr id="162" name="Google Shape;162;p10"/>
          <p:cNvSpPr/>
          <p:nvPr/>
        </p:nvSpPr>
        <p:spPr>
          <a:xfrm>
            <a:off x="0" y="0"/>
            <a:ext cx="9144000" cy="5143500"/>
          </a:xfrm>
          <a:prstGeom prst="rect">
            <a:avLst/>
          </a:prstGeom>
          <a:solidFill>
            <a:srgbClr val="A0A299">
              <a:alpha val="55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0"/>
          <p:cNvSpPr txBox="1"/>
          <p:nvPr>
            <p:ph type="title"/>
          </p:nvPr>
        </p:nvSpPr>
        <p:spPr>
          <a:xfrm>
            <a:off x="4184875" y="1473300"/>
            <a:ext cx="4245900" cy="2196900"/>
          </a:xfrm>
          <a:prstGeom prst="rect">
            <a:avLst/>
          </a:prstGeom>
        </p:spPr>
        <p:txBody>
          <a:bodyPr anchorCtr="0" anchor="t" bIns="91425" lIns="91425" spcFirstLastPara="1" rIns="91425" wrap="square" tIns="91425">
            <a:noAutofit/>
          </a:bodyPr>
          <a:lstStyle>
            <a:lvl1pPr lvl="0" algn="r">
              <a:spcBef>
                <a:spcPts val="0"/>
              </a:spcBef>
              <a:spcAft>
                <a:spcPts val="0"/>
              </a:spcAft>
              <a:buSzPts val="3000"/>
              <a:buNone/>
              <a:defRPr sz="4000">
                <a:solidFill>
                  <a:schemeClr val="dk1"/>
                </a:solidFill>
              </a:defRPr>
            </a:lvl1pPr>
            <a:lvl2pPr lvl="1">
              <a:spcBef>
                <a:spcPts val="0"/>
              </a:spcBef>
              <a:spcAft>
                <a:spcPts val="0"/>
              </a:spcAft>
              <a:buSzPts val="3000"/>
              <a:buNone/>
              <a:defRPr>
                <a:latin typeface="Manjari"/>
                <a:ea typeface="Manjari"/>
                <a:cs typeface="Manjari"/>
                <a:sym typeface="Manjari"/>
              </a:defRPr>
            </a:lvl2pPr>
            <a:lvl3pPr lvl="2">
              <a:spcBef>
                <a:spcPts val="0"/>
              </a:spcBef>
              <a:spcAft>
                <a:spcPts val="0"/>
              </a:spcAft>
              <a:buSzPts val="3000"/>
              <a:buNone/>
              <a:defRPr>
                <a:latin typeface="Manjari"/>
                <a:ea typeface="Manjari"/>
                <a:cs typeface="Manjari"/>
                <a:sym typeface="Manjari"/>
              </a:defRPr>
            </a:lvl3pPr>
            <a:lvl4pPr lvl="3">
              <a:spcBef>
                <a:spcPts val="0"/>
              </a:spcBef>
              <a:spcAft>
                <a:spcPts val="0"/>
              </a:spcAft>
              <a:buSzPts val="3000"/>
              <a:buNone/>
              <a:defRPr>
                <a:latin typeface="Manjari"/>
                <a:ea typeface="Manjari"/>
                <a:cs typeface="Manjari"/>
                <a:sym typeface="Manjari"/>
              </a:defRPr>
            </a:lvl4pPr>
            <a:lvl5pPr lvl="4">
              <a:spcBef>
                <a:spcPts val="0"/>
              </a:spcBef>
              <a:spcAft>
                <a:spcPts val="0"/>
              </a:spcAft>
              <a:buSzPts val="3000"/>
              <a:buNone/>
              <a:defRPr>
                <a:latin typeface="Manjari"/>
                <a:ea typeface="Manjari"/>
                <a:cs typeface="Manjari"/>
                <a:sym typeface="Manjari"/>
              </a:defRPr>
            </a:lvl5pPr>
            <a:lvl6pPr lvl="5">
              <a:spcBef>
                <a:spcPts val="0"/>
              </a:spcBef>
              <a:spcAft>
                <a:spcPts val="0"/>
              </a:spcAft>
              <a:buSzPts val="3000"/>
              <a:buNone/>
              <a:defRPr>
                <a:latin typeface="Manjari"/>
                <a:ea typeface="Manjari"/>
                <a:cs typeface="Manjari"/>
                <a:sym typeface="Manjari"/>
              </a:defRPr>
            </a:lvl6pPr>
            <a:lvl7pPr lvl="6">
              <a:spcBef>
                <a:spcPts val="0"/>
              </a:spcBef>
              <a:spcAft>
                <a:spcPts val="0"/>
              </a:spcAft>
              <a:buSzPts val="3000"/>
              <a:buNone/>
              <a:defRPr>
                <a:latin typeface="Manjari"/>
                <a:ea typeface="Manjari"/>
                <a:cs typeface="Manjari"/>
                <a:sym typeface="Manjari"/>
              </a:defRPr>
            </a:lvl7pPr>
            <a:lvl8pPr lvl="7">
              <a:spcBef>
                <a:spcPts val="0"/>
              </a:spcBef>
              <a:spcAft>
                <a:spcPts val="0"/>
              </a:spcAft>
              <a:buSzPts val="3000"/>
              <a:buNone/>
              <a:defRPr>
                <a:latin typeface="Manjari"/>
                <a:ea typeface="Manjari"/>
                <a:cs typeface="Manjari"/>
                <a:sym typeface="Manjari"/>
              </a:defRPr>
            </a:lvl8pPr>
            <a:lvl9pPr lvl="8">
              <a:spcBef>
                <a:spcPts val="0"/>
              </a:spcBef>
              <a:spcAft>
                <a:spcPts val="0"/>
              </a:spcAft>
              <a:buSzPts val="3000"/>
              <a:buNone/>
              <a:defRPr>
                <a:latin typeface="Manjari"/>
                <a:ea typeface="Manjari"/>
                <a:cs typeface="Manjari"/>
                <a:sym typeface="Manjari"/>
              </a:defRPr>
            </a:lvl9pPr>
          </a:lstStyle>
          <a:p/>
        </p:txBody>
      </p:sp>
      <p:sp>
        <p:nvSpPr>
          <p:cNvPr id="164" name="Google Shape;164;p10"/>
          <p:cNvSpPr/>
          <p:nvPr/>
        </p:nvSpPr>
        <p:spPr>
          <a:xfrm flipH="1" rot="7018826">
            <a:off x="2857318" y="-764238"/>
            <a:ext cx="4267951" cy="262576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0"/>
          <p:cNvSpPr/>
          <p:nvPr/>
        </p:nvSpPr>
        <p:spPr>
          <a:xfrm flipH="1" rot="-8259636">
            <a:off x="4411264" y="3000624"/>
            <a:ext cx="3210911" cy="3197598"/>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0"/>
          <p:cNvSpPr/>
          <p:nvPr/>
        </p:nvSpPr>
        <p:spPr>
          <a:xfrm>
            <a:off x="2285225" y="3225607"/>
            <a:ext cx="1419128" cy="12517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theme" Target="../theme/theme1.xml"/><Relationship Id="rId50" Type="http://schemas.openxmlformats.org/officeDocument/2006/relationships/slideLayout" Target="../slideLayouts/slideLayout5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indent="-317500" lvl="1" marL="9144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indent="-317500" lvl="2" marL="13716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indent="-317500" lvl="3" marL="18288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indent="-317500" lvl="4" marL="22860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indent="-317500" lvl="5" marL="27432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indent="-317500" lvl="6" marL="32004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indent="-317500" lvl="7" marL="36576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indent="-317500" lvl="8" marL="41148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s://bugify.com/" TargetMode="Externa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s://bugs.mojang.com/projects/MC/issues" TargetMode="Externa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3.xml"/><Relationship Id="rId3" Type="http://schemas.openxmlformats.org/officeDocument/2006/relationships/slide" Target="/ppt/slid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8.xml"/><Relationship Id="rId3" Type="http://schemas.openxmlformats.org/officeDocument/2006/relationships/slide" Target="/ppt/slides/slid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9.xml"/><Relationship Id="rId3" Type="http://schemas.openxmlformats.org/officeDocument/2006/relationships/slide" Target="/ppt/slid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0.xml"/><Relationship Id="rId3" Type="http://schemas.openxmlformats.org/officeDocument/2006/relationships/slide" Target="/ppt/slides/slid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4.xml"/><Relationship Id="rId3" Type="http://schemas.openxmlformats.org/officeDocument/2006/relationships/hyperlink" Target="http://callbackhell.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slide" Target="/ppt/slides/slide4.xml"/><Relationship Id="rId4" Type="http://schemas.openxmlformats.org/officeDocument/2006/relationships/slide" Target="/ppt/slides/slide13.xml"/><Relationship Id="rId9" Type="http://schemas.openxmlformats.org/officeDocument/2006/relationships/slide" Target="/ppt/slides/slide7.xml"/><Relationship Id="rId5" Type="http://schemas.openxmlformats.org/officeDocument/2006/relationships/slide" Target="/ppt/slides/slide7.xml"/><Relationship Id="rId6" Type="http://schemas.openxmlformats.org/officeDocument/2006/relationships/slide" Target="/ppt/slides/slide18.xml"/><Relationship Id="rId7" Type="http://schemas.openxmlformats.org/officeDocument/2006/relationships/slide" Target="/ppt/slides/slide4.xml"/><Relationship Id="rId8" Type="http://schemas.openxmlformats.org/officeDocument/2006/relationships/slide" Target="/ppt/slides/slide13.xml"/><Relationship Id="rId11" Type="http://schemas.openxmlformats.org/officeDocument/2006/relationships/slide" Target="/ppt/slides/slide19.xml"/><Relationship Id="rId10" Type="http://schemas.openxmlformats.org/officeDocument/2006/relationships/slide" Target="/ppt/slides/slide18.xml"/><Relationship Id="rId13" Type="http://schemas.openxmlformats.org/officeDocument/2006/relationships/slide" Target="/ppt/slides/slide19.xml"/><Relationship Id="rId12" Type="http://schemas.openxmlformats.org/officeDocument/2006/relationships/slide" Target="/ppt/slides/slide20.xml"/><Relationship Id="rId14" Type="http://schemas.openxmlformats.org/officeDocument/2006/relationships/slide" Target="/ppt/slides/slide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slide" Target="/ppt/slid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7.xml"/><Relationship Id="rId3" Type="http://schemas.openxmlformats.org/officeDocument/2006/relationships/slide" Target="/ppt/slid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15" name="Shape 1315"/>
        <p:cNvGrpSpPr/>
        <p:nvPr/>
      </p:nvGrpSpPr>
      <p:grpSpPr>
        <a:xfrm>
          <a:off x="0" y="0"/>
          <a:ext cx="0" cy="0"/>
          <a:chOff x="0" y="0"/>
          <a:chExt cx="0" cy="0"/>
        </a:xfrm>
      </p:grpSpPr>
      <p:sp>
        <p:nvSpPr>
          <p:cNvPr id="1316" name="Google Shape;1316;p52"/>
          <p:cNvSpPr txBox="1"/>
          <p:nvPr>
            <p:ph type="ctrTitle"/>
          </p:nvPr>
        </p:nvSpPr>
        <p:spPr>
          <a:xfrm>
            <a:off x="1283094" y="1290750"/>
            <a:ext cx="65778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chemeClr val="accent2"/>
                </a:solidFill>
              </a:rPr>
              <a:t>W</a:t>
            </a:r>
            <a:r>
              <a:rPr lang="en" sz="4600">
                <a:solidFill>
                  <a:schemeClr val="accent2"/>
                </a:solidFill>
              </a:rPr>
              <a:t>AD </a:t>
            </a:r>
            <a:r>
              <a:rPr lang="en" sz="4600">
                <a:solidFill>
                  <a:schemeClr val="accent2"/>
                </a:solidFill>
              </a:rPr>
              <a:t>PRESENTATION </a:t>
            </a:r>
            <a:r>
              <a:rPr lang="en" sz="4600">
                <a:solidFill>
                  <a:schemeClr val="accent2"/>
                </a:solidFill>
              </a:rPr>
              <a:t>GROUP 5</a:t>
            </a:r>
            <a:br>
              <a:rPr lang="en" sz="4600">
                <a:solidFill>
                  <a:schemeClr val="accent2"/>
                </a:solidFill>
              </a:rPr>
            </a:br>
            <a:r>
              <a:rPr lang="en" sz="4600">
                <a:solidFill>
                  <a:schemeClr val="accent2"/>
                </a:solidFill>
              </a:rPr>
              <a:t>BUG TRACKER</a:t>
            </a:r>
            <a:endParaRPr sz="4600">
              <a:solidFill>
                <a:schemeClr val="accent2"/>
              </a:solidFill>
            </a:endParaRPr>
          </a:p>
        </p:txBody>
      </p:sp>
      <p:sp>
        <p:nvSpPr>
          <p:cNvPr id="1317" name="Google Shape;1317;p52"/>
          <p:cNvSpPr txBox="1"/>
          <p:nvPr>
            <p:ph idx="1" type="subTitle"/>
          </p:nvPr>
        </p:nvSpPr>
        <p:spPr>
          <a:xfrm>
            <a:off x="1283100" y="3394625"/>
            <a:ext cx="6577800" cy="458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t>Lecturer: Dr.Nguyen Van Sinh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8" name="Shape 1438"/>
        <p:cNvGrpSpPr/>
        <p:nvPr/>
      </p:nvGrpSpPr>
      <p:grpSpPr>
        <a:xfrm>
          <a:off x="0" y="0"/>
          <a:ext cx="0" cy="0"/>
          <a:chOff x="0" y="0"/>
          <a:chExt cx="0" cy="0"/>
        </a:xfrm>
      </p:grpSpPr>
      <p:sp>
        <p:nvSpPr>
          <p:cNvPr id="1439" name="Google Shape;1439;p61"/>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Platforms and Tools</a:t>
            </a:r>
            <a:endParaRPr/>
          </a:p>
        </p:txBody>
      </p:sp>
      <p:sp>
        <p:nvSpPr>
          <p:cNvPr id="1440" name="Google Shape;1440;p61">
            <a:hlinkClick/>
          </p:cNvPr>
          <p:cNvSpPr/>
          <p:nvPr/>
        </p:nvSpPr>
        <p:spPr>
          <a:xfrm>
            <a:off x="6823850" y="548650"/>
            <a:ext cx="1606800" cy="3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solidFill>
                <a:schemeClr val="accent2"/>
              </a:solidFill>
              <a:latin typeface="Hammersmith One"/>
              <a:ea typeface="Hammersmith One"/>
              <a:cs typeface="Hammersmith One"/>
              <a:sym typeface="Hammersmith One"/>
            </a:endParaRPr>
          </a:p>
        </p:txBody>
      </p:sp>
      <p:sp>
        <p:nvSpPr>
          <p:cNvPr id="1441" name="Google Shape;1441;p61"/>
          <p:cNvSpPr/>
          <p:nvPr/>
        </p:nvSpPr>
        <p:spPr>
          <a:xfrm rot="-7977683">
            <a:off x="7291074" y="3154725"/>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61"/>
          <p:cNvSpPr/>
          <p:nvPr/>
        </p:nvSpPr>
        <p:spPr>
          <a:xfrm flipH="1" rot="-996204">
            <a:off x="-917706" y="-448408"/>
            <a:ext cx="3403937" cy="3389824"/>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61"/>
          <p:cNvSpPr/>
          <p:nvPr/>
        </p:nvSpPr>
        <p:spPr>
          <a:xfrm>
            <a:off x="1082275" y="1210875"/>
            <a:ext cx="4121100" cy="3054600"/>
          </a:xfrm>
          <a:prstGeom prst="rect">
            <a:avLst/>
          </a:prstGeom>
          <a:solidFill>
            <a:schemeClr val="accent4"/>
          </a:solid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A</a:t>
            </a:r>
            <a:r>
              <a:rPr lang="en"/>
              <a:t>n open – source relational database management system (RDBMS)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Work with the host’s operating systems to implement a relational database in a computer's storage system, manages users, allows for network access and facilitates testing database integrity and creation of backups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Responsible to power storage solution of many popular websites, such as Flickr, MediaWiki, Twitter, YouTube and Facebook.</a:t>
            </a:r>
            <a:endParaRPr/>
          </a:p>
          <a:p>
            <a:pPr indent="0" lvl="0" marL="0" rtl="0" algn="l">
              <a:spcBef>
                <a:spcPts val="0"/>
              </a:spcBef>
              <a:spcAft>
                <a:spcPts val="0"/>
              </a:spcAft>
              <a:buNone/>
            </a:pPr>
            <a:r>
              <a:t/>
            </a:r>
            <a:endParaRPr/>
          </a:p>
        </p:txBody>
      </p:sp>
      <p:pic>
        <p:nvPicPr>
          <p:cNvPr id="1444" name="Google Shape;1444;p61"/>
          <p:cNvPicPr preferRelativeResize="0"/>
          <p:nvPr/>
        </p:nvPicPr>
        <p:blipFill>
          <a:blip r:embed="rId3">
            <a:alphaModFix/>
          </a:blip>
          <a:stretch>
            <a:fillRect/>
          </a:stretch>
        </p:blipFill>
        <p:spPr>
          <a:xfrm>
            <a:off x="5458850" y="1427238"/>
            <a:ext cx="2971800" cy="1533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8" name="Shape 1448"/>
        <p:cNvGrpSpPr/>
        <p:nvPr/>
      </p:nvGrpSpPr>
      <p:grpSpPr>
        <a:xfrm>
          <a:off x="0" y="0"/>
          <a:ext cx="0" cy="0"/>
          <a:chOff x="0" y="0"/>
          <a:chExt cx="0" cy="0"/>
        </a:xfrm>
      </p:grpSpPr>
      <p:sp>
        <p:nvSpPr>
          <p:cNvPr id="1449" name="Google Shape;1449;p62"/>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Similar Systems</a:t>
            </a:r>
            <a:endParaRPr/>
          </a:p>
        </p:txBody>
      </p:sp>
      <p:sp>
        <p:nvSpPr>
          <p:cNvPr id="1450" name="Google Shape;1450;p62">
            <a:hlinkClick/>
          </p:cNvPr>
          <p:cNvSpPr/>
          <p:nvPr/>
        </p:nvSpPr>
        <p:spPr>
          <a:xfrm>
            <a:off x="6823850" y="548650"/>
            <a:ext cx="1606800" cy="3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solidFill>
                <a:schemeClr val="accent2"/>
              </a:solidFill>
              <a:latin typeface="Hammersmith One"/>
              <a:ea typeface="Hammersmith One"/>
              <a:cs typeface="Hammersmith One"/>
              <a:sym typeface="Hammersmith One"/>
            </a:endParaRPr>
          </a:p>
        </p:txBody>
      </p:sp>
      <p:sp>
        <p:nvSpPr>
          <p:cNvPr id="1451" name="Google Shape;1451;p62"/>
          <p:cNvSpPr/>
          <p:nvPr/>
        </p:nvSpPr>
        <p:spPr>
          <a:xfrm rot="3414954">
            <a:off x="-1124770" y="613814"/>
            <a:ext cx="3561725" cy="3029602"/>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62"/>
          <p:cNvSpPr/>
          <p:nvPr/>
        </p:nvSpPr>
        <p:spPr>
          <a:xfrm rot="-297191">
            <a:off x="7445491" y="3423553"/>
            <a:ext cx="1224112" cy="1598814"/>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62"/>
          <p:cNvSpPr/>
          <p:nvPr/>
        </p:nvSpPr>
        <p:spPr>
          <a:xfrm>
            <a:off x="1754475" y="1064525"/>
            <a:ext cx="2709000" cy="457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Bugify - Simplified issue tracker</a:t>
            </a:r>
            <a:endParaRPr/>
          </a:p>
        </p:txBody>
      </p:sp>
      <p:pic>
        <p:nvPicPr>
          <p:cNvPr id="1454" name="Google Shape;1454;p62"/>
          <p:cNvPicPr preferRelativeResize="0"/>
          <p:nvPr/>
        </p:nvPicPr>
        <p:blipFill>
          <a:blip r:embed="rId4">
            <a:alphaModFix/>
          </a:blip>
          <a:stretch>
            <a:fillRect/>
          </a:stretch>
        </p:blipFill>
        <p:spPr>
          <a:xfrm>
            <a:off x="1754477" y="1754670"/>
            <a:ext cx="5069375" cy="291180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8" name="Shape 1458"/>
        <p:cNvGrpSpPr/>
        <p:nvPr/>
      </p:nvGrpSpPr>
      <p:grpSpPr>
        <a:xfrm>
          <a:off x="0" y="0"/>
          <a:ext cx="0" cy="0"/>
          <a:chOff x="0" y="0"/>
          <a:chExt cx="0" cy="0"/>
        </a:xfrm>
      </p:grpSpPr>
      <p:sp>
        <p:nvSpPr>
          <p:cNvPr id="1459" name="Google Shape;1459;p6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Similar Systems</a:t>
            </a:r>
            <a:endParaRPr/>
          </a:p>
        </p:txBody>
      </p:sp>
      <p:sp>
        <p:nvSpPr>
          <p:cNvPr id="1460" name="Google Shape;1460;p63">
            <a:hlinkClick/>
          </p:cNvPr>
          <p:cNvSpPr/>
          <p:nvPr/>
        </p:nvSpPr>
        <p:spPr>
          <a:xfrm>
            <a:off x="6823850" y="548650"/>
            <a:ext cx="1606800" cy="3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solidFill>
                <a:schemeClr val="accent2"/>
              </a:solidFill>
              <a:latin typeface="Hammersmith One"/>
              <a:ea typeface="Hammersmith One"/>
              <a:cs typeface="Hammersmith One"/>
              <a:sym typeface="Hammersmith One"/>
            </a:endParaRPr>
          </a:p>
        </p:txBody>
      </p:sp>
      <p:sp>
        <p:nvSpPr>
          <p:cNvPr id="1461" name="Google Shape;1461;p63"/>
          <p:cNvSpPr/>
          <p:nvPr/>
        </p:nvSpPr>
        <p:spPr>
          <a:xfrm rot="3414954">
            <a:off x="-1124770" y="613814"/>
            <a:ext cx="3561725" cy="3029602"/>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63"/>
          <p:cNvSpPr/>
          <p:nvPr/>
        </p:nvSpPr>
        <p:spPr>
          <a:xfrm rot="-297191">
            <a:off x="7445491" y="3423553"/>
            <a:ext cx="1224112" cy="1598814"/>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63"/>
          <p:cNvSpPr/>
          <p:nvPr/>
        </p:nvSpPr>
        <p:spPr>
          <a:xfrm>
            <a:off x="1712125" y="1064525"/>
            <a:ext cx="1860000" cy="457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Mojang’s Bugtracker</a:t>
            </a:r>
            <a:endParaRPr/>
          </a:p>
        </p:txBody>
      </p:sp>
      <p:pic>
        <p:nvPicPr>
          <p:cNvPr id="1464" name="Google Shape;1464;p63"/>
          <p:cNvPicPr preferRelativeResize="0"/>
          <p:nvPr/>
        </p:nvPicPr>
        <p:blipFill>
          <a:blip r:embed="rId4">
            <a:alphaModFix/>
          </a:blip>
          <a:stretch>
            <a:fillRect/>
          </a:stretch>
        </p:blipFill>
        <p:spPr>
          <a:xfrm>
            <a:off x="1712115" y="1734400"/>
            <a:ext cx="5719760" cy="2713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8" name="Shape 1468"/>
        <p:cNvGrpSpPr/>
        <p:nvPr/>
      </p:nvGrpSpPr>
      <p:grpSpPr>
        <a:xfrm>
          <a:off x="0" y="0"/>
          <a:ext cx="0" cy="0"/>
          <a:chOff x="0" y="0"/>
          <a:chExt cx="0" cy="0"/>
        </a:xfrm>
      </p:grpSpPr>
      <p:sp>
        <p:nvSpPr>
          <p:cNvPr id="1469" name="Google Shape;1469;p64"/>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System Design</a:t>
            </a:r>
            <a:endParaRPr/>
          </a:p>
        </p:txBody>
      </p:sp>
      <p:sp>
        <p:nvSpPr>
          <p:cNvPr id="1470" name="Google Shape;1470;p64"/>
          <p:cNvSpPr txBox="1"/>
          <p:nvPr>
            <p:ph idx="2" type="title"/>
          </p:nvPr>
        </p:nvSpPr>
        <p:spPr>
          <a:xfrm>
            <a:off x="2019300" y="914400"/>
            <a:ext cx="5105400" cy="12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471" name="Google Shape;1471;p64"/>
          <p:cNvSpPr/>
          <p:nvPr/>
        </p:nvSpPr>
        <p:spPr>
          <a:xfrm>
            <a:off x="3881688" y="3438625"/>
            <a:ext cx="1380619" cy="52850"/>
          </a:xfrm>
          <a:custGeom>
            <a:rect b="b" l="l" r="r" t="t"/>
            <a:pathLst>
              <a:path extrusionOk="0" h="670" w="17505">
                <a:moveTo>
                  <a:pt x="0" y="0"/>
                </a:moveTo>
                <a:lnTo>
                  <a:pt x="0" y="669"/>
                </a:lnTo>
                <a:lnTo>
                  <a:pt x="17505" y="669"/>
                </a:lnTo>
                <a:lnTo>
                  <a:pt x="175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64">
            <a:hlinkClick action="ppaction://hlinksldjump" r:id="rId3"/>
          </p:cNvPr>
          <p:cNvSpPr/>
          <p:nvPr/>
        </p:nvSpPr>
        <p:spPr>
          <a:xfrm>
            <a:off x="713225" y="548650"/>
            <a:ext cx="1606800" cy="3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2"/>
                </a:solidFill>
                <a:latin typeface="Hammersmith One"/>
                <a:ea typeface="Hammersmith One"/>
                <a:cs typeface="Hammersmith One"/>
                <a:sym typeface="Hammersmith One"/>
              </a:rPr>
              <a:t>Menu</a:t>
            </a:r>
            <a:endParaRPr sz="1600">
              <a:solidFill>
                <a:schemeClr val="accent2"/>
              </a:solidFill>
              <a:latin typeface="Hammersmith One"/>
              <a:ea typeface="Hammersmith One"/>
              <a:cs typeface="Hammersmith One"/>
              <a:sym typeface="Hammersmith On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6" name="Shape 1476"/>
        <p:cNvGrpSpPr/>
        <p:nvPr/>
      </p:nvGrpSpPr>
      <p:grpSpPr>
        <a:xfrm>
          <a:off x="0" y="0"/>
          <a:ext cx="0" cy="0"/>
          <a:chOff x="0" y="0"/>
          <a:chExt cx="0" cy="0"/>
        </a:xfrm>
      </p:grpSpPr>
      <p:sp>
        <p:nvSpPr>
          <p:cNvPr id="1477" name="Google Shape;1477;p65"/>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MVC Structure</a:t>
            </a:r>
            <a:endParaRPr/>
          </a:p>
        </p:txBody>
      </p:sp>
      <p:pic>
        <p:nvPicPr>
          <p:cNvPr id="1478" name="Google Shape;1478;p65"/>
          <p:cNvPicPr preferRelativeResize="0"/>
          <p:nvPr/>
        </p:nvPicPr>
        <p:blipFill>
          <a:blip r:embed="rId3">
            <a:alphaModFix/>
          </a:blip>
          <a:stretch>
            <a:fillRect/>
          </a:stretch>
        </p:blipFill>
        <p:spPr>
          <a:xfrm>
            <a:off x="713250" y="1495525"/>
            <a:ext cx="7717500" cy="24521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2" name="Shape 1482"/>
        <p:cNvGrpSpPr/>
        <p:nvPr/>
      </p:nvGrpSpPr>
      <p:grpSpPr>
        <a:xfrm>
          <a:off x="0" y="0"/>
          <a:ext cx="0" cy="0"/>
          <a:chOff x="0" y="0"/>
          <a:chExt cx="0" cy="0"/>
        </a:xfrm>
      </p:grpSpPr>
      <p:sp>
        <p:nvSpPr>
          <p:cNvPr id="1483" name="Google Shape;1483;p66"/>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Use Case Diagram</a:t>
            </a:r>
            <a:endParaRPr/>
          </a:p>
        </p:txBody>
      </p:sp>
      <p:pic>
        <p:nvPicPr>
          <p:cNvPr id="1484" name="Google Shape;1484;p66"/>
          <p:cNvPicPr preferRelativeResize="0"/>
          <p:nvPr/>
        </p:nvPicPr>
        <p:blipFill>
          <a:blip r:embed="rId3">
            <a:alphaModFix/>
          </a:blip>
          <a:stretch>
            <a:fillRect/>
          </a:stretch>
        </p:blipFill>
        <p:spPr>
          <a:xfrm>
            <a:off x="1062038" y="1002600"/>
            <a:ext cx="7019925" cy="3733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8" name="Shape 1488"/>
        <p:cNvGrpSpPr/>
        <p:nvPr/>
      </p:nvGrpSpPr>
      <p:grpSpPr>
        <a:xfrm>
          <a:off x="0" y="0"/>
          <a:ext cx="0" cy="0"/>
          <a:chOff x="0" y="0"/>
          <a:chExt cx="0" cy="0"/>
        </a:xfrm>
      </p:grpSpPr>
      <p:sp>
        <p:nvSpPr>
          <p:cNvPr id="1489" name="Google Shape;1489;p67"/>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Entity Relationship Diagram</a:t>
            </a:r>
            <a:endParaRPr/>
          </a:p>
        </p:txBody>
      </p:sp>
      <p:pic>
        <p:nvPicPr>
          <p:cNvPr id="1490" name="Google Shape;1490;p67"/>
          <p:cNvPicPr preferRelativeResize="0"/>
          <p:nvPr/>
        </p:nvPicPr>
        <p:blipFill>
          <a:blip r:embed="rId3">
            <a:alphaModFix/>
          </a:blip>
          <a:stretch>
            <a:fillRect/>
          </a:stretch>
        </p:blipFill>
        <p:spPr>
          <a:xfrm>
            <a:off x="1289450" y="1064526"/>
            <a:ext cx="6465425" cy="3553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4" name="Shape 1494"/>
        <p:cNvGrpSpPr/>
        <p:nvPr/>
      </p:nvGrpSpPr>
      <p:grpSpPr>
        <a:xfrm>
          <a:off x="0" y="0"/>
          <a:ext cx="0" cy="0"/>
          <a:chOff x="0" y="0"/>
          <a:chExt cx="0" cy="0"/>
        </a:xfrm>
      </p:grpSpPr>
      <p:sp>
        <p:nvSpPr>
          <p:cNvPr id="1495" name="Google Shape;1495;p68"/>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Table Relationship Diagram</a:t>
            </a:r>
            <a:endParaRPr/>
          </a:p>
        </p:txBody>
      </p:sp>
      <p:pic>
        <p:nvPicPr>
          <p:cNvPr id="1496" name="Google Shape;1496;p68"/>
          <p:cNvPicPr preferRelativeResize="0"/>
          <p:nvPr/>
        </p:nvPicPr>
        <p:blipFill>
          <a:blip r:embed="rId3">
            <a:alphaModFix/>
          </a:blip>
          <a:stretch>
            <a:fillRect/>
          </a:stretch>
        </p:blipFill>
        <p:spPr>
          <a:xfrm>
            <a:off x="2456275" y="1064525"/>
            <a:ext cx="4231444" cy="3774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0" name="Shape 1500"/>
        <p:cNvGrpSpPr/>
        <p:nvPr/>
      </p:nvGrpSpPr>
      <p:grpSpPr>
        <a:xfrm>
          <a:off x="0" y="0"/>
          <a:ext cx="0" cy="0"/>
          <a:chOff x="0" y="0"/>
          <a:chExt cx="0" cy="0"/>
        </a:xfrm>
      </p:grpSpPr>
      <p:sp>
        <p:nvSpPr>
          <p:cNvPr id="1501" name="Google Shape;1501;p69"/>
          <p:cNvSpPr txBox="1"/>
          <p:nvPr>
            <p:ph type="title"/>
          </p:nvPr>
        </p:nvSpPr>
        <p:spPr>
          <a:xfrm>
            <a:off x="1801600" y="1960425"/>
            <a:ext cx="5323200" cy="121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200"/>
              <a:t>System Implementation</a:t>
            </a:r>
            <a:endParaRPr sz="5200"/>
          </a:p>
        </p:txBody>
      </p:sp>
      <p:sp>
        <p:nvSpPr>
          <p:cNvPr id="1502" name="Google Shape;1502;p69"/>
          <p:cNvSpPr txBox="1"/>
          <p:nvPr>
            <p:ph idx="2" type="title"/>
          </p:nvPr>
        </p:nvSpPr>
        <p:spPr>
          <a:xfrm>
            <a:off x="2020824" y="918450"/>
            <a:ext cx="5105400" cy="12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503" name="Google Shape;1503;p69"/>
          <p:cNvSpPr/>
          <p:nvPr/>
        </p:nvSpPr>
        <p:spPr>
          <a:xfrm>
            <a:off x="3881688" y="3438625"/>
            <a:ext cx="1380619" cy="52850"/>
          </a:xfrm>
          <a:custGeom>
            <a:rect b="b" l="l" r="r" t="t"/>
            <a:pathLst>
              <a:path extrusionOk="0" h="670" w="17505">
                <a:moveTo>
                  <a:pt x="0" y="0"/>
                </a:moveTo>
                <a:lnTo>
                  <a:pt x="0" y="669"/>
                </a:lnTo>
                <a:lnTo>
                  <a:pt x="17505" y="669"/>
                </a:lnTo>
                <a:lnTo>
                  <a:pt x="175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69">
            <a:hlinkClick action="ppaction://hlinksldjump" r:id="rId3"/>
          </p:cNvPr>
          <p:cNvSpPr/>
          <p:nvPr/>
        </p:nvSpPr>
        <p:spPr>
          <a:xfrm>
            <a:off x="713225" y="548650"/>
            <a:ext cx="1606800" cy="3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2"/>
                </a:solidFill>
                <a:latin typeface="Hammersmith One"/>
                <a:ea typeface="Hammersmith One"/>
                <a:cs typeface="Hammersmith One"/>
                <a:sym typeface="Hammersmith One"/>
              </a:rPr>
              <a:t>Menu</a:t>
            </a:r>
            <a:endParaRPr sz="1600">
              <a:solidFill>
                <a:schemeClr val="accent2"/>
              </a:solidFill>
              <a:latin typeface="Hammersmith One"/>
              <a:ea typeface="Hammersmith One"/>
              <a:cs typeface="Hammersmith One"/>
              <a:sym typeface="Hammersmith On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8" name="Shape 1508"/>
        <p:cNvGrpSpPr/>
        <p:nvPr/>
      </p:nvGrpSpPr>
      <p:grpSpPr>
        <a:xfrm>
          <a:off x="0" y="0"/>
          <a:ext cx="0" cy="0"/>
          <a:chOff x="0" y="0"/>
          <a:chExt cx="0" cy="0"/>
        </a:xfrm>
      </p:grpSpPr>
      <p:sp>
        <p:nvSpPr>
          <p:cNvPr id="1509" name="Google Shape;1509;p70"/>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1510" name="Google Shape;1510;p70"/>
          <p:cNvSpPr txBox="1"/>
          <p:nvPr>
            <p:ph idx="2" type="title"/>
          </p:nvPr>
        </p:nvSpPr>
        <p:spPr>
          <a:xfrm>
            <a:off x="2019300" y="914400"/>
            <a:ext cx="5105400" cy="12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1511" name="Google Shape;1511;p70"/>
          <p:cNvSpPr/>
          <p:nvPr/>
        </p:nvSpPr>
        <p:spPr>
          <a:xfrm>
            <a:off x="3881688" y="3438625"/>
            <a:ext cx="1380619" cy="52850"/>
          </a:xfrm>
          <a:custGeom>
            <a:rect b="b" l="l" r="r" t="t"/>
            <a:pathLst>
              <a:path extrusionOk="0" h="670" w="17505">
                <a:moveTo>
                  <a:pt x="0" y="0"/>
                </a:moveTo>
                <a:lnTo>
                  <a:pt x="0" y="669"/>
                </a:lnTo>
                <a:lnTo>
                  <a:pt x="17505" y="669"/>
                </a:lnTo>
                <a:lnTo>
                  <a:pt x="175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70">
            <a:hlinkClick action="ppaction://hlinksldjump" r:id="rId3"/>
          </p:cNvPr>
          <p:cNvSpPr/>
          <p:nvPr/>
        </p:nvSpPr>
        <p:spPr>
          <a:xfrm>
            <a:off x="713225" y="548650"/>
            <a:ext cx="1606800" cy="3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2"/>
                </a:solidFill>
                <a:latin typeface="Hammersmith One"/>
                <a:ea typeface="Hammersmith One"/>
                <a:cs typeface="Hammersmith One"/>
                <a:sym typeface="Hammersmith One"/>
              </a:rPr>
              <a:t>Menu</a:t>
            </a:r>
            <a:endParaRPr sz="1600">
              <a:solidFill>
                <a:schemeClr val="accent2"/>
              </a:solidFill>
              <a:latin typeface="Hammersmith One"/>
              <a:ea typeface="Hammersmith One"/>
              <a:cs typeface="Hammersmith One"/>
              <a:sym typeface="Hammersmith On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sp>
        <p:nvSpPr>
          <p:cNvPr id="1322" name="Google Shape;1322;p53"/>
          <p:cNvSpPr txBox="1"/>
          <p:nvPr>
            <p:ph idx="1" type="body"/>
          </p:nvPr>
        </p:nvSpPr>
        <p:spPr>
          <a:xfrm>
            <a:off x="713250" y="1152475"/>
            <a:ext cx="7717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 </a:t>
            </a:r>
            <a:endParaRPr/>
          </a:p>
          <a:p>
            <a:pPr indent="-381000" lvl="0" marL="457200" rtl="0" algn="l">
              <a:spcBef>
                <a:spcPts val="1600"/>
              </a:spcBef>
              <a:spcAft>
                <a:spcPts val="0"/>
              </a:spcAft>
              <a:buSzPts val="2400"/>
              <a:buAutoNum type="arabicPeriod"/>
            </a:pPr>
            <a:r>
              <a:rPr lang="en" sz="2400"/>
              <a:t>Võ Công Kh</a:t>
            </a:r>
            <a:r>
              <a:rPr lang="en" sz="2400"/>
              <a:t>a				</a:t>
            </a:r>
            <a:r>
              <a:rPr lang="en" sz="2400"/>
              <a:t>ITITIU18206		(25%)</a:t>
            </a:r>
            <a:endParaRPr sz="2400"/>
          </a:p>
          <a:p>
            <a:pPr indent="-381000" lvl="0" marL="457200" rtl="0" algn="l">
              <a:spcBef>
                <a:spcPts val="0"/>
              </a:spcBef>
              <a:spcAft>
                <a:spcPts val="0"/>
              </a:spcAft>
              <a:buSzPts val="2400"/>
              <a:buAutoNum type="arabicPeriod"/>
            </a:pPr>
            <a:r>
              <a:rPr lang="en" sz="2400"/>
              <a:t>Phạm Đăng Khoa		ITITIU18276		(25%)</a:t>
            </a:r>
            <a:endParaRPr sz="2400"/>
          </a:p>
          <a:p>
            <a:pPr indent="-381000" lvl="0" marL="457200" rtl="0" algn="l">
              <a:spcBef>
                <a:spcPts val="0"/>
              </a:spcBef>
              <a:spcAft>
                <a:spcPts val="0"/>
              </a:spcAft>
              <a:buSzPts val="2400"/>
              <a:buAutoNum type="arabicPeriod"/>
            </a:pPr>
            <a:r>
              <a:rPr lang="en" sz="2400"/>
              <a:t>Hà Minh Chiến			ITITIU18302		(25%)</a:t>
            </a:r>
            <a:endParaRPr sz="2400"/>
          </a:p>
          <a:p>
            <a:pPr indent="-381000" lvl="0" marL="457200" rtl="0" algn="l">
              <a:spcBef>
                <a:spcPts val="0"/>
              </a:spcBef>
              <a:spcAft>
                <a:spcPts val="0"/>
              </a:spcAft>
              <a:buSzPts val="2400"/>
              <a:buAutoNum type="arabicPeriod"/>
            </a:pPr>
            <a:r>
              <a:rPr lang="en" sz="2400"/>
              <a:t>Phạm Hàng Anh Tuấn	ITITIU18179		(25%)</a:t>
            </a:r>
            <a:endParaRPr sz="2400"/>
          </a:p>
        </p:txBody>
      </p:sp>
      <p:sp>
        <p:nvSpPr>
          <p:cNvPr id="1323" name="Google Shape;1323;p5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Team members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6" name="Shape 1516"/>
        <p:cNvGrpSpPr/>
        <p:nvPr/>
      </p:nvGrpSpPr>
      <p:grpSpPr>
        <a:xfrm>
          <a:off x="0" y="0"/>
          <a:ext cx="0" cy="0"/>
          <a:chOff x="0" y="0"/>
          <a:chExt cx="0" cy="0"/>
        </a:xfrm>
      </p:grpSpPr>
      <p:sp>
        <p:nvSpPr>
          <p:cNvPr id="1517" name="Google Shape;1517;p71"/>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518" name="Google Shape;1518;p71"/>
          <p:cNvSpPr txBox="1"/>
          <p:nvPr>
            <p:ph idx="2" type="title"/>
          </p:nvPr>
        </p:nvSpPr>
        <p:spPr>
          <a:xfrm>
            <a:off x="2019300" y="914400"/>
            <a:ext cx="5105400" cy="12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1519" name="Google Shape;1519;p71"/>
          <p:cNvSpPr/>
          <p:nvPr/>
        </p:nvSpPr>
        <p:spPr>
          <a:xfrm>
            <a:off x="3881688" y="3438625"/>
            <a:ext cx="1380619" cy="52850"/>
          </a:xfrm>
          <a:custGeom>
            <a:rect b="b" l="l" r="r" t="t"/>
            <a:pathLst>
              <a:path extrusionOk="0" h="670" w="17505">
                <a:moveTo>
                  <a:pt x="0" y="0"/>
                </a:moveTo>
                <a:lnTo>
                  <a:pt x="0" y="669"/>
                </a:lnTo>
                <a:lnTo>
                  <a:pt x="17505" y="669"/>
                </a:lnTo>
                <a:lnTo>
                  <a:pt x="175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71">
            <a:hlinkClick action="ppaction://hlinksldjump" r:id="rId3"/>
          </p:cNvPr>
          <p:cNvSpPr/>
          <p:nvPr/>
        </p:nvSpPr>
        <p:spPr>
          <a:xfrm>
            <a:off x="713225" y="548650"/>
            <a:ext cx="1606800" cy="3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2"/>
                </a:solidFill>
                <a:latin typeface="Hammersmith One"/>
                <a:ea typeface="Hammersmith One"/>
                <a:cs typeface="Hammersmith One"/>
                <a:sym typeface="Hammersmith One"/>
              </a:rPr>
              <a:t>Menu</a:t>
            </a:r>
            <a:endParaRPr sz="1600">
              <a:solidFill>
                <a:schemeClr val="accent2"/>
              </a:solidFill>
              <a:latin typeface="Hammersmith One"/>
              <a:ea typeface="Hammersmith One"/>
              <a:cs typeface="Hammersmith One"/>
              <a:sym typeface="Hammersmith On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4" name="Shape 1524"/>
        <p:cNvGrpSpPr/>
        <p:nvPr/>
      </p:nvGrpSpPr>
      <p:grpSpPr>
        <a:xfrm>
          <a:off x="0" y="0"/>
          <a:ext cx="0" cy="0"/>
          <a:chOff x="0" y="0"/>
          <a:chExt cx="0" cy="0"/>
        </a:xfrm>
      </p:grpSpPr>
      <p:sp>
        <p:nvSpPr>
          <p:cNvPr id="1525" name="Google Shape;1525;p72"/>
          <p:cNvSpPr/>
          <p:nvPr/>
        </p:nvSpPr>
        <p:spPr>
          <a:xfrm>
            <a:off x="452175" y="1403550"/>
            <a:ext cx="5613600" cy="2838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72"/>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List of completed works</a:t>
            </a:r>
            <a:endParaRPr/>
          </a:p>
        </p:txBody>
      </p:sp>
      <p:sp>
        <p:nvSpPr>
          <p:cNvPr id="1527" name="Google Shape;1527;p72"/>
          <p:cNvSpPr txBox="1"/>
          <p:nvPr>
            <p:ph idx="1" type="subTitle"/>
          </p:nvPr>
        </p:nvSpPr>
        <p:spPr>
          <a:xfrm>
            <a:off x="897675" y="1577850"/>
            <a:ext cx="4809300" cy="2489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UI </a:t>
            </a:r>
            <a:r>
              <a:rPr lang="en"/>
              <a:t>successfully displayed with no errors</a:t>
            </a:r>
            <a:endParaRPr/>
          </a:p>
          <a:p>
            <a:pPr indent="-330200" lvl="0" marL="457200" rtl="0" algn="l">
              <a:spcBef>
                <a:spcPts val="0"/>
              </a:spcBef>
              <a:spcAft>
                <a:spcPts val="0"/>
              </a:spcAft>
              <a:buSzPts val="1600"/>
              <a:buChar char="-"/>
            </a:pPr>
            <a:r>
              <a:rPr lang="en"/>
              <a:t>Implemented the React frontend server and the Express backend server.</a:t>
            </a:r>
            <a:endParaRPr/>
          </a:p>
          <a:p>
            <a:pPr indent="-330200" lvl="0" marL="457200" rtl="0" algn="l">
              <a:spcBef>
                <a:spcPts val="0"/>
              </a:spcBef>
              <a:spcAft>
                <a:spcPts val="0"/>
              </a:spcAft>
              <a:buSzPts val="1600"/>
              <a:buChar char="-"/>
            </a:pPr>
            <a:r>
              <a:rPr lang="en"/>
              <a:t>Testing shows expected results.</a:t>
            </a:r>
            <a:endParaRPr/>
          </a:p>
        </p:txBody>
      </p:sp>
      <p:grpSp>
        <p:nvGrpSpPr>
          <p:cNvPr id="1528" name="Google Shape;1528;p72"/>
          <p:cNvGrpSpPr/>
          <p:nvPr/>
        </p:nvGrpSpPr>
        <p:grpSpPr>
          <a:xfrm flipH="1" rot="10800000">
            <a:off x="4776891" y="3572332"/>
            <a:ext cx="1696762" cy="1688828"/>
            <a:chOff x="2414491" y="671177"/>
            <a:chExt cx="1830972" cy="1822411"/>
          </a:xfrm>
        </p:grpSpPr>
        <p:sp>
          <p:nvSpPr>
            <p:cNvPr id="1529" name="Google Shape;1529;p72"/>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72"/>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72"/>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72"/>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72"/>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72"/>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72"/>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72"/>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72"/>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72"/>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72"/>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72"/>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72"/>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72"/>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72"/>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72"/>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72"/>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72"/>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72"/>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72"/>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72"/>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72"/>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72"/>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72"/>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72"/>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72"/>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72"/>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72"/>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72"/>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72"/>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72"/>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72"/>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72"/>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72"/>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6" name="Shape 1566"/>
        <p:cNvGrpSpPr/>
        <p:nvPr/>
      </p:nvGrpSpPr>
      <p:grpSpPr>
        <a:xfrm>
          <a:off x="0" y="0"/>
          <a:ext cx="0" cy="0"/>
          <a:chOff x="0" y="0"/>
          <a:chExt cx="0" cy="0"/>
        </a:xfrm>
      </p:grpSpPr>
      <p:sp>
        <p:nvSpPr>
          <p:cNvPr id="1567" name="Google Shape;1567;p73"/>
          <p:cNvSpPr txBox="1"/>
          <p:nvPr>
            <p:ph type="title"/>
          </p:nvPr>
        </p:nvSpPr>
        <p:spPr>
          <a:xfrm>
            <a:off x="713250" y="55207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Pros and Cons</a:t>
            </a:r>
            <a:endParaRPr/>
          </a:p>
        </p:txBody>
      </p:sp>
      <p:sp>
        <p:nvSpPr>
          <p:cNvPr id="1568" name="Google Shape;1568;p73"/>
          <p:cNvSpPr txBox="1"/>
          <p:nvPr/>
        </p:nvSpPr>
        <p:spPr>
          <a:xfrm>
            <a:off x="5878575" y="1475625"/>
            <a:ext cx="3058200" cy="50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200">
                <a:solidFill>
                  <a:schemeClr val="accent2"/>
                </a:solidFill>
                <a:latin typeface="Hammersmith One"/>
                <a:ea typeface="Hammersmith One"/>
                <a:cs typeface="Hammersmith One"/>
                <a:sym typeface="Hammersmith One"/>
              </a:rPr>
              <a:t>Cons</a:t>
            </a:r>
            <a:endParaRPr b="1" sz="2200">
              <a:solidFill>
                <a:schemeClr val="accent2"/>
              </a:solidFill>
              <a:latin typeface="Hammersmith One"/>
              <a:ea typeface="Hammersmith One"/>
              <a:cs typeface="Hammersmith One"/>
              <a:sym typeface="Hammersmith One"/>
            </a:endParaRPr>
          </a:p>
        </p:txBody>
      </p:sp>
      <p:sp>
        <p:nvSpPr>
          <p:cNvPr id="1569" name="Google Shape;1569;p73"/>
          <p:cNvSpPr txBox="1"/>
          <p:nvPr/>
        </p:nvSpPr>
        <p:spPr>
          <a:xfrm>
            <a:off x="4873275" y="1906825"/>
            <a:ext cx="3557700" cy="23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2"/>
                </a:solidFill>
                <a:latin typeface="Manjari"/>
                <a:ea typeface="Manjari"/>
                <a:cs typeface="Manjari"/>
                <a:sym typeface="Manjari"/>
              </a:rPr>
              <a:t>Media such as images, videos are not supported</a:t>
            </a:r>
            <a:endParaRPr sz="1600">
              <a:solidFill>
                <a:schemeClr val="accent2"/>
              </a:solidFill>
              <a:latin typeface="Manjari"/>
              <a:ea typeface="Manjari"/>
              <a:cs typeface="Manjari"/>
              <a:sym typeface="Manjari"/>
            </a:endParaRPr>
          </a:p>
          <a:p>
            <a:pPr indent="0" lvl="0" marL="0" rtl="0" algn="l">
              <a:spcBef>
                <a:spcPts val="0"/>
              </a:spcBef>
              <a:spcAft>
                <a:spcPts val="0"/>
              </a:spcAft>
              <a:buClr>
                <a:srgbClr val="000000"/>
              </a:buClr>
              <a:buSzPts val="1100"/>
              <a:buFont typeface="Arial"/>
              <a:buNone/>
            </a:pPr>
            <a:r>
              <a:t/>
            </a:r>
            <a:endParaRPr sz="1600">
              <a:solidFill>
                <a:schemeClr val="accent2"/>
              </a:solidFill>
              <a:latin typeface="Manjari"/>
              <a:ea typeface="Manjari"/>
              <a:cs typeface="Manjari"/>
              <a:sym typeface="Manjari"/>
            </a:endParaRPr>
          </a:p>
          <a:p>
            <a:pPr indent="0" lvl="0" marL="0" rtl="0" algn="l">
              <a:spcBef>
                <a:spcPts val="0"/>
              </a:spcBef>
              <a:spcAft>
                <a:spcPts val="0"/>
              </a:spcAft>
              <a:buNone/>
            </a:pPr>
            <a:r>
              <a:t/>
            </a:r>
            <a:endParaRPr sz="1600">
              <a:solidFill>
                <a:schemeClr val="accent2"/>
              </a:solidFill>
              <a:latin typeface="Manjari"/>
              <a:ea typeface="Manjari"/>
              <a:cs typeface="Manjari"/>
              <a:sym typeface="Manjari"/>
            </a:endParaRPr>
          </a:p>
        </p:txBody>
      </p:sp>
      <p:sp>
        <p:nvSpPr>
          <p:cNvPr id="1570" name="Google Shape;1570;p73"/>
          <p:cNvSpPr txBox="1"/>
          <p:nvPr/>
        </p:nvSpPr>
        <p:spPr>
          <a:xfrm>
            <a:off x="604450" y="1552713"/>
            <a:ext cx="2309700" cy="35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200">
                <a:solidFill>
                  <a:schemeClr val="accent2"/>
                </a:solidFill>
                <a:latin typeface="Hammersmith One"/>
                <a:ea typeface="Hammersmith One"/>
                <a:cs typeface="Hammersmith One"/>
                <a:sym typeface="Hammersmith One"/>
              </a:rPr>
              <a:t>Pros</a:t>
            </a:r>
            <a:endParaRPr b="1" sz="2200">
              <a:solidFill>
                <a:schemeClr val="accent2"/>
              </a:solidFill>
              <a:latin typeface="Hammersmith One"/>
              <a:ea typeface="Hammersmith One"/>
              <a:cs typeface="Hammersmith One"/>
              <a:sym typeface="Hammersmith One"/>
            </a:endParaRPr>
          </a:p>
        </p:txBody>
      </p:sp>
      <p:sp>
        <p:nvSpPr>
          <p:cNvPr id="1571" name="Google Shape;1571;p73"/>
          <p:cNvSpPr txBox="1"/>
          <p:nvPr/>
        </p:nvSpPr>
        <p:spPr>
          <a:xfrm>
            <a:off x="713250" y="1906825"/>
            <a:ext cx="3557700" cy="30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2"/>
                </a:solidFill>
                <a:latin typeface="Manjari"/>
                <a:ea typeface="Manjari"/>
                <a:cs typeface="Manjari"/>
                <a:sym typeface="Manjari"/>
              </a:rPr>
              <a:t>Information strictly secured by ‘bcrypt’ library</a:t>
            </a:r>
            <a:endParaRPr sz="1600">
              <a:solidFill>
                <a:schemeClr val="accent2"/>
              </a:solidFill>
              <a:latin typeface="Manjari"/>
              <a:ea typeface="Manjari"/>
              <a:cs typeface="Manjari"/>
              <a:sym typeface="Manjari"/>
            </a:endParaRPr>
          </a:p>
          <a:p>
            <a:pPr indent="0" lvl="0" marL="0" rtl="0" algn="l">
              <a:spcBef>
                <a:spcPts val="1600"/>
              </a:spcBef>
              <a:spcAft>
                <a:spcPts val="0"/>
              </a:spcAft>
              <a:buNone/>
            </a:pPr>
            <a:r>
              <a:rPr lang="en" sz="1600">
                <a:solidFill>
                  <a:schemeClr val="accent2"/>
                </a:solidFill>
                <a:latin typeface="Manjari"/>
                <a:ea typeface="Manjari"/>
                <a:cs typeface="Manjari"/>
                <a:sym typeface="Manjari"/>
              </a:rPr>
              <a:t>Lightweight, high performance application</a:t>
            </a:r>
            <a:endParaRPr sz="1600">
              <a:solidFill>
                <a:schemeClr val="accent2"/>
              </a:solidFill>
              <a:latin typeface="Manjari"/>
              <a:ea typeface="Manjari"/>
              <a:cs typeface="Manjari"/>
              <a:sym typeface="Manjari"/>
            </a:endParaRPr>
          </a:p>
          <a:p>
            <a:pPr indent="0" lvl="0" marL="0" rtl="0" algn="l">
              <a:spcBef>
                <a:spcPts val="1600"/>
              </a:spcBef>
              <a:spcAft>
                <a:spcPts val="0"/>
              </a:spcAft>
              <a:buNone/>
            </a:pPr>
            <a:r>
              <a:rPr lang="en" sz="1600">
                <a:solidFill>
                  <a:schemeClr val="accent2"/>
                </a:solidFill>
                <a:latin typeface="Manjari"/>
                <a:ea typeface="Manjari"/>
                <a:cs typeface="Manjari"/>
                <a:sym typeface="Manjari"/>
              </a:rPr>
              <a:t>Async, Await implementation to avoid the infamous Pyramid of Doom</a:t>
            </a:r>
            <a:endParaRPr sz="1600">
              <a:solidFill>
                <a:schemeClr val="accent2"/>
              </a:solidFill>
              <a:latin typeface="Manjari"/>
              <a:ea typeface="Manjari"/>
              <a:cs typeface="Manjari"/>
              <a:sym typeface="Manjari"/>
            </a:endParaRPr>
          </a:p>
          <a:p>
            <a:pPr indent="0" lvl="0" marL="0" rtl="0" algn="l">
              <a:spcBef>
                <a:spcPts val="1600"/>
              </a:spcBef>
              <a:spcAft>
                <a:spcPts val="1600"/>
              </a:spcAft>
              <a:buNone/>
            </a:pPr>
            <a:r>
              <a:rPr lang="en" sz="1600">
                <a:solidFill>
                  <a:schemeClr val="accent2"/>
                </a:solidFill>
                <a:latin typeface="Manjari"/>
                <a:ea typeface="Manjari"/>
                <a:cs typeface="Manjari"/>
                <a:sym typeface="Manjari"/>
              </a:rPr>
              <a:t>Try/Catch the tower of Terror</a:t>
            </a:r>
            <a:endParaRPr sz="1600">
              <a:solidFill>
                <a:schemeClr val="accent2"/>
              </a:solidFill>
              <a:latin typeface="Manjari"/>
              <a:ea typeface="Manjari"/>
              <a:cs typeface="Manjari"/>
              <a:sym typeface="Manjari"/>
            </a:endParaRPr>
          </a:p>
        </p:txBody>
      </p:sp>
      <p:sp>
        <p:nvSpPr>
          <p:cNvPr id="1572" name="Google Shape;1572;p73"/>
          <p:cNvSpPr/>
          <p:nvPr/>
        </p:nvSpPr>
        <p:spPr>
          <a:xfrm>
            <a:off x="4270715" y="2565508"/>
            <a:ext cx="602570" cy="692039"/>
          </a:xfrm>
          <a:custGeom>
            <a:rect b="b" l="l" r="r" t="t"/>
            <a:pathLst>
              <a:path extrusionOk="0" h="12666" w="11028">
                <a:moveTo>
                  <a:pt x="8538" y="820"/>
                </a:moveTo>
                <a:lnTo>
                  <a:pt x="8538" y="2710"/>
                </a:lnTo>
                <a:lnTo>
                  <a:pt x="8412" y="2584"/>
                </a:lnTo>
                <a:cubicBezTo>
                  <a:pt x="8333" y="2505"/>
                  <a:pt x="8223" y="2466"/>
                  <a:pt x="8113" y="2466"/>
                </a:cubicBezTo>
                <a:cubicBezTo>
                  <a:pt x="8003" y="2466"/>
                  <a:pt x="7892" y="2505"/>
                  <a:pt x="7814" y="2584"/>
                </a:cubicBezTo>
                <a:lnTo>
                  <a:pt x="7719" y="2710"/>
                </a:lnTo>
                <a:lnTo>
                  <a:pt x="7719" y="820"/>
                </a:lnTo>
                <a:close/>
                <a:moveTo>
                  <a:pt x="10177" y="820"/>
                </a:moveTo>
                <a:lnTo>
                  <a:pt x="10177" y="9357"/>
                </a:lnTo>
                <a:lnTo>
                  <a:pt x="2458" y="9357"/>
                </a:lnTo>
                <a:lnTo>
                  <a:pt x="2458" y="820"/>
                </a:lnTo>
                <a:lnTo>
                  <a:pt x="6869" y="820"/>
                </a:lnTo>
                <a:lnTo>
                  <a:pt x="6869" y="3687"/>
                </a:lnTo>
                <a:cubicBezTo>
                  <a:pt x="6869" y="3813"/>
                  <a:pt x="6932" y="3970"/>
                  <a:pt x="7026" y="4033"/>
                </a:cubicBezTo>
                <a:cubicBezTo>
                  <a:pt x="7100" y="4093"/>
                  <a:pt x="7196" y="4124"/>
                  <a:pt x="7292" y="4124"/>
                </a:cubicBezTo>
                <a:cubicBezTo>
                  <a:pt x="7400" y="4124"/>
                  <a:pt x="7510" y="4085"/>
                  <a:pt x="7593" y="4002"/>
                </a:cubicBezTo>
                <a:lnTo>
                  <a:pt x="8129" y="3466"/>
                </a:lnTo>
                <a:lnTo>
                  <a:pt x="8664" y="3970"/>
                </a:lnTo>
                <a:cubicBezTo>
                  <a:pt x="8719" y="4024"/>
                  <a:pt x="8844" y="4102"/>
                  <a:pt x="8958" y="4102"/>
                </a:cubicBezTo>
                <a:cubicBezTo>
                  <a:pt x="8976" y="4102"/>
                  <a:pt x="8994" y="4100"/>
                  <a:pt x="9011" y="4096"/>
                </a:cubicBezTo>
                <a:cubicBezTo>
                  <a:pt x="9200" y="4033"/>
                  <a:pt x="9357" y="3876"/>
                  <a:pt x="9357" y="3687"/>
                </a:cubicBezTo>
                <a:lnTo>
                  <a:pt x="9357" y="820"/>
                </a:lnTo>
                <a:close/>
                <a:moveTo>
                  <a:pt x="1639" y="851"/>
                </a:moveTo>
                <a:lnTo>
                  <a:pt x="1639" y="9326"/>
                </a:lnTo>
                <a:cubicBezTo>
                  <a:pt x="1355" y="9326"/>
                  <a:pt x="1103" y="9389"/>
                  <a:pt x="820" y="9546"/>
                </a:cubicBezTo>
                <a:lnTo>
                  <a:pt x="820" y="2017"/>
                </a:lnTo>
                <a:cubicBezTo>
                  <a:pt x="820" y="1481"/>
                  <a:pt x="1166" y="1040"/>
                  <a:pt x="1639" y="851"/>
                </a:cubicBezTo>
                <a:close/>
                <a:moveTo>
                  <a:pt x="10145" y="10177"/>
                </a:moveTo>
                <a:lnTo>
                  <a:pt x="10145" y="11846"/>
                </a:lnTo>
                <a:lnTo>
                  <a:pt x="1639" y="11846"/>
                </a:lnTo>
                <a:cubicBezTo>
                  <a:pt x="1166" y="11846"/>
                  <a:pt x="820" y="11500"/>
                  <a:pt x="820" y="11027"/>
                </a:cubicBezTo>
                <a:cubicBezTo>
                  <a:pt x="820" y="10555"/>
                  <a:pt x="1166" y="10177"/>
                  <a:pt x="1639" y="10177"/>
                </a:cubicBezTo>
                <a:close/>
                <a:moveTo>
                  <a:pt x="1985" y="0"/>
                </a:moveTo>
                <a:cubicBezTo>
                  <a:pt x="851" y="32"/>
                  <a:pt x="0" y="946"/>
                  <a:pt x="0" y="2017"/>
                </a:cubicBezTo>
                <a:lnTo>
                  <a:pt x="0" y="11027"/>
                </a:lnTo>
                <a:cubicBezTo>
                  <a:pt x="0" y="11909"/>
                  <a:pt x="725" y="12665"/>
                  <a:pt x="1639" y="12665"/>
                </a:cubicBezTo>
                <a:lnTo>
                  <a:pt x="10618" y="12665"/>
                </a:lnTo>
                <a:cubicBezTo>
                  <a:pt x="10870" y="12665"/>
                  <a:pt x="11027" y="12476"/>
                  <a:pt x="11027" y="12224"/>
                </a:cubicBezTo>
                <a:lnTo>
                  <a:pt x="11027" y="379"/>
                </a:lnTo>
                <a:cubicBezTo>
                  <a:pt x="11027" y="189"/>
                  <a:pt x="10807" y="0"/>
                  <a:pt x="105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6" name="Shape 1576"/>
        <p:cNvGrpSpPr/>
        <p:nvPr/>
      </p:nvGrpSpPr>
      <p:grpSpPr>
        <a:xfrm>
          <a:off x="0" y="0"/>
          <a:ext cx="0" cy="0"/>
          <a:chOff x="0" y="0"/>
          <a:chExt cx="0" cy="0"/>
        </a:xfrm>
      </p:grpSpPr>
      <p:sp>
        <p:nvSpPr>
          <p:cNvPr id="1577" name="Google Shape;1577;p74"/>
          <p:cNvSpPr/>
          <p:nvPr/>
        </p:nvSpPr>
        <p:spPr>
          <a:xfrm>
            <a:off x="4429725" y="3343300"/>
            <a:ext cx="1884600" cy="154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578" name="Google Shape;1578;p74"/>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Future Work</a:t>
            </a:r>
            <a:endParaRPr/>
          </a:p>
        </p:txBody>
      </p:sp>
      <p:sp>
        <p:nvSpPr>
          <p:cNvPr id="1579" name="Google Shape;1579;p74"/>
          <p:cNvSpPr/>
          <p:nvPr/>
        </p:nvSpPr>
        <p:spPr>
          <a:xfrm>
            <a:off x="578550" y="1001550"/>
            <a:ext cx="1884600" cy="154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580" name="Google Shape;1580;p74"/>
          <p:cNvSpPr/>
          <p:nvPr/>
        </p:nvSpPr>
        <p:spPr>
          <a:xfrm>
            <a:off x="3122425" y="1615700"/>
            <a:ext cx="1884600" cy="154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581" name="Google Shape;1581;p74"/>
          <p:cNvSpPr/>
          <p:nvPr/>
        </p:nvSpPr>
        <p:spPr>
          <a:xfrm>
            <a:off x="5751975" y="1064650"/>
            <a:ext cx="1884600" cy="1770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582" name="Google Shape;1582;p74"/>
          <p:cNvSpPr txBox="1"/>
          <p:nvPr/>
        </p:nvSpPr>
        <p:spPr>
          <a:xfrm>
            <a:off x="5751975" y="1064524"/>
            <a:ext cx="1884600" cy="177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2"/>
                </a:solidFill>
                <a:latin typeface="Manjari"/>
                <a:ea typeface="Manjari"/>
                <a:cs typeface="Manjari"/>
                <a:sym typeface="Manjari"/>
              </a:rPr>
              <a:t>Implement search bug functionality</a:t>
            </a:r>
            <a:endParaRPr sz="1600">
              <a:solidFill>
                <a:schemeClr val="accent2"/>
              </a:solidFill>
              <a:latin typeface="Manjari"/>
              <a:ea typeface="Manjari"/>
              <a:cs typeface="Manjari"/>
              <a:sym typeface="Manjari"/>
            </a:endParaRPr>
          </a:p>
        </p:txBody>
      </p:sp>
      <p:sp>
        <p:nvSpPr>
          <p:cNvPr id="1583" name="Google Shape;1583;p74"/>
          <p:cNvSpPr txBox="1"/>
          <p:nvPr/>
        </p:nvSpPr>
        <p:spPr>
          <a:xfrm>
            <a:off x="3122425" y="1615701"/>
            <a:ext cx="1884600" cy="154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2"/>
                </a:solidFill>
                <a:latin typeface="Manjari"/>
                <a:ea typeface="Manjari"/>
                <a:cs typeface="Manjari"/>
                <a:sym typeface="Manjari"/>
              </a:rPr>
              <a:t>More detailed development on the Web UI</a:t>
            </a:r>
            <a:endParaRPr sz="1600">
              <a:solidFill>
                <a:schemeClr val="accent2"/>
              </a:solidFill>
              <a:latin typeface="Manjari"/>
              <a:ea typeface="Manjari"/>
              <a:cs typeface="Manjari"/>
              <a:sym typeface="Manjari"/>
            </a:endParaRPr>
          </a:p>
        </p:txBody>
      </p:sp>
      <p:sp>
        <p:nvSpPr>
          <p:cNvPr id="1584" name="Google Shape;1584;p74"/>
          <p:cNvSpPr txBox="1"/>
          <p:nvPr/>
        </p:nvSpPr>
        <p:spPr>
          <a:xfrm>
            <a:off x="578550" y="1001550"/>
            <a:ext cx="1884600" cy="154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2"/>
                </a:solidFill>
                <a:latin typeface="Manjari"/>
                <a:ea typeface="Manjari"/>
                <a:cs typeface="Manjari"/>
                <a:sym typeface="Manjari"/>
              </a:rPr>
              <a:t>Extend bug creation system to include medias</a:t>
            </a:r>
            <a:endParaRPr sz="1600">
              <a:solidFill>
                <a:schemeClr val="accent2"/>
              </a:solidFill>
              <a:latin typeface="Manjari"/>
              <a:ea typeface="Manjari"/>
              <a:cs typeface="Manjari"/>
              <a:sym typeface="Manjari"/>
            </a:endParaRPr>
          </a:p>
        </p:txBody>
      </p:sp>
      <p:sp>
        <p:nvSpPr>
          <p:cNvPr id="1585" name="Google Shape;1585;p74"/>
          <p:cNvSpPr txBox="1"/>
          <p:nvPr/>
        </p:nvSpPr>
        <p:spPr>
          <a:xfrm>
            <a:off x="4429725" y="3343301"/>
            <a:ext cx="1884600" cy="154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2"/>
                </a:solidFill>
                <a:latin typeface="Manjari"/>
                <a:ea typeface="Manjari"/>
                <a:cs typeface="Manjari"/>
                <a:sym typeface="Manjari"/>
              </a:rPr>
              <a:t>Integrate into mobile app with React Native</a:t>
            </a:r>
            <a:endParaRPr sz="1600">
              <a:solidFill>
                <a:schemeClr val="accent2"/>
              </a:solidFill>
              <a:latin typeface="Manjari"/>
              <a:ea typeface="Manjari"/>
              <a:cs typeface="Manjari"/>
              <a:sym typeface="Manja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9" name="Shape 1589"/>
        <p:cNvGrpSpPr/>
        <p:nvPr/>
      </p:nvGrpSpPr>
      <p:grpSpPr>
        <a:xfrm>
          <a:off x="0" y="0"/>
          <a:ext cx="0" cy="0"/>
          <a:chOff x="0" y="0"/>
          <a:chExt cx="0" cy="0"/>
        </a:xfrm>
      </p:grpSpPr>
      <p:sp>
        <p:nvSpPr>
          <p:cNvPr id="1590" name="Google Shape;1590;p75"/>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1591" name="Google Shape;1591;p75"/>
          <p:cNvSpPr txBox="1"/>
          <p:nvPr>
            <p:ph idx="1" type="subTitle"/>
          </p:nvPr>
        </p:nvSpPr>
        <p:spPr>
          <a:xfrm>
            <a:off x="713225" y="1168075"/>
            <a:ext cx="4989900" cy="3431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The Pyramid of Doom: </a:t>
            </a:r>
            <a:r>
              <a:rPr b="0" lang="en" sz="1100" u="sng">
                <a:solidFill>
                  <a:schemeClr val="hlink"/>
                </a:solidFill>
                <a:latin typeface="Arial"/>
                <a:ea typeface="Arial"/>
                <a:cs typeface="Arial"/>
                <a:sym typeface="Arial"/>
                <a:hlinkClick r:id="rId3"/>
              </a:rPr>
              <a:t>Callback Hell</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5" name="Shape 1595"/>
        <p:cNvGrpSpPr/>
        <p:nvPr/>
      </p:nvGrpSpPr>
      <p:grpSpPr>
        <a:xfrm>
          <a:off x="0" y="0"/>
          <a:ext cx="0" cy="0"/>
          <a:chOff x="0" y="0"/>
          <a:chExt cx="0" cy="0"/>
        </a:xfrm>
      </p:grpSpPr>
      <p:sp>
        <p:nvSpPr>
          <p:cNvPr id="1596" name="Google Shape;1596;p76"/>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 for your attention</a:t>
            </a:r>
            <a:endParaRPr/>
          </a:p>
        </p:txBody>
      </p:sp>
      <p:pic>
        <p:nvPicPr>
          <p:cNvPr id="1597" name="Google Shape;1597;p76"/>
          <p:cNvPicPr preferRelativeResize="0"/>
          <p:nvPr/>
        </p:nvPicPr>
        <p:blipFill>
          <a:blip r:embed="rId3">
            <a:alphaModFix/>
          </a:blip>
          <a:stretch>
            <a:fillRect/>
          </a:stretch>
        </p:blipFill>
        <p:spPr>
          <a:xfrm>
            <a:off x="5642550" y="2613200"/>
            <a:ext cx="3501450" cy="1470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1" name="Shape 1601"/>
        <p:cNvGrpSpPr/>
        <p:nvPr/>
      </p:nvGrpSpPr>
      <p:grpSpPr>
        <a:xfrm>
          <a:off x="0" y="0"/>
          <a:ext cx="0" cy="0"/>
          <a:chOff x="0" y="0"/>
          <a:chExt cx="0" cy="0"/>
        </a:xfrm>
      </p:grpSpPr>
      <p:sp>
        <p:nvSpPr>
          <p:cNvPr id="1602" name="Google Shape;1602;p77"/>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 FOR YOUR ATTENTION!</a:t>
            </a:r>
            <a:endParaRPr/>
          </a:p>
        </p:txBody>
      </p:sp>
      <p:sp>
        <p:nvSpPr>
          <p:cNvPr id="1603" name="Google Shape;1603;p77"/>
          <p:cNvSpPr txBox="1"/>
          <p:nvPr>
            <p:ph idx="1" type="subTitle"/>
          </p:nvPr>
        </p:nvSpPr>
        <p:spPr>
          <a:xfrm>
            <a:off x="396500" y="1168075"/>
            <a:ext cx="5411400" cy="135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Our group presentation has ended.</a:t>
            </a:r>
            <a:endParaRPr sz="2200"/>
          </a:p>
          <a:p>
            <a:pPr indent="0" lvl="0" marL="0" rtl="0" algn="ctr">
              <a:spcBef>
                <a:spcPts val="1600"/>
              </a:spcBef>
              <a:spcAft>
                <a:spcPts val="1600"/>
              </a:spcAft>
              <a:buNone/>
            </a:pPr>
            <a:r>
              <a:rPr lang="en" sz="2200"/>
              <a:t>If you have any questions, don’t hesitate to ask!</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7" name="Shape 1327"/>
        <p:cNvGrpSpPr/>
        <p:nvPr/>
      </p:nvGrpSpPr>
      <p:grpSpPr>
        <a:xfrm>
          <a:off x="0" y="0"/>
          <a:ext cx="0" cy="0"/>
          <a:chOff x="0" y="0"/>
          <a:chExt cx="0" cy="0"/>
        </a:xfrm>
      </p:grpSpPr>
      <p:sp>
        <p:nvSpPr>
          <p:cNvPr id="1328" name="Google Shape;1328;p54"/>
          <p:cNvSpPr txBox="1"/>
          <p:nvPr>
            <p:ph idx="2" type="subTitle"/>
          </p:nvPr>
        </p:nvSpPr>
        <p:spPr>
          <a:xfrm>
            <a:off x="789900" y="3380175"/>
            <a:ext cx="2524800" cy="10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Platform and Tools</a:t>
            </a:r>
            <a:endParaRPr/>
          </a:p>
          <a:p>
            <a:pPr indent="0" lvl="0" marL="0" rtl="0" algn="l">
              <a:spcBef>
                <a:spcPts val="0"/>
              </a:spcBef>
              <a:spcAft>
                <a:spcPts val="0"/>
              </a:spcAft>
              <a:buNone/>
            </a:pPr>
            <a:r>
              <a:rPr lang="en"/>
              <a:t>Similar Systems</a:t>
            </a:r>
            <a:endParaRPr/>
          </a:p>
        </p:txBody>
      </p:sp>
      <p:sp>
        <p:nvSpPr>
          <p:cNvPr id="1329" name="Google Shape;1329;p54"/>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1330" name="Google Shape;1330;p54">
            <a:hlinkClick action="ppaction://hlinksldjump" r:id="rId3"/>
          </p:cNvPr>
          <p:cNvSpPr txBox="1"/>
          <p:nvPr>
            <p:ph idx="3" type="subTitle"/>
          </p:nvPr>
        </p:nvSpPr>
        <p:spPr>
          <a:xfrm>
            <a:off x="1391100" y="1434475"/>
            <a:ext cx="1923600" cy="45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600"/>
              <a:t>Introduction	</a:t>
            </a:r>
            <a:endParaRPr sz="1600"/>
          </a:p>
        </p:txBody>
      </p:sp>
      <p:sp>
        <p:nvSpPr>
          <p:cNvPr id="1331" name="Google Shape;1331;p54">
            <a:hlinkClick action="ppaction://hlinksldjump" r:id="rId4"/>
          </p:cNvPr>
          <p:cNvSpPr txBox="1"/>
          <p:nvPr>
            <p:ph idx="4" type="subTitle"/>
          </p:nvPr>
        </p:nvSpPr>
        <p:spPr>
          <a:xfrm>
            <a:off x="3905700" y="1434475"/>
            <a:ext cx="1923600" cy="45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600"/>
              <a:t>System Design</a:t>
            </a:r>
            <a:endParaRPr sz="1600"/>
          </a:p>
        </p:txBody>
      </p:sp>
      <p:sp>
        <p:nvSpPr>
          <p:cNvPr id="1332" name="Google Shape;1332;p54">
            <a:hlinkClick action="ppaction://hlinksldjump" r:id="rId5"/>
          </p:cNvPr>
          <p:cNvSpPr txBox="1"/>
          <p:nvPr>
            <p:ph idx="5" type="subTitle"/>
          </p:nvPr>
        </p:nvSpPr>
        <p:spPr>
          <a:xfrm>
            <a:off x="1391100" y="2992275"/>
            <a:ext cx="2199900" cy="45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600"/>
              <a:t>Literature review</a:t>
            </a:r>
            <a:endParaRPr sz="1600"/>
          </a:p>
        </p:txBody>
      </p:sp>
      <p:sp>
        <p:nvSpPr>
          <p:cNvPr id="1333" name="Google Shape;1333;p54">
            <a:hlinkClick action="ppaction://hlinksldjump" r:id="rId6"/>
          </p:cNvPr>
          <p:cNvSpPr txBox="1"/>
          <p:nvPr>
            <p:ph idx="6" type="subTitle"/>
          </p:nvPr>
        </p:nvSpPr>
        <p:spPr>
          <a:xfrm>
            <a:off x="3815775" y="2992275"/>
            <a:ext cx="2524800" cy="45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600"/>
              <a:t>System Implementation</a:t>
            </a:r>
            <a:endParaRPr sz="1600"/>
          </a:p>
        </p:txBody>
      </p:sp>
      <p:sp>
        <p:nvSpPr>
          <p:cNvPr id="1334" name="Google Shape;1334;p54"/>
          <p:cNvSpPr txBox="1"/>
          <p:nvPr>
            <p:ph idx="7" type="subTitle"/>
          </p:nvPr>
        </p:nvSpPr>
        <p:spPr>
          <a:xfrm>
            <a:off x="789900" y="1825200"/>
            <a:ext cx="2524800" cy="10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 and Objective</a:t>
            </a:r>
            <a:endParaRPr/>
          </a:p>
        </p:txBody>
      </p:sp>
      <p:sp>
        <p:nvSpPr>
          <p:cNvPr id="1335" name="Google Shape;1335;p54"/>
          <p:cNvSpPr txBox="1"/>
          <p:nvPr>
            <p:ph idx="8" type="subTitle"/>
          </p:nvPr>
        </p:nvSpPr>
        <p:spPr>
          <a:xfrm>
            <a:off x="3304500" y="1825200"/>
            <a:ext cx="2524800" cy="10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Entity R. Diagram</a:t>
            </a:r>
            <a:endParaRPr/>
          </a:p>
          <a:p>
            <a:pPr indent="0" lvl="0" marL="0" rtl="0" algn="l">
              <a:spcBef>
                <a:spcPts val="0"/>
              </a:spcBef>
              <a:spcAft>
                <a:spcPts val="0"/>
              </a:spcAft>
              <a:buNone/>
            </a:pPr>
            <a:r>
              <a:rPr lang="en"/>
              <a:t>Table R. Diagram</a:t>
            </a:r>
            <a:endParaRPr/>
          </a:p>
          <a:p>
            <a:pPr indent="0" lvl="0" marL="0" rtl="0" algn="l">
              <a:spcBef>
                <a:spcPts val="0"/>
              </a:spcBef>
              <a:spcAft>
                <a:spcPts val="0"/>
              </a:spcAft>
              <a:buNone/>
            </a:pPr>
            <a:r>
              <a:rPr lang="en"/>
              <a:t>Other Diagrams</a:t>
            </a:r>
            <a:endParaRPr/>
          </a:p>
        </p:txBody>
      </p:sp>
      <p:sp>
        <p:nvSpPr>
          <p:cNvPr id="1336" name="Google Shape;1336;p54">
            <a:hlinkClick action="ppaction://hlinksldjump" r:id="rId7"/>
          </p:cNvPr>
          <p:cNvSpPr txBox="1"/>
          <p:nvPr>
            <p:ph idx="9" type="title"/>
          </p:nvPr>
        </p:nvSpPr>
        <p:spPr>
          <a:xfrm>
            <a:off x="792175" y="1434475"/>
            <a:ext cx="596400" cy="411300"/>
          </a:xfrm>
          <a:prstGeom prst="rect">
            <a:avLst/>
          </a:prstGeom>
        </p:spPr>
        <p:txBody>
          <a:bodyPr anchorCtr="0" anchor="ctr" bIns="91425" lIns="91425" spcFirstLastPara="1" rIns="91425" wrap="square" tIns="118850">
            <a:noAutofit/>
          </a:bodyPr>
          <a:lstStyle/>
          <a:p>
            <a:pPr indent="0" lvl="0" marL="0" rtl="0" algn="ctr">
              <a:spcBef>
                <a:spcPts val="0"/>
              </a:spcBef>
              <a:spcAft>
                <a:spcPts val="0"/>
              </a:spcAft>
              <a:buNone/>
            </a:pPr>
            <a:r>
              <a:rPr lang="en"/>
              <a:t>01</a:t>
            </a:r>
            <a:endParaRPr/>
          </a:p>
        </p:txBody>
      </p:sp>
      <p:sp>
        <p:nvSpPr>
          <p:cNvPr id="1337" name="Google Shape;1337;p54">
            <a:hlinkClick action="ppaction://hlinksldjump" r:id="rId8"/>
          </p:cNvPr>
          <p:cNvSpPr txBox="1"/>
          <p:nvPr>
            <p:ph idx="13" type="title"/>
          </p:nvPr>
        </p:nvSpPr>
        <p:spPr>
          <a:xfrm>
            <a:off x="3314700" y="1434475"/>
            <a:ext cx="596400" cy="411300"/>
          </a:xfrm>
          <a:prstGeom prst="rect">
            <a:avLst/>
          </a:prstGeom>
        </p:spPr>
        <p:txBody>
          <a:bodyPr anchorCtr="0" anchor="ctr" bIns="91425" lIns="91425" spcFirstLastPara="1" rIns="91425" wrap="square" tIns="118850">
            <a:noAutofit/>
          </a:bodyPr>
          <a:lstStyle/>
          <a:p>
            <a:pPr indent="0" lvl="0" marL="0" rtl="0" algn="ctr">
              <a:spcBef>
                <a:spcPts val="0"/>
              </a:spcBef>
              <a:spcAft>
                <a:spcPts val="0"/>
              </a:spcAft>
              <a:buNone/>
            </a:pPr>
            <a:r>
              <a:rPr lang="en"/>
              <a:t>03</a:t>
            </a:r>
            <a:endParaRPr/>
          </a:p>
        </p:txBody>
      </p:sp>
      <p:sp>
        <p:nvSpPr>
          <p:cNvPr id="1338" name="Google Shape;1338;p54">
            <a:hlinkClick action="ppaction://hlinksldjump" r:id="rId9"/>
          </p:cNvPr>
          <p:cNvSpPr txBox="1"/>
          <p:nvPr>
            <p:ph idx="14" type="title"/>
          </p:nvPr>
        </p:nvSpPr>
        <p:spPr>
          <a:xfrm>
            <a:off x="792175" y="2992276"/>
            <a:ext cx="596400" cy="411300"/>
          </a:xfrm>
          <a:prstGeom prst="rect">
            <a:avLst/>
          </a:prstGeom>
        </p:spPr>
        <p:txBody>
          <a:bodyPr anchorCtr="0" anchor="ctr" bIns="91425" lIns="91425" spcFirstLastPara="1" rIns="91425" wrap="square" tIns="118850">
            <a:noAutofit/>
          </a:bodyPr>
          <a:lstStyle/>
          <a:p>
            <a:pPr indent="0" lvl="0" marL="0" rtl="0" algn="ctr">
              <a:spcBef>
                <a:spcPts val="0"/>
              </a:spcBef>
              <a:spcAft>
                <a:spcPts val="0"/>
              </a:spcAft>
              <a:buNone/>
            </a:pPr>
            <a:r>
              <a:rPr lang="en"/>
              <a:t>02</a:t>
            </a:r>
            <a:endParaRPr/>
          </a:p>
        </p:txBody>
      </p:sp>
      <p:sp>
        <p:nvSpPr>
          <p:cNvPr id="1339" name="Google Shape;1339;p54">
            <a:hlinkClick action="ppaction://hlinksldjump" r:id="rId10"/>
          </p:cNvPr>
          <p:cNvSpPr txBox="1"/>
          <p:nvPr>
            <p:ph idx="15" type="title"/>
          </p:nvPr>
        </p:nvSpPr>
        <p:spPr>
          <a:xfrm>
            <a:off x="3314700" y="2992276"/>
            <a:ext cx="596400" cy="411300"/>
          </a:xfrm>
          <a:prstGeom prst="rect">
            <a:avLst/>
          </a:prstGeom>
        </p:spPr>
        <p:txBody>
          <a:bodyPr anchorCtr="0" anchor="ctr" bIns="91425" lIns="91425" spcFirstLastPara="1" rIns="91425" wrap="square" tIns="118850">
            <a:noAutofit/>
          </a:bodyPr>
          <a:lstStyle/>
          <a:p>
            <a:pPr indent="0" lvl="0" marL="0" rtl="0" algn="ctr">
              <a:spcBef>
                <a:spcPts val="0"/>
              </a:spcBef>
              <a:spcAft>
                <a:spcPts val="0"/>
              </a:spcAft>
              <a:buNone/>
            </a:pPr>
            <a:r>
              <a:rPr lang="en"/>
              <a:t>04</a:t>
            </a:r>
            <a:endParaRPr/>
          </a:p>
        </p:txBody>
      </p:sp>
      <p:sp>
        <p:nvSpPr>
          <p:cNvPr id="1340" name="Google Shape;1340;p54"/>
          <p:cNvSpPr txBox="1"/>
          <p:nvPr>
            <p:ph idx="16" type="subTitle"/>
          </p:nvPr>
        </p:nvSpPr>
        <p:spPr>
          <a:xfrm>
            <a:off x="5827025" y="3380175"/>
            <a:ext cx="2524800" cy="10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of completed works</a:t>
            </a:r>
            <a:endParaRPr/>
          </a:p>
          <a:p>
            <a:pPr indent="0" lvl="0" marL="0" rtl="0" algn="l">
              <a:spcBef>
                <a:spcPts val="0"/>
              </a:spcBef>
              <a:spcAft>
                <a:spcPts val="0"/>
              </a:spcAft>
              <a:buNone/>
            </a:pPr>
            <a:r>
              <a:rPr lang="en"/>
              <a:t>Pros and Cons</a:t>
            </a:r>
            <a:endParaRPr/>
          </a:p>
          <a:p>
            <a:pPr indent="0" lvl="0" marL="0" rtl="0" algn="l">
              <a:spcBef>
                <a:spcPts val="0"/>
              </a:spcBef>
              <a:spcAft>
                <a:spcPts val="0"/>
              </a:spcAft>
              <a:buNone/>
            </a:pPr>
            <a:r>
              <a:rPr lang="en"/>
              <a:t>Future Works</a:t>
            </a:r>
            <a:endParaRPr/>
          </a:p>
        </p:txBody>
      </p:sp>
      <p:sp>
        <p:nvSpPr>
          <p:cNvPr id="1341" name="Google Shape;1341;p54">
            <a:hlinkClick action="ppaction://hlinksldjump" r:id="rId11"/>
          </p:cNvPr>
          <p:cNvSpPr txBox="1"/>
          <p:nvPr>
            <p:ph idx="17" type="subTitle"/>
          </p:nvPr>
        </p:nvSpPr>
        <p:spPr>
          <a:xfrm>
            <a:off x="6801025" y="1412875"/>
            <a:ext cx="1923600" cy="45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600"/>
              <a:t>Demo</a:t>
            </a:r>
            <a:endParaRPr sz="1600"/>
          </a:p>
        </p:txBody>
      </p:sp>
      <p:sp>
        <p:nvSpPr>
          <p:cNvPr id="1342" name="Google Shape;1342;p54">
            <a:hlinkClick action="ppaction://hlinksldjump" r:id="rId12"/>
          </p:cNvPr>
          <p:cNvSpPr txBox="1"/>
          <p:nvPr>
            <p:ph idx="18" type="subTitle"/>
          </p:nvPr>
        </p:nvSpPr>
        <p:spPr>
          <a:xfrm>
            <a:off x="6801025" y="2970687"/>
            <a:ext cx="1923600" cy="45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600"/>
              <a:t>Conclusion</a:t>
            </a:r>
            <a:endParaRPr sz="1600"/>
          </a:p>
        </p:txBody>
      </p:sp>
      <p:sp>
        <p:nvSpPr>
          <p:cNvPr id="1343" name="Google Shape;1343;p54">
            <a:hlinkClick action="ppaction://hlinksldjump" r:id="rId13"/>
          </p:cNvPr>
          <p:cNvSpPr txBox="1"/>
          <p:nvPr>
            <p:ph idx="20" type="title"/>
          </p:nvPr>
        </p:nvSpPr>
        <p:spPr>
          <a:xfrm>
            <a:off x="6204625" y="1434475"/>
            <a:ext cx="596400" cy="411300"/>
          </a:xfrm>
          <a:prstGeom prst="rect">
            <a:avLst/>
          </a:prstGeom>
        </p:spPr>
        <p:txBody>
          <a:bodyPr anchorCtr="0" anchor="ctr" bIns="91425" lIns="91425" spcFirstLastPara="1" rIns="91425" wrap="square" tIns="118850">
            <a:noAutofit/>
          </a:bodyPr>
          <a:lstStyle/>
          <a:p>
            <a:pPr indent="0" lvl="0" marL="0" rtl="0" algn="ctr">
              <a:spcBef>
                <a:spcPts val="0"/>
              </a:spcBef>
              <a:spcAft>
                <a:spcPts val="0"/>
              </a:spcAft>
              <a:buNone/>
            </a:pPr>
            <a:r>
              <a:rPr lang="en"/>
              <a:t>05</a:t>
            </a:r>
            <a:endParaRPr/>
          </a:p>
        </p:txBody>
      </p:sp>
      <p:sp>
        <p:nvSpPr>
          <p:cNvPr id="1344" name="Google Shape;1344;p54">
            <a:hlinkClick action="ppaction://hlinksldjump" r:id="rId14"/>
          </p:cNvPr>
          <p:cNvSpPr txBox="1"/>
          <p:nvPr>
            <p:ph idx="21" type="title"/>
          </p:nvPr>
        </p:nvSpPr>
        <p:spPr>
          <a:xfrm>
            <a:off x="6204625" y="2992276"/>
            <a:ext cx="596400" cy="411300"/>
          </a:xfrm>
          <a:prstGeom prst="rect">
            <a:avLst/>
          </a:prstGeom>
        </p:spPr>
        <p:txBody>
          <a:bodyPr anchorCtr="0" anchor="ctr" bIns="91425" lIns="91425" spcFirstLastPara="1" rIns="91425" wrap="square" tIns="118850">
            <a:noAutofit/>
          </a:bodyPr>
          <a:lstStyle/>
          <a:p>
            <a:pPr indent="0" lvl="0" marL="0" rtl="0" algn="ctr">
              <a:spcBef>
                <a:spcPts val="0"/>
              </a:spcBef>
              <a:spcAft>
                <a:spcPts val="0"/>
              </a:spcAft>
              <a:buNone/>
            </a:pPr>
            <a:r>
              <a:rPr lang="en"/>
              <a:t>06</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48" name="Shape 1348"/>
        <p:cNvGrpSpPr/>
        <p:nvPr/>
      </p:nvGrpSpPr>
      <p:grpSpPr>
        <a:xfrm>
          <a:off x="0" y="0"/>
          <a:ext cx="0" cy="0"/>
          <a:chOff x="0" y="0"/>
          <a:chExt cx="0" cy="0"/>
        </a:xfrm>
      </p:grpSpPr>
      <p:sp>
        <p:nvSpPr>
          <p:cNvPr id="1349" name="Google Shape;1349;p55"/>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r>
              <a:rPr lang="en">
                <a:solidFill>
                  <a:schemeClr val="accent2"/>
                </a:solidFill>
              </a:rPr>
              <a:t> </a:t>
            </a:r>
            <a:endParaRPr>
              <a:solidFill>
                <a:schemeClr val="accent2"/>
              </a:solidFill>
            </a:endParaRPr>
          </a:p>
        </p:txBody>
      </p:sp>
      <p:sp>
        <p:nvSpPr>
          <p:cNvPr id="1350" name="Google Shape;1350;p55"/>
          <p:cNvSpPr txBox="1"/>
          <p:nvPr>
            <p:ph idx="2" type="title"/>
          </p:nvPr>
        </p:nvSpPr>
        <p:spPr>
          <a:xfrm>
            <a:off x="2019300" y="914400"/>
            <a:ext cx="5105400" cy="12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351" name="Google Shape;1351;p55"/>
          <p:cNvSpPr/>
          <p:nvPr/>
        </p:nvSpPr>
        <p:spPr>
          <a:xfrm>
            <a:off x="3881688" y="3438625"/>
            <a:ext cx="1380619" cy="52850"/>
          </a:xfrm>
          <a:custGeom>
            <a:rect b="b" l="l" r="r" t="t"/>
            <a:pathLst>
              <a:path extrusionOk="0" h="670" w="17505">
                <a:moveTo>
                  <a:pt x="0" y="0"/>
                </a:moveTo>
                <a:lnTo>
                  <a:pt x="0" y="669"/>
                </a:lnTo>
                <a:lnTo>
                  <a:pt x="17505" y="669"/>
                </a:lnTo>
                <a:lnTo>
                  <a:pt x="175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5">
            <a:hlinkClick/>
          </p:cNvPr>
          <p:cNvSpPr/>
          <p:nvPr/>
        </p:nvSpPr>
        <p:spPr>
          <a:xfrm>
            <a:off x="2577825" y="3950325"/>
            <a:ext cx="1606800" cy="3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solidFill>
                <a:schemeClr val="accent2"/>
              </a:solidFill>
              <a:latin typeface="Hammersmith One"/>
              <a:ea typeface="Hammersmith One"/>
              <a:cs typeface="Hammersmith One"/>
              <a:sym typeface="Hammersmith One"/>
            </a:endParaRPr>
          </a:p>
        </p:txBody>
      </p:sp>
      <p:sp>
        <p:nvSpPr>
          <p:cNvPr id="1353" name="Google Shape;1353;p55">
            <a:hlinkClick/>
          </p:cNvPr>
          <p:cNvSpPr/>
          <p:nvPr/>
        </p:nvSpPr>
        <p:spPr>
          <a:xfrm>
            <a:off x="4959375" y="3950325"/>
            <a:ext cx="1606800" cy="3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solidFill>
                <a:schemeClr val="accent2"/>
              </a:solidFill>
              <a:latin typeface="Hammersmith One"/>
              <a:ea typeface="Hammersmith One"/>
              <a:cs typeface="Hammersmith One"/>
              <a:sym typeface="Hammersmith One"/>
            </a:endParaRPr>
          </a:p>
        </p:txBody>
      </p:sp>
      <p:sp>
        <p:nvSpPr>
          <p:cNvPr id="1354" name="Google Shape;1354;p55">
            <a:hlinkClick action="ppaction://hlinksldjump" r:id="rId3"/>
          </p:cNvPr>
          <p:cNvSpPr/>
          <p:nvPr/>
        </p:nvSpPr>
        <p:spPr>
          <a:xfrm>
            <a:off x="713225" y="548650"/>
            <a:ext cx="1606800" cy="3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solidFill>
                <a:schemeClr val="accent2"/>
              </a:solidFill>
              <a:latin typeface="Hammersmith One"/>
              <a:ea typeface="Hammersmith One"/>
              <a:cs typeface="Hammersmith One"/>
              <a:sym typeface="Hammersmith On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8" name="Shape 1358"/>
        <p:cNvGrpSpPr/>
        <p:nvPr/>
      </p:nvGrpSpPr>
      <p:grpSpPr>
        <a:xfrm>
          <a:off x="0" y="0"/>
          <a:ext cx="0" cy="0"/>
          <a:chOff x="0" y="0"/>
          <a:chExt cx="0" cy="0"/>
        </a:xfrm>
      </p:grpSpPr>
      <p:sp>
        <p:nvSpPr>
          <p:cNvPr id="1359" name="Google Shape;1359;p56"/>
          <p:cNvSpPr/>
          <p:nvPr/>
        </p:nvSpPr>
        <p:spPr>
          <a:xfrm>
            <a:off x="495525" y="1152600"/>
            <a:ext cx="4281300" cy="3705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56"/>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Motivation and Objective</a:t>
            </a:r>
            <a:endParaRPr/>
          </a:p>
        </p:txBody>
      </p:sp>
      <p:sp>
        <p:nvSpPr>
          <p:cNvPr id="1361" name="Google Shape;1361;p56"/>
          <p:cNvSpPr txBox="1"/>
          <p:nvPr>
            <p:ph idx="1" type="subTitle"/>
          </p:nvPr>
        </p:nvSpPr>
        <p:spPr>
          <a:xfrm>
            <a:off x="495525" y="1152600"/>
            <a:ext cx="4281300" cy="3705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User may encounter unexpected features or errors when running applications → bugs / glitches</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Gives user bad experience with the application overall</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Bug reportings has been easier</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Keep tracking and p</a:t>
            </a:r>
            <a:r>
              <a:rPr lang="en"/>
              <a:t>roviding bug resolvement more rapidly</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grpSp>
        <p:nvGrpSpPr>
          <p:cNvPr id="1362" name="Google Shape;1362;p56"/>
          <p:cNvGrpSpPr/>
          <p:nvPr/>
        </p:nvGrpSpPr>
        <p:grpSpPr>
          <a:xfrm flipH="1" rot="10800000">
            <a:off x="4776891" y="3572332"/>
            <a:ext cx="1696762" cy="1688828"/>
            <a:chOff x="2414491" y="671177"/>
            <a:chExt cx="1830972" cy="1822411"/>
          </a:xfrm>
        </p:grpSpPr>
        <p:sp>
          <p:nvSpPr>
            <p:cNvPr id="1363" name="Google Shape;1363;p56"/>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6"/>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56"/>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56"/>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56"/>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56"/>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56"/>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56"/>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56"/>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56"/>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56"/>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56"/>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56"/>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56"/>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56"/>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56"/>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56"/>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56"/>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56"/>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56"/>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56"/>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56"/>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56"/>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56"/>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56"/>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56"/>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56"/>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56"/>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56"/>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56"/>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56"/>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56"/>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56"/>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56"/>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0" name="Shape 1400"/>
        <p:cNvGrpSpPr/>
        <p:nvPr/>
      </p:nvGrpSpPr>
      <p:grpSpPr>
        <a:xfrm>
          <a:off x="0" y="0"/>
          <a:ext cx="0" cy="0"/>
          <a:chOff x="0" y="0"/>
          <a:chExt cx="0" cy="0"/>
        </a:xfrm>
      </p:grpSpPr>
      <p:sp>
        <p:nvSpPr>
          <p:cNvPr id="1401" name="Google Shape;1401;p57"/>
          <p:cNvSpPr/>
          <p:nvPr/>
        </p:nvSpPr>
        <p:spPr>
          <a:xfrm>
            <a:off x="4429725" y="3343300"/>
            <a:ext cx="1884600" cy="154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402" name="Google Shape;1402;p57"/>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Learning outcome</a:t>
            </a:r>
            <a:endParaRPr/>
          </a:p>
        </p:txBody>
      </p:sp>
      <p:sp>
        <p:nvSpPr>
          <p:cNvPr id="1403" name="Google Shape;1403;p57"/>
          <p:cNvSpPr/>
          <p:nvPr/>
        </p:nvSpPr>
        <p:spPr>
          <a:xfrm>
            <a:off x="578550" y="1001550"/>
            <a:ext cx="1884600" cy="154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404" name="Google Shape;1404;p57"/>
          <p:cNvSpPr/>
          <p:nvPr/>
        </p:nvSpPr>
        <p:spPr>
          <a:xfrm>
            <a:off x="3122425" y="1615700"/>
            <a:ext cx="1884600" cy="154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405" name="Google Shape;1405;p57"/>
          <p:cNvSpPr/>
          <p:nvPr/>
        </p:nvSpPr>
        <p:spPr>
          <a:xfrm>
            <a:off x="5751975" y="1064650"/>
            <a:ext cx="1884600" cy="1770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406" name="Google Shape;1406;p57"/>
          <p:cNvSpPr txBox="1"/>
          <p:nvPr/>
        </p:nvSpPr>
        <p:spPr>
          <a:xfrm>
            <a:off x="5751975" y="1064524"/>
            <a:ext cx="1884600" cy="177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2"/>
                </a:solidFill>
                <a:latin typeface="Manjari"/>
                <a:ea typeface="Manjari"/>
                <a:cs typeface="Manjari"/>
                <a:sym typeface="Manjari"/>
              </a:rPr>
              <a:t>Advance skills in developing Web frontend and backend</a:t>
            </a:r>
            <a:endParaRPr sz="1600">
              <a:solidFill>
                <a:schemeClr val="accent2"/>
              </a:solidFill>
              <a:latin typeface="Manjari"/>
              <a:ea typeface="Manjari"/>
              <a:cs typeface="Manjari"/>
              <a:sym typeface="Manjari"/>
            </a:endParaRPr>
          </a:p>
        </p:txBody>
      </p:sp>
      <p:sp>
        <p:nvSpPr>
          <p:cNvPr id="1407" name="Google Shape;1407;p57"/>
          <p:cNvSpPr txBox="1"/>
          <p:nvPr/>
        </p:nvSpPr>
        <p:spPr>
          <a:xfrm>
            <a:off x="3122425" y="1615701"/>
            <a:ext cx="1884600" cy="154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2"/>
                </a:solidFill>
                <a:latin typeface="Manjari"/>
                <a:ea typeface="Manjari"/>
                <a:cs typeface="Manjari"/>
                <a:sym typeface="Manjari"/>
              </a:rPr>
              <a:t>Improve skills in designing databases and UI in application</a:t>
            </a:r>
            <a:endParaRPr sz="1600">
              <a:solidFill>
                <a:schemeClr val="accent2"/>
              </a:solidFill>
              <a:latin typeface="Manjari"/>
              <a:ea typeface="Manjari"/>
              <a:cs typeface="Manjari"/>
              <a:sym typeface="Manjari"/>
            </a:endParaRPr>
          </a:p>
        </p:txBody>
      </p:sp>
      <p:sp>
        <p:nvSpPr>
          <p:cNvPr id="1408" name="Google Shape;1408;p57"/>
          <p:cNvSpPr txBox="1"/>
          <p:nvPr/>
        </p:nvSpPr>
        <p:spPr>
          <a:xfrm>
            <a:off x="578550" y="1001550"/>
            <a:ext cx="1884600" cy="154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2"/>
                </a:solidFill>
                <a:latin typeface="Manjari"/>
                <a:ea typeface="Manjari"/>
                <a:cs typeface="Manjari"/>
                <a:sym typeface="Manjari"/>
              </a:rPr>
              <a:t>Understand the Model – View – Control structure of a Web Application</a:t>
            </a:r>
            <a:endParaRPr sz="1600">
              <a:solidFill>
                <a:schemeClr val="accent2"/>
              </a:solidFill>
              <a:latin typeface="Manjari"/>
              <a:ea typeface="Manjari"/>
              <a:cs typeface="Manjari"/>
              <a:sym typeface="Manjari"/>
            </a:endParaRPr>
          </a:p>
        </p:txBody>
      </p:sp>
      <p:sp>
        <p:nvSpPr>
          <p:cNvPr id="1409" name="Google Shape;1409;p57"/>
          <p:cNvSpPr txBox="1"/>
          <p:nvPr/>
        </p:nvSpPr>
        <p:spPr>
          <a:xfrm>
            <a:off x="4429725" y="3343301"/>
            <a:ext cx="1884600" cy="154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2"/>
                </a:solidFill>
                <a:latin typeface="Manjari"/>
                <a:ea typeface="Manjari"/>
                <a:cs typeface="Manjari"/>
                <a:sym typeface="Manjari"/>
              </a:rPr>
              <a:t>Practicing teamwork and problem solving</a:t>
            </a:r>
            <a:endParaRPr sz="1600">
              <a:solidFill>
                <a:schemeClr val="accent2"/>
              </a:solidFill>
              <a:latin typeface="Manjari"/>
              <a:ea typeface="Manjari"/>
              <a:cs typeface="Manjari"/>
              <a:sym typeface="Manja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3" name="Shape 1413"/>
        <p:cNvGrpSpPr/>
        <p:nvPr/>
      </p:nvGrpSpPr>
      <p:grpSpPr>
        <a:xfrm>
          <a:off x="0" y="0"/>
          <a:ext cx="0" cy="0"/>
          <a:chOff x="0" y="0"/>
          <a:chExt cx="0" cy="0"/>
        </a:xfrm>
      </p:grpSpPr>
      <p:sp>
        <p:nvSpPr>
          <p:cNvPr id="1414" name="Google Shape;1414;p58"/>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Literature review</a:t>
            </a:r>
            <a:endParaRPr/>
          </a:p>
        </p:txBody>
      </p:sp>
      <p:sp>
        <p:nvSpPr>
          <p:cNvPr id="1415" name="Google Shape;1415;p58"/>
          <p:cNvSpPr txBox="1"/>
          <p:nvPr>
            <p:ph idx="2" type="title"/>
          </p:nvPr>
        </p:nvSpPr>
        <p:spPr>
          <a:xfrm>
            <a:off x="2019300" y="914400"/>
            <a:ext cx="5105400" cy="12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416" name="Google Shape;1416;p58"/>
          <p:cNvSpPr/>
          <p:nvPr/>
        </p:nvSpPr>
        <p:spPr>
          <a:xfrm>
            <a:off x="3881688" y="3438625"/>
            <a:ext cx="1380619" cy="52850"/>
          </a:xfrm>
          <a:custGeom>
            <a:rect b="b" l="l" r="r" t="t"/>
            <a:pathLst>
              <a:path extrusionOk="0" h="670" w="17505">
                <a:moveTo>
                  <a:pt x="0" y="0"/>
                </a:moveTo>
                <a:lnTo>
                  <a:pt x="0" y="669"/>
                </a:lnTo>
                <a:lnTo>
                  <a:pt x="17505" y="669"/>
                </a:lnTo>
                <a:lnTo>
                  <a:pt x="175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58">
            <a:hlinkClick action="ppaction://hlinksldjump" r:id="rId3"/>
          </p:cNvPr>
          <p:cNvSpPr/>
          <p:nvPr/>
        </p:nvSpPr>
        <p:spPr>
          <a:xfrm>
            <a:off x="713225" y="548650"/>
            <a:ext cx="1606800" cy="3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2"/>
                </a:solidFill>
                <a:latin typeface="Hammersmith One"/>
                <a:ea typeface="Hammersmith One"/>
                <a:cs typeface="Hammersmith One"/>
                <a:sym typeface="Hammersmith One"/>
              </a:rPr>
              <a:t>Menu</a:t>
            </a:r>
            <a:endParaRPr sz="1600">
              <a:solidFill>
                <a:schemeClr val="accent2"/>
              </a:solidFill>
              <a:latin typeface="Hammersmith One"/>
              <a:ea typeface="Hammersmith One"/>
              <a:cs typeface="Hammersmith One"/>
              <a:sym typeface="Hammersmith On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1" name="Shape 1421"/>
        <p:cNvGrpSpPr/>
        <p:nvPr/>
      </p:nvGrpSpPr>
      <p:grpSpPr>
        <a:xfrm>
          <a:off x="0" y="0"/>
          <a:ext cx="0" cy="0"/>
          <a:chOff x="0" y="0"/>
          <a:chExt cx="0" cy="0"/>
        </a:xfrm>
      </p:grpSpPr>
      <p:sp>
        <p:nvSpPr>
          <p:cNvPr id="1422" name="Google Shape;1422;p59"/>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Platforms and Tools</a:t>
            </a:r>
            <a:endParaRPr/>
          </a:p>
        </p:txBody>
      </p:sp>
      <p:sp>
        <p:nvSpPr>
          <p:cNvPr id="1423" name="Google Shape;1423;p59">
            <a:hlinkClick/>
          </p:cNvPr>
          <p:cNvSpPr/>
          <p:nvPr/>
        </p:nvSpPr>
        <p:spPr>
          <a:xfrm>
            <a:off x="6823850" y="548650"/>
            <a:ext cx="1606800" cy="3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solidFill>
                <a:schemeClr val="accent2"/>
              </a:solidFill>
              <a:latin typeface="Hammersmith One"/>
              <a:ea typeface="Hammersmith One"/>
              <a:cs typeface="Hammersmith One"/>
              <a:sym typeface="Hammersmith One"/>
            </a:endParaRPr>
          </a:p>
        </p:txBody>
      </p:sp>
      <p:sp>
        <p:nvSpPr>
          <p:cNvPr id="1424" name="Google Shape;1424;p59"/>
          <p:cNvSpPr/>
          <p:nvPr/>
        </p:nvSpPr>
        <p:spPr>
          <a:xfrm rot="-7977683">
            <a:off x="7291074" y="3154725"/>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59"/>
          <p:cNvSpPr/>
          <p:nvPr/>
        </p:nvSpPr>
        <p:spPr>
          <a:xfrm flipH="1" rot="-996204">
            <a:off x="-917706" y="-448408"/>
            <a:ext cx="3403937" cy="3389824"/>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59"/>
          <p:cNvSpPr/>
          <p:nvPr/>
        </p:nvSpPr>
        <p:spPr>
          <a:xfrm>
            <a:off x="1212125" y="1157400"/>
            <a:ext cx="4230600" cy="2828700"/>
          </a:xfrm>
          <a:prstGeom prst="rect">
            <a:avLst/>
          </a:prstGeom>
          <a:solidFill>
            <a:schemeClr val="accent4"/>
          </a:solid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An open – source JavaScript library used for front-end user interface or components development</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Created originally by Jordan Walke</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Currently maintained by Facebook and other community developers around the globe</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Contains one of the most popular resources to create user interfaces due to its high performance, flexibility and the powerful support community</a:t>
            </a:r>
            <a:endParaRPr/>
          </a:p>
        </p:txBody>
      </p:sp>
      <p:pic>
        <p:nvPicPr>
          <p:cNvPr id="1427" name="Google Shape;1427;p59"/>
          <p:cNvPicPr preferRelativeResize="0"/>
          <p:nvPr/>
        </p:nvPicPr>
        <p:blipFill>
          <a:blip r:embed="rId3">
            <a:alphaModFix/>
          </a:blip>
          <a:stretch>
            <a:fillRect/>
          </a:stretch>
        </p:blipFill>
        <p:spPr>
          <a:xfrm>
            <a:off x="5575775" y="1158163"/>
            <a:ext cx="2914650" cy="1571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1" name="Shape 1431"/>
        <p:cNvGrpSpPr/>
        <p:nvPr/>
      </p:nvGrpSpPr>
      <p:grpSpPr>
        <a:xfrm>
          <a:off x="0" y="0"/>
          <a:ext cx="0" cy="0"/>
          <a:chOff x="0" y="0"/>
          <a:chExt cx="0" cy="0"/>
        </a:xfrm>
      </p:grpSpPr>
      <p:sp>
        <p:nvSpPr>
          <p:cNvPr id="1432" name="Google Shape;1432;p60"/>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Platforms and Tools</a:t>
            </a:r>
            <a:endParaRPr/>
          </a:p>
        </p:txBody>
      </p:sp>
      <p:pic>
        <p:nvPicPr>
          <p:cNvPr id="1433" name="Google Shape;1433;p60"/>
          <p:cNvPicPr preferRelativeResize="0"/>
          <p:nvPr/>
        </p:nvPicPr>
        <p:blipFill>
          <a:blip r:embed="rId3">
            <a:alphaModFix/>
          </a:blip>
          <a:stretch>
            <a:fillRect/>
          </a:stretch>
        </p:blipFill>
        <p:spPr>
          <a:xfrm>
            <a:off x="5642550" y="2613200"/>
            <a:ext cx="3501450" cy="1470625"/>
          </a:xfrm>
          <a:prstGeom prst="rect">
            <a:avLst/>
          </a:prstGeom>
          <a:noFill/>
          <a:ln>
            <a:noFill/>
          </a:ln>
        </p:spPr>
      </p:pic>
      <p:sp>
        <p:nvSpPr>
          <p:cNvPr id="1434" name="Google Shape;1434;p60"/>
          <p:cNvSpPr/>
          <p:nvPr/>
        </p:nvSpPr>
        <p:spPr>
          <a:xfrm>
            <a:off x="713250" y="1160475"/>
            <a:ext cx="4978800" cy="2146500"/>
          </a:xfrm>
          <a:prstGeom prst="rect">
            <a:avLst/>
          </a:prstGeom>
          <a:solidFill>
            <a:schemeClr val="accent4"/>
          </a:solid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A</a:t>
            </a:r>
            <a:r>
              <a:rPr lang="en"/>
              <a:t>n open – source web application framework for Node.js used for designing and building backend of web applications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written in JavaScript that gives programmers and developers easier to build web applications.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Lightweight and can help organize one’s web application on the backend side into a secure       Model – View – Control structure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Elegant Education Pack for Students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