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Hammersmith One" panose="020B0604020202020204" charset="0"/>
      <p:regular r:id="rId29"/>
    </p:embeddedFont>
    <p:embeddedFont>
      <p:font typeface="Roboto Condensed Light" panose="02000000000000000000" pitchFamily="2" charset="0"/>
      <p:regular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htuan ph"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69"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heme" Target="theme/theme1.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06-17T18:47:41.955" idx="1">
    <p:pos x="6000" y="0"/>
    <p:text>-------README-------
Slide sắp xếp theo thứ tự 1 2 3 4 5 6, rồi các ý nhỏ trong đó sắp xếp hết rồi, phần code đẩy qua system implementation, phía sau những slide đã chia có những file random là để khi mọi người muốn tái sử dụng design có sẵn để cho nhanh, rồi trước khi thuyết trình xóa hết file thừa.
Link doc
https://docs.google.com/document/d/1VjMgFDV2LEMc9LXxvcGl1TkcAc6aJv15zyIocEOuXIQ/edit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4" name="Google Shape;13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ddec3370aa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 name="Google Shape;1437;gddec3370aa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5"/>
        <p:cNvGrpSpPr/>
        <p:nvPr/>
      </p:nvGrpSpPr>
      <p:grpSpPr>
        <a:xfrm>
          <a:off x="0" y="0"/>
          <a:ext cx="0" cy="0"/>
          <a:chOff x="0" y="0"/>
          <a:chExt cx="0" cy="0"/>
        </a:xfrm>
      </p:grpSpPr>
      <p:sp>
        <p:nvSpPr>
          <p:cNvPr id="1446" name="Google Shape;1446;gc6a01074ef_0_18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7" name="Google Shape;1447;gc6a01074ef_0_18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5"/>
        <p:cNvGrpSpPr/>
        <p:nvPr/>
      </p:nvGrpSpPr>
      <p:grpSpPr>
        <a:xfrm>
          <a:off x="0" y="0"/>
          <a:ext cx="0" cy="0"/>
          <a:chOff x="0" y="0"/>
          <a:chExt cx="0" cy="0"/>
        </a:xfrm>
      </p:grpSpPr>
      <p:sp>
        <p:nvSpPr>
          <p:cNvPr id="1456" name="Google Shape;1456;gddec3370aa_6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7" name="Google Shape;1457;gddec3370aa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5"/>
        <p:cNvGrpSpPr/>
        <p:nvPr/>
      </p:nvGrpSpPr>
      <p:grpSpPr>
        <a:xfrm>
          <a:off x="0" y="0"/>
          <a:ext cx="0" cy="0"/>
          <a:chOff x="0" y="0"/>
          <a:chExt cx="0" cy="0"/>
        </a:xfrm>
      </p:grpSpPr>
      <p:sp>
        <p:nvSpPr>
          <p:cNvPr id="1466" name="Google Shape;1466;gc6a01074ef_0_187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7" name="Google Shape;1467;gc6a01074ef_0_18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3"/>
        <p:cNvGrpSpPr/>
        <p:nvPr/>
      </p:nvGrpSpPr>
      <p:grpSpPr>
        <a:xfrm>
          <a:off x="0" y="0"/>
          <a:ext cx="0" cy="0"/>
          <a:chOff x="0" y="0"/>
          <a:chExt cx="0" cy="0"/>
        </a:xfrm>
      </p:grpSpPr>
      <p:sp>
        <p:nvSpPr>
          <p:cNvPr id="1474" name="Google Shape;1474;gddec3370aa_6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5" name="Google Shape;1475;gddec3370aa_6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ge0db381d3f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e0db381d3f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5"/>
        <p:cNvGrpSpPr/>
        <p:nvPr/>
      </p:nvGrpSpPr>
      <p:grpSpPr>
        <a:xfrm>
          <a:off x="0" y="0"/>
          <a:ext cx="0" cy="0"/>
          <a:chOff x="0" y="0"/>
          <a:chExt cx="0" cy="0"/>
        </a:xfrm>
      </p:grpSpPr>
      <p:sp>
        <p:nvSpPr>
          <p:cNvPr id="1486" name="Google Shape;1486;gc6a01074ef_0_189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7" name="Google Shape;1487;gc6a01074ef_0_189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gddec3370aa_6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3" name="Google Shape;1493;gddec3370aa_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7"/>
        <p:cNvGrpSpPr/>
        <p:nvPr/>
      </p:nvGrpSpPr>
      <p:grpSpPr>
        <a:xfrm>
          <a:off x="0" y="0"/>
          <a:ext cx="0" cy="0"/>
          <a:chOff x="0" y="0"/>
          <a:chExt cx="0" cy="0"/>
        </a:xfrm>
      </p:grpSpPr>
      <p:sp>
        <p:nvSpPr>
          <p:cNvPr id="1498" name="Google Shape;1498;gc6a01074ef_0_190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9" name="Google Shape;1499;gc6a01074ef_0_190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5"/>
        <p:cNvGrpSpPr/>
        <p:nvPr/>
      </p:nvGrpSpPr>
      <p:grpSpPr>
        <a:xfrm>
          <a:off x="0" y="0"/>
          <a:ext cx="0" cy="0"/>
          <a:chOff x="0" y="0"/>
          <a:chExt cx="0" cy="0"/>
        </a:xfrm>
      </p:grpSpPr>
      <p:sp>
        <p:nvSpPr>
          <p:cNvPr id="1506" name="Google Shape;1506;gddec3370aa_1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7" name="Google Shape;1507;gddec3370aa_1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8"/>
        <p:cNvGrpSpPr/>
        <p:nvPr/>
      </p:nvGrpSpPr>
      <p:grpSpPr>
        <a:xfrm>
          <a:off x="0" y="0"/>
          <a:ext cx="0" cy="0"/>
          <a:chOff x="0" y="0"/>
          <a:chExt cx="0" cy="0"/>
        </a:xfrm>
      </p:grpSpPr>
      <p:sp>
        <p:nvSpPr>
          <p:cNvPr id="1319" name="Google Shape;1319;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0" name="Google Shape;1320;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c6a01074ef_0_197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gc6a01074ef_0_19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9"/>
        <p:cNvGrpSpPr/>
        <p:nvPr/>
      </p:nvGrpSpPr>
      <p:grpSpPr>
        <a:xfrm>
          <a:off x="0" y="0"/>
          <a:ext cx="0" cy="0"/>
          <a:chOff x="0" y="0"/>
          <a:chExt cx="0" cy="0"/>
        </a:xfrm>
      </p:grpSpPr>
      <p:sp>
        <p:nvSpPr>
          <p:cNvPr id="1520" name="Google Shape;1520;gc6a01074ef_0_199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1" name="Google Shape;1521;gc6a01074ef_0_19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e0db381d3f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e0db381d3f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9"/>
        <p:cNvGrpSpPr/>
        <p:nvPr/>
      </p:nvGrpSpPr>
      <p:grpSpPr>
        <a:xfrm>
          <a:off x="0" y="0"/>
          <a:ext cx="0" cy="0"/>
          <a:chOff x="0" y="0"/>
          <a:chExt cx="0" cy="0"/>
        </a:xfrm>
      </p:grpSpPr>
      <p:sp>
        <p:nvSpPr>
          <p:cNvPr id="1570" name="Google Shape;1570;gc6a01074ef_0_20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1" name="Google Shape;1571;gc6a01074ef_0_20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9"/>
        <p:cNvGrpSpPr/>
        <p:nvPr/>
      </p:nvGrpSpPr>
      <p:grpSpPr>
        <a:xfrm>
          <a:off x="0" y="0"/>
          <a:ext cx="0" cy="0"/>
          <a:chOff x="0" y="0"/>
          <a:chExt cx="0" cy="0"/>
        </a:xfrm>
      </p:grpSpPr>
      <p:sp>
        <p:nvSpPr>
          <p:cNvPr id="1580" name="Google Shape;1580;gc6a01074ef_0_20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1" name="Google Shape;1581;gc6a01074ef_0_20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2"/>
        <p:cNvGrpSpPr/>
        <p:nvPr/>
      </p:nvGrpSpPr>
      <p:grpSpPr>
        <a:xfrm>
          <a:off x="0" y="0"/>
          <a:ext cx="0" cy="0"/>
          <a:chOff x="0" y="0"/>
          <a:chExt cx="0" cy="0"/>
        </a:xfrm>
      </p:grpSpPr>
      <p:sp>
        <p:nvSpPr>
          <p:cNvPr id="1593" name="Google Shape;1593;ge0db381d3f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4" name="Google Shape;1594;ge0db381d3f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8"/>
        <p:cNvGrpSpPr/>
        <p:nvPr/>
      </p:nvGrpSpPr>
      <p:grpSpPr>
        <a:xfrm>
          <a:off x="0" y="0"/>
          <a:ext cx="0" cy="0"/>
          <a:chOff x="0" y="0"/>
          <a:chExt cx="0" cy="0"/>
        </a:xfrm>
      </p:grpSpPr>
      <p:sp>
        <p:nvSpPr>
          <p:cNvPr id="1599" name="Google Shape;1599;gddec3370aa_1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0" name="Google Shape;1600;gddec3370aa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c6a01074ef_0_179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c6a01074ef_0_17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gc33250489b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7" name="Google Shape;1347;gc33250489b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5"/>
        <p:cNvGrpSpPr/>
        <p:nvPr/>
      </p:nvGrpSpPr>
      <p:grpSpPr>
        <a:xfrm>
          <a:off x="0" y="0"/>
          <a:ext cx="0" cy="0"/>
          <a:chOff x="0" y="0"/>
          <a:chExt cx="0" cy="0"/>
        </a:xfrm>
      </p:grpSpPr>
      <p:sp>
        <p:nvSpPr>
          <p:cNvPr id="1356" name="Google Shape;1356;ge0db381d3f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7" name="Google Shape;1357;ge0db381d3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7"/>
        <p:cNvGrpSpPr/>
        <p:nvPr/>
      </p:nvGrpSpPr>
      <p:grpSpPr>
        <a:xfrm>
          <a:off x="0" y="0"/>
          <a:ext cx="0" cy="0"/>
          <a:chOff x="0" y="0"/>
          <a:chExt cx="0" cy="0"/>
        </a:xfrm>
      </p:grpSpPr>
      <p:sp>
        <p:nvSpPr>
          <p:cNvPr id="1398" name="Google Shape;1398;gddec3370aa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9" name="Google Shape;1399;gddec3370aa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gc6a01074ef_0_179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2" name="Google Shape;1412;gc6a01074ef_0_179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8"/>
        <p:cNvGrpSpPr/>
        <p:nvPr/>
      </p:nvGrpSpPr>
      <p:grpSpPr>
        <a:xfrm>
          <a:off x="0" y="0"/>
          <a:ext cx="0" cy="0"/>
          <a:chOff x="0" y="0"/>
          <a:chExt cx="0" cy="0"/>
        </a:xfrm>
      </p:grpSpPr>
      <p:sp>
        <p:nvSpPr>
          <p:cNvPr id="1419" name="Google Shape;1419;gc6a01074ef_0_18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c6a01074ef_0_18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8"/>
        <p:cNvGrpSpPr/>
        <p:nvPr/>
      </p:nvGrpSpPr>
      <p:grpSpPr>
        <a:xfrm>
          <a:off x="0" y="0"/>
          <a:ext cx="0" cy="0"/>
          <a:chOff x="0" y="0"/>
          <a:chExt cx="0" cy="0"/>
        </a:xfrm>
      </p:grpSpPr>
      <p:sp>
        <p:nvSpPr>
          <p:cNvPr id="1429" name="Google Shape;1429;gddec3370aa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0" name="Google Shape;1430;gddec3370aa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13.xml"/><Relationship Id="rId7" Type="http://schemas.openxmlformats.org/officeDocument/2006/relationships/slide" Target="../slides/slide21.xml"/><Relationship Id="rId2" Type="http://schemas.openxmlformats.org/officeDocument/2006/relationships/slide" Target="../slides/slide4.xml"/><Relationship Id="rId1" Type="http://schemas.openxmlformats.org/officeDocument/2006/relationships/slideMaster" Target="../slideMasters/slideMaster1.xml"/><Relationship Id="rId6" Type="http://schemas.openxmlformats.org/officeDocument/2006/relationships/slide" Target="../slides/slide20.xml"/><Relationship Id="rId5" Type="http://schemas.openxmlformats.org/officeDocument/2006/relationships/slide" Target="../slides/slide18.xml"/><Relationship Id="rId4" Type="http://schemas.openxmlformats.org/officeDocument/2006/relationships/slide" Target="../slides/slide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rgbClr val="C8A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7"/>
        <p:cNvGrpSpPr/>
        <p:nvPr/>
      </p:nvGrpSpPr>
      <p:grpSpPr>
        <a:xfrm>
          <a:off x="0" y="0"/>
          <a:ext cx="0" cy="0"/>
          <a:chOff x="0" y="0"/>
          <a:chExt cx="0" cy="0"/>
        </a:xfrm>
      </p:grpSpPr>
      <p:sp>
        <p:nvSpPr>
          <p:cNvPr id="168" name="Google Shape;168;p11"/>
          <p:cNvSpPr/>
          <p:nvPr/>
        </p:nvSpPr>
        <p:spPr>
          <a:xfrm rot="-3415034" flipH="1">
            <a:off x="5360216" y="729047"/>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p:nvPr/>
        </p:nvSpPr>
        <p:spPr>
          <a:xfrm rot="5400000">
            <a:off x="-1253772" y="2378259"/>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11"/>
          <p:cNvGrpSpPr/>
          <p:nvPr/>
        </p:nvGrpSpPr>
        <p:grpSpPr>
          <a:xfrm rot="10800000" flipH="1">
            <a:off x="-135159" y="-547193"/>
            <a:ext cx="1696762" cy="1688828"/>
            <a:chOff x="2414491" y="671177"/>
            <a:chExt cx="1830972" cy="1822411"/>
          </a:xfrm>
        </p:grpSpPr>
        <p:sp>
          <p:nvSpPr>
            <p:cNvPr id="171" name="Google Shape;171;p1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 name="Google Shape;205;p11"/>
          <p:cNvSpPr/>
          <p:nvPr/>
        </p:nvSpPr>
        <p:spPr>
          <a:xfrm>
            <a:off x="1661788" y="1441452"/>
            <a:ext cx="1434654" cy="1265482"/>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txBox="1">
            <a:spLocks noGrp="1"/>
          </p:cNvSpPr>
          <p:nvPr>
            <p:ph type="title" hasCustomPrompt="1"/>
          </p:nvPr>
        </p:nvSpPr>
        <p:spPr>
          <a:xfrm>
            <a:off x="2967200" y="1441438"/>
            <a:ext cx="5142900" cy="17889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07" name="Google Shape;207;p11"/>
          <p:cNvSpPr txBox="1">
            <a:spLocks noGrp="1"/>
          </p:cNvSpPr>
          <p:nvPr>
            <p:ph type="body" idx="1"/>
          </p:nvPr>
        </p:nvSpPr>
        <p:spPr>
          <a:xfrm>
            <a:off x="2967200" y="3236713"/>
            <a:ext cx="5142900" cy="4434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sz="1600">
                <a:solidFill>
                  <a:schemeClr val="lt2"/>
                </a:solidFill>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209"/>
        <p:cNvGrpSpPr/>
        <p:nvPr/>
      </p:nvGrpSpPr>
      <p:grpSpPr>
        <a:xfrm>
          <a:off x="0" y="0"/>
          <a:ext cx="0" cy="0"/>
          <a:chOff x="0" y="0"/>
          <a:chExt cx="0" cy="0"/>
        </a:xfrm>
      </p:grpSpPr>
      <p:sp>
        <p:nvSpPr>
          <p:cNvPr id="210" name="Google Shape;210;p13"/>
          <p:cNvSpPr/>
          <p:nvPr/>
        </p:nvSpPr>
        <p:spPr>
          <a:xfrm>
            <a:off x="7233675" y="-730075"/>
            <a:ext cx="3030078" cy="3486687"/>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rot="2540379">
            <a:off x="-721411" y="3502530"/>
            <a:ext cx="2268525" cy="1945325"/>
          </a:xfrm>
          <a:custGeom>
            <a:avLst/>
            <a:gdLst/>
            <a:ahLst/>
            <a:cxnLst/>
            <a:rect l="l" t="t" r="r" b="b"/>
            <a:pathLst>
              <a:path w="40029" h="34326" extrusionOk="0">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txBox="1">
            <a:spLocks noGrp="1"/>
          </p:cNvSpPr>
          <p:nvPr>
            <p:ph type="subTitle" idx="1"/>
          </p:nvPr>
        </p:nvSpPr>
        <p:spPr>
          <a:xfrm>
            <a:off x="39057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3" name="Google Shape;213;p13"/>
          <p:cNvSpPr txBox="1">
            <a:spLocks noGrp="1"/>
          </p:cNvSpPr>
          <p:nvPr>
            <p:ph type="subTitle" idx="2"/>
          </p:nvPr>
        </p:nvSpPr>
        <p:spPr>
          <a:xfrm>
            <a:off x="13911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4" name="Google Shape;214;p1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5" name="Google Shape;215;p13">
            <a:hlinkClick r:id="rId2" action="ppaction://hlinksldjump"/>
          </p:cNvPr>
          <p:cNvSpPr txBox="1">
            <a:spLocks noGrp="1"/>
          </p:cNvSpPr>
          <p:nvPr>
            <p:ph type="subTitle" idx="3"/>
          </p:nvPr>
        </p:nvSpPr>
        <p:spPr>
          <a:xfrm>
            <a:off x="13911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6" name="Google Shape;216;p13">
            <a:hlinkClick r:id="rId3" action="ppaction://hlinksldjump"/>
          </p:cNvPr>
          <p:cNvSpPr txBox="1">
            <a:spLocks noGrp="1"/>
          </p:cNvSpPr>
          <p:nvPr>
            <p:ph type="subTitle" idx="4"/>
          </p:nvPr>
        </p:nvSpPr>
        <p:spPr>
          <a:xfrm>
            <a:off x="39057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7" name="Google Shape;217;p13">
            <a:hlinkClick r:id="rId4" action="ppaction://hlinksldjump"/>
          </p:cNvPr>
          <p:cNvSpPr txBox="1">
            <a:spLocks noGrp="1"/>
          </p:cNvSpPr>
          <p:nvPr>
            <p:ph type="subTitle" idx="5"/>
          </p:nvPr>
        </p:nvSpPr>
        <p:spPr>
          <a:xfrm>
            <a:off x="13911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8" name="Google Shape;218;p13">
            <a:hlinkClick r:id="rId5" action="ppaction://hlinksldjump"/>
          </p:cNvPr>
          <p:cNvSpPr txBox="1">
            <a:spLocks noGrp="1"/>
          </p:cNvSpPr>
          <p:nvPr>
            <p:ph type="subTitle" idx="6"/>
          </p:nvPr>
        </p:nvSpPr>
        <p:spPr>
          <a:xfrm>
            <a:off x="39057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9" name="Google Shape;219;p13"/>
          <p:cNvSpPr txBox="1">
            <a:spLocks noGrp="1"/>
          </p:cNvSpPr>
          <p:nvPr>
            <p:ph type="subTitle" idx="7"/>
          </p:nvPr>
        </p:nvSpPr>
        <p:spPr>
          <a:xfrm>
            <a:off x="13911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0" name="Google Shape;220;p13"/>
          <p:cNvSpPr txBox="1">
            <a:spLocks noGrp="1"/>
          </p:cNvSpPr>
          <p:nvPr>
            <p:ph type="subTitle" idx="8"/>
          </p:nvPr>
        </p:nvSpPr>
        <p:spPr>
          <a:xfrm>
            <a:off x="39057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1" name="Google Shape;221;p13">
            <a:hlinkClick r:id="rId2" action="ppaction://hlinksldjump"/>
          </p:cNvPr>
          <p:cNvSpPr txBox="1">
            <a:spLocks noGrp="1"/>
          </p:cNvSpPr>
          <p:nvPr>
            <p:ph type="title" idx="9" hasCustomPrompt="1"/>
          </p:nvPr>
        </p:nvSpPr>
        <p:spPr>
          <a:xfrm>
            <a:off x="79217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2" name="Google Shape;222;p13">
            <a:hlinkClick r:id="rId3" action="ppaction://hlinksldjump"/>
          </p:cNvPr>
          <p:cNvSpPr txBox="1">
            <a:spLocks noGrp="1"/>
          </p:cNvSpPr>
          <p:nvPr>
            <p:ph type="title" idx="13" hasCustomPrompt="1"/>
          </p:nvPr>
        </p:nvSpPr>
        <p:spPr>
          <a:xfrm>
            <a:off x="3314700"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3" name="Google Shape;223;p13">
            <a:hlinkClick r:id="rId4" action="ppaction://hlinksldjump"/>
          </p:cNvPr>
          <p:cNvSpPr txBox="1">
            <a:spLocks noGrp="1"/>
          </p:cNvSpPr>
          <p:nvPr>
            <p:ph type="title" idx="14" hasCustomPrompt="1"/>
          </p:nvPr>
        </p:nvSpPr>
        <p:spPr>
          <a:xfrm>
            <a:off x="79217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4" name="Google Shape;224;p13">
            <a:hlinkClick r:id="rId5" action="ppaction://hlinksldjump"/>
          </p:cNvPr>
          <p:cNvSpPr txBox="1">
            <a:spLocks noGrp="1"/>
          </p:cNvSpPr>
          <p:nvPr>
            <p:ph type="title" idx="15" hasCustomPrompt="1"/>
          </p:nvPr>
        </p:nvSpPr>
        <p:spPr>
          <a:xfrm>
            <a:off x="3314700"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5" name="Google Shape;225;p13"/>
          <p:cNvSpPr txBox="1">
            <a:spLocks noGrp="1"/>
          </p:cNvSpPr>
          <p:nvPr>
            <p:ph type="subTitle" idx="16"/>
          </p:nvPr>
        </p:nvSpPr>
        <p:spPr>
          <a:xfrm>
            <a:off x="6428225"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6" name="Google Shape;226;p13">
            <a:hlinkClick r:id="rId6" action="ppaction://hlinksldjump"/>
          </p:cNvPr>
          <p:cNvSpPr txBox="1">
            <a:spLocks noGrp="1"/>
          </p:cNvSpPr>
          <p:nvPr>
            <p:ph type="subTitle" idx="17"/>
          </p:nvPr>
        </p:nvSpPr>
        <p:spPr>
          <a:xfrm>
            <a:off x="6428225"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7" name="Google Shape;227;p13">
            <a:hlinkClick r:id="rId7" action="ppaction://hlinksldjump"/>
          </p:cNvPr>
          <p:cNvSpPr txBox="1">
            <a:spLocks noGrp="1"/>
          </p:cNvSpPr>
          <p:nvPr>
            <p:ph type="subTitle" idx="18"/>
          </p:nvPr>
        </p:nvSpPr>
        <p:spPr>
          <a:xfrm>
            <a:off x="6428225"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8" name="Google Shape;228;p13"/>
          <p:cNvSpPr txBox="1">
            <a:spLocks noGrp="1"/>
          </p:cNvSpPr>
          <p:nvPr>
            <p:ph type="subTitle" idx="19"/>
          </p:nvPr>
        </p:nvSpPr>
        <p:spPr>
          <a:xfrm>
            <a:off x="6428225"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13">
            <a:hlinkClick r:id="rId6" action="ppaction://hlinksldjump"/>
          </p:cNvPr>
          <p:cNvSpPr txBox="1">
            <a:spLocks noGrp="1"/>
          </p:cNvSpPr>
          <p:nvPr>
            <p:ph type="title" idx="20" hasCustomPrompt="1"/>
          </p:nvPr>
        </p:nvSpPr>
        <p:spPr>
          <a:xfrm>
            <a:off x="583722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30" name="Google Shape;230;p13">
            <a:hlinkClick r:id="rId7" action="ppaction://hlinksldjump"/>
          </p:cNvPr>
          <p:cNvSpPr txBox="1">
            <a:spLocks noGrp="1"/>
          </p:cNvSpPr>
          <p:nvPr>
            <p:ph type="title" idx="21" hasCustomPrompt="1"/>
          </p:nvPr>
        </p:nvSpPr>
        <p:spPr>
          <a:xfrm>
            <a:off x="583722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26">
    <p:spTree>
      <p:nvGrpSpPr>
        <p:cNvPr id="1" name="Shape 231"/>
        <p:cNvGrpSpPr/>
        <p:nvPr/>
      </p:nvGrpSpPr>
      <p:grpSpPr>
        <a:xfrm>
          <a:off x="0" y="0"/>
          <a:ext cx="0" cy="0"/>
          <a:chOff x="0" y="0"/>
          <a:chExt cx="0" cy="0"/>
        </a:xfrm>
      </p:grpSpPr>
      <p:sp>
        <p:nvSpPr>
          <p:cNvPr id="232" name="Google Shape;232;p14"/>
          <p:cNvSpPr txBox="1">
            <a:spLocks noGrp="1"/>
          </p:cNvSpPr>
          <p:nvPr>
            <p:ph type="title"/>
          </p:nvPr>
        </p:nvSpPr>
        <p:spPr>
          <a:xfrm flipH="1">
            <a:off x="3275625" y="2841950"/>
            <a:ext cx="45750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2"/>
              </a:buClr>
              <a:buSzPts val="1800"/>
              <a:buNone/>
              <a:defRPr sz="18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sp>
        <p:nvSpPr>
          <p:cNvPr id="233" name="Google Shape;233;p14"/>
          <p:cNvSpPr txBox="1">
            <a:spLocks noGrp="1"/>
          </p:cNvSpPr>
          <p:nvPr>
            <p:ph type="subTitle" idx="1"/>
          </p:nvPr>
        </p:nvSpPr>
        <p:spPr>
          <a:xfrm flipH="1">
            <a:off x="3275625" y="1728850"/>
            <a:ext cx="4575000" cy="1107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4" name="Google Shape;234;p14"/>
          <p:cNvSpPr/>
          <p:nvPr/>
        </p:nvSpPr>
        <p:spPr>
          <a:xfrm rot="-3415034" flipH="1">
            <a:off x="6361616" y="308997"/>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rot="1848056">
            <a:off x="2372175" y="2639561"/>
            <a:ext cx="1938888" cy="3305698"/>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14"/>
          <p:cNvGrpSpPr/>
          <p:nvPr/>
        </p:nvGrpSpPr>
        <p:grpSpPr>
          <a:xfrm>
            <a:off x="-228595" y="-80449"/>
            <a:ext cx="2277317" cy="5304377"/>
            <a:chOff x="224725" y="566950"/>
            <a:chExt cx="1850875" cy="4311100"/>
          </a:xfrm>
        </p:grpSpPr>
        <p:sp>
          <p:nvSpPr>
            <p:cNvPr id="237" name="Google Shape;237;p14"/>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14"/>
          <p:cNvSpPr/>
          <p:nvPr/>
        </p:nvSpPr>
        <p:spPr>
          <a:xfrm rot="-7977677">
            <a:off x="1649745" y="498156"/>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7092213" y="3598577"/>
            <a:ext cx="1434654" cy="1265482"/>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CUSTOM_24">
    <p:spTree>
      <p:nvGrpSpPr>
        <p:cNvPr id="1" name="Shape 263"/>
        <p:cNvGrpSpPr/>
        <p:nvPr/>
      </p:nvGrpSpPr>
      <p:grpSpPr>
        <a:xfrm>
          <a:off x="0" y="0"/>
          <a:ext cx="0" cy="0"/>
          <a:chOff x="0" y="0"/>
          <a:chExt cx="0" cy="0"/>
        </a:xfrm>
      </p:grpSpPr>
      <p:sp>
        <p:nvSpPr>
          <p:cNvPr id="264" name="Google Shape;264;p15"/>
          <p:cNvSpPr/>
          <p:nvPr/>
        </p:nvSpPr>
        <p:spPr>
          <a:xfrm rot="2465585" flipH="1">
            <a:off x="-2193957" y="2702195"/>
            <a:ext cx="4267802" cy="2625668"/>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rot="-6430284" flipH="1">
            <a:off x="6992855" y="-1008460"/>
            <a:ext cx="3967958" cy="3604468"/>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a:off x="-458900" y="-740250"/>
            <a:ext cx="2037008" cy="2154203"/>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txBox="1">
            <a:spLocks noGrp="1"/>
          </p:cNvSpPr>
          <p:nvPr>
            <p:ph type="subTitle" idx="1"/>
          </p:nvPr>
        </p:nvSpPr>
        <p:spPr>
          <a:xfrm>
            <a:off x="628701"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8" name="Google Shape;268;p15"/>
          <p:cNvSpPr txBox="1">
            <a:spLocks noGrp="1"/>
          </p:cNvSpPr>
          <p:nvPr>
            <p:ph type="subTitle" idx="2"/>
          </p:nvPr>
        </p:nvSpPr>
        <p:spPr>
          <a:xfrm>
            <a:off x="3488100"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9" name="Google Shape;269;p15"/>
          <p:cNvSpPr txBox="1">
            <a:spLocks noGrp="1"/>
          </p:cNvSpPr>
          <p:nvPr>
            <p:ph type="subTitle" idx="3"/>
          </p:nvPr>
        </p:nvSpPr>
        <p:spPr>
          <a:xfrm>
            <a:off x="628700"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0" name="Google Shape;270;p15"/>
          <p:cNvSpPr txBox="1">
            <a:spLocks noGrp="1"/>
          </p:cNvSpPr>
          <p:nvPr>
            <p:ph type="subTitle" idx="4"/>
          </p:nvPr>
        </p:nvSpPr>
        <p:spPr>
          <a:xfrm>
            <a:off x="3488100"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1" name="Google Shape;271;p15"/>
          <p:cNvSpPr txBox="1">
            <a:spLocks noGrp="1"/>
          </p:cNvSpPr>
          <p:nvPr>
            <p:ph type="title" hasCustomPrompt="1"/>
          </p:nvPr>
        </p:nvSpPr>
        <p:spPr>
          <a:xfrm>
            <a:off x="628699"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72" name="Google Shape;272;p15"/>
          <p:cNvSpPr txBox="1">
            <a:spLocks noGrp="1"/>
          </p:cNvSpPr>
          <p:nvPr>
            <p:ph type="title" idx="5" hasCustomPrompt="1"/>
          </p:nvPr>
        </p:nvSpPr>
        <p:spPr>
          <a:xfrm>
            <a:off x="3456213"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73" name="Google Shape;273;p15"/>
          <p:cNvSpPr txBox="1">
            <a:spLocks noGrp="1"/>
          </p:cNvSpPr>
          <p:nvPr>
            <p:ph type="subTitle" idx="6"/>
          </p:nvPr>
        </p:nvSpPr>
        <p:spPr>
          <a:xfrm>
            <a:off x="6347500"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4" name="Google Shape;274;p15"/>
          <p:cNvSpPr txBox="1">
            <a:spLocks noGrp="1"/>
          </p:cNvSpPr>
          <p:nvPr>
            <p:ph type="subTitle" idx="7"/>
          </p:nvPr>
        </p:nvSpPr>
        <p:spPr>
          <a:xfrm>
            <a:off x="6347488"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5" name="Google Shape;275;p15"/>
          <p:cNvSpPr txBox="1">
            <a:spLocks noGrp="1"/>
          </p:cNvSpPr>
          <p:nvPr>
            <p:ph type="title" idx="8" hasCustomPrompt="1"/>
          </p:nvPr>
        </p:nvSpPr>
        <p:spPr>
          <a:xfrm>
            <a:off x="6347501"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76" name="Google Shape;276;p15"/>
          <p:cNvSpPr txBox="1">
            <a:spLocks noGrp="1"/>
          </p:cNvSpPr>
          <p:nvPr>
            <p:ph type="title" idx="9"/>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1">
  <p:cSld name="CUSTOM_25">
    <p:spTree>
      <p:nvGrpSpPr>
        <p:cNvPr id="1" name="Shape 277"/>
        <p:cNvGrpSpPr/>
        <p:nvPr/>
      </p:nvGrpSpPr>
      <p:grpSpPr>
        <a:xfrm>
          <a:off x="0" y="0"/>
          <a:ext cx="0" cy="0"/>
          <a:chOff x="0" y="0"/>
          <a:chExt cx="0" cy="0"/>
        </a:xfrm>
      </p:grpSpPr>
      <p:sp>
        <p:nvSpPr>
          <p:cNvPr id="278" name="Google Shape;278;p16"/>
          <p:cNvSpPr/>
          <p:nvPr/>
        </p:nvSpPr>
        <p:spPr>
          <a:xfrm rot="672094">
            <a:off x="5584289" y="562638"/>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rot="3414914">
            <a:off x="-1520563" y="790995"/>
            <a:ext cx="3987256" cy="3391668"/>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16"/>
          <p:cNvGrpSpPr/>
          <p:nvPr/>
        </p:nvGrpSpPr>
        <p:grpSpPr>
          <a:xfrm rot="10800000" flipH="1">
            <a:off x="430416" y="1844182"/>
            <a:ext cx="1696762" cy="1688828"/>
            <a:chOff x="2414491" y="671177"/>
            <a:chExt cx="1830972" cy="1822411"/>
          </a:xfrm>
        </p:grpSpPr>
        <p:sp>
          <p:nvSpPr>
            <p:cNvPr id="281" name="Google Shape;281;p1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 name="Google Shape;315;p16"/>
          <p:cNvSpPr/>
          <p:nvPr/>
        </p:nvSpPr>
        <p:spPr>
          <a:xfrm rot="1095657">
            <a:off x="1778030" y="3865579"/>
            <a:ext cx="1021004" cy="1333445"/>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txBox="1">
            <a:spLocks noGrp="1"/>
          </p:cNvSpPr>
          <p:nvPr>
            <p:ph type="subTitle" idx="1"/>
          </p:nvPr>
        </p:nvSpPr>
        <p:spPr>
          <a:xfrm>
            <a:off x="2718750" y="1540138"/>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17" name="Google Shape;317;p16"/>
          <p:cNvSpPr txBox="1">
            <a:spLocks noGrp="1"/>
          </p:cNvSpPr>
          <p:nvPr>
            <p:ph type="title" hasCustomPrompt="1"/>
          </p:nvPr>
        </p:nvSpPr>
        <p:spPr>
          <a:xfrm>
            <a:off x="2718750" y="967438"/>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318" name="Google Shape;318;p16"/>
          <p:cNvSpPr txBox="1">
            <a:spLocks noGrp="1"/>
          </p:cNvSpPr>
          <p:nvPr>
            <p:ph type="subTitle" idx="2"/>
          </p:nvPr>
        </p:nvSpPr>
        <p:spPr>
          <a:xfrm>
            <a:off x="2718750" y="2673663"/>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19" name="Google Shape;319;p16"/>
          <p:cNvSpPr txBox="1">
            <a:spLocks noGrp="1"/>
          </p:cNvSpPr>
          <p:nvPr>
            <p:ph type="title" idx="3" hasCustomPrompt="1"/>
          </p:nvPr>
        </p:nvSpPr>
        <p:spPr>
          <a:xfrm>
            <a:off x="2718750" y="2100933"/>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320" name="Google Shape;320;p16"/>
          <p:cNvSpPr txBox="1">
            <a:spLocks noGrp="1"/>
          </p:cNvSpPr>
          <p:nvPr>
            <p:ph type="subTitle" idx="4"/>
          </p:nvPr>
        </p:nvSpPr>
        <p:spPr>
          <a:xfrm>
            <a:off x="2718750" y="3807163"/>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21" name="Google Shape;321;p16"/>
          <p:cNvSpPr txBox="1">
            <a:spLocks noGrp="1"/>
          </p:cNvSpPr>
          <p:nvPr>
            <p:ph type="title" idx="5" hasCustomPrompt="1"/>
          </p:nvPr>
        </p:nvSpPr>
        <p:spPr>
          <a:xfrm>
            <a:off x="2718750" y="3234463"/>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list">
  <p:cSld name="CUSTOM_22">
    <p:spTree>
      <p:nvGrpSpPr>
        <p:cNvPr id="1" name="Shape 322"/>
        <p:cNvGrpSpPr/>
        <p:nvPr/>
      </p:nvGrpSpPr>
      <p:grpSpPr>
        <a:xfrm>
          <a:off x="0" y="0"/>
          <a:ext cx="0" cy="0"/>
          <a:chOff x="0" y="0"/>
          <a:chExt cx="0" cy="0"/>
        </a:xfrm>
      </p:grpSpPr>
      <p:sp>
        <p:nvSpPr>
          <p:cNvPr id="323" name="Google Shape;323;p17"/>
          <p:cNvSpPr/>
          <p:nvPr/>
        </p:nvSpPr>
        <p:spPr>
          <a:xfrm rot="-1781954">
            <a:off x="6294084" y="45611"/>
            <a:ext cx="4658414" cy="476516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7"/>
          <p:cNvSpPr/>
          <p:nvPr/>
        </p:nvSpPr>
        <p:spPr>
          <a:xfrm>
            <a:off x="6619750" y="1260100"/>
            <a:ext cx="1269687" cy="165822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7"/>
          <p:cNvSpPr/>
          <p:nvPr/>
        </p:nvSpPr>
        <p:spPr>
          <a:xfrm rot="1145765" flipH="1">
            <a:off x="-1426013" y="-803761"/>
            <a:ext cx="3397353" cy="3383266"/>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27" name="Google Shape;327;p17"/>
          <p:cNvSpPr txBox="1">
            <a:spLocks noGrp="1"/>
          </p:cNvSpPr>
          <p:nvPr>
            <p:ph type="subTitle" idx="1"/>
          </p:nvPr>
        </p:nvSpPr>
        <p:spPr>
          <a:xfrm>
            <a:off x="897675" y="1577850"/>
            <a:ext cx="4809300" cy="2489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grpSp>
        <p:nvGrpSpPr>
          <p:cNvPr id="328" name="Google Shape;328;p17"/>
          <p:cNvGrpSpPr/>
          <p:nvPr/>
        </p:nvGrpSpPr>
        <p:grpSpPr>
          <a:xfrm rot="10800000" flipH="1">
            <a:off x="4776891" y="3572332"/>
            <a:ext cx="1696762" cy="1688828"/>
            <a:chOff x="2414491" y="671177"/>
            <a:chExt cx="1830972" cy="1822411"/>
          </a:xfrm>
        </p:grpSpPr>
        <p:sp>
          <p:nvSpPr>
            <p:cNvPr id="329" name="Google Shape;329;p1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1">
  <p:cSld name="CUSTOM_32_1">
    <p:spTree>
      <p:nvGrpSpPr>
        <p:cNvPr id="1" name="Shape 363"/>
        <p:cNvGrpSpPr/>
        <p:nvPr/>
      </p:nvGrpSpPr>
      <p:grpSpPr>
        <a:xfrm>
          <a:off x="0" y="0"/>
          <a:ext cx="0" cy="0"/>
          <a:chOff x="0" y="0"/>
          <a:chExt cx="0" cy="0"/>
        </a:xfrm>
      </p:grpSpPr>
      <p:sp>
        <p:nvSpPr>
          <p:cNvPr id="364" name="Google Shape;364;p18"/>
          <p:cNvSpPr/>
          <p:nvPr/>
        </p:nvSpPr>
        <p:spPr>
          <a:xfrm rot="-1690000">
            <a:off x="4770052" y="3432202"/>
            <a:ext cx="4311133" cy="2652327"/>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rot="-8976185">
            <a:off x="-892229" y="695729"/>
            <a:ext cx="3210901" cy="3197587"/>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366;p18"/>
          <p:cNvGrpSpPr/>
          <p:nvPr/>
        </p:nvGrpSpPr>
        <p:grpSpPr>
          <a:xfrm>
            <a:off x="5420243" y="-954594"/>
            <a:ext cx="2270935" cy="2260334"/>
            <a:chOff x="6762468" y="1386456"/>
            <a:chExt cx="2270935" cy="2260334"/>
          </a:xfrm>
        </p:grpSpPr>
        <p:sp>
          <p:nvSpPr>
            <p:cNvPr id="367" name="Google Shape;367;p18"/>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18"/>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3600">
                <a:solidFill>
                  <a:schemeClr val="accent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01" name="Google Shape;401;p18"/>
          <p:cNvSpPr txBox="1">
            <a:spLocks noGrp="1"/>
          </p:cNvSpPr>
          <p:nvPr>
            <p:ph type="subTitle" idx="1"/>
          </p:nvPr>
        </p:nvSpPr>
        <p:spPr>
          <a:xfrm>
            <a:off x="1569450" y="2756350"/>
            <a:ext cx="6005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solidFill>
                  <a:schemeClr val="accent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2">
  <p:cSld name="CUSTOM_24_1">
    <p:spTree>
      <p:nvGrpSpPr>
        <p:cNvPr id="1" name="Shape 402"/>
        <p:cNvGrpSpPr/>
        <p:nvPr/>
      </p:nvGrpSpPr>
      <p:grpSpPr>
        <a:xfrm>
          <a:off x="0" y="0"/>
          <a:ext cx="0" cy="0"/>
          <a:chOff x="0" y="0"/>
          <a:chExt cx="0" cy="0"/>
        </a:xfrm>
      </p:grpSpPr>
      <p:sp>
        <p:nvSpPr>
          <p:cNvPr id="403" name="Google Shape;403;p1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4" name="Google Shape;404;p19"/>
          <p:cNvSpPr txBox="1">
            <a:spLocks noGrp="1"/>
          </p:cNvSpPr>
          <p:nvPr>
            <p:ph type="subTitle" idx="1"/>
          </p:nvPr>
        </p:nvSpPr>
        <p:spPr>
          <a:xfrm>
            <a:off x="713250" y="1123450"/>
            <a:ext cx="7717500" cy="3442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AutoNum type="arabicPeriod"/>
              <a:defRPr sz="1600"/>
            </a:lvl1pPr>
            <a:lvl2pPr lvl="1">
              <a:spcBef>
                <a:spcPts val="0"/>
              </a:spcBef>
              <a:spcAft>
                <a:spcPts val="0"/>
              </a:spcAft>
              <a:buClr>
                <a:schemeClr val="accent1"/>
              </a:buClr>
              <a:buSzPts val="1400"/>
              <a:buAutoNum type="alphaLcPeriod"/>
              <a:defRPr sz="1600"/>
            </a:lvl2pPr>
            <a:lvl3pPr lvl="2">
              <a:spcBef>
                <a:spcPts val="0"/>
              </a:spcBef>
              <a:spcAft>
                <a:spcPts val="0"/>
              </a:spcAft>
              <a:buSzPts val="1400"/>
              <a:buAutoNum type="romanLcPeriod"/>
              <a:defRPr/>
            </a:lvl3pPr>
            <a:lvl4pPr lvl="3">
              <a:spcBef>
                <a:spcPts val="0"/>
              </a:spcBef>
              <a:spcAft>
                <a:spcPts val="0"/>
              </a:spcAft>
              <a:buSzPts val="1400"/>
              <a:buAutoNum type="arabicPeriod"/>
              <a:defRPr/>
            </a:lvl4pPr>
            <a:lvl5pPr lvl="4">
              <a:spcBef>
                <a:spcPts val="0"/>
              </a:spcBef>
              <a:spcAft>
                <a:spcPts val="0"/>
              </a:spcAft>
              <a:buSzPts val="1400"/>
              <a:buAutoNum type="alphaLcPeriod"/>
              <a:defRPr/>
            </a:lvl5pPr>
            <a:lvl6pPr lvl="5">
              <a:spcBef>
                <a:spcPts val="0"/>
              </a:spcBef>
              <a:spcAft>
                <a:spcPts val="0"/>
              </a:spcAft>
              <a:buSzPts val="1400"/>
              <a:buAutoNum type="romanLcPeriod"/>
              <a:defRPr/>
            </a:lvl6pPr>
            <a:lvl7pPr lvl="6">
              <a:spcBef>
                <a:spcPts val="0"/>
              </a:spcBef>
              <a:spcAft>
                <a:spcPts val="0"/>
              </a:spcAft>
              <a:buSzPts val="1400"/>
              <a:buAutoNum type="arabicPeriod"/>
              <a:defRPr/>
            </a:lvl7pPr>
            <a:lvl8pPr lvl="7">
              <a:spcBef>
                <a:spcPts val="0"/>
              </a:spcBef>
              <a:spcAft>
                <a:spcPts val="0"/>
              </a:spcAft>
              <a:buSzPts val="1400"/>
              <a:buAutoNum type="alphaLcPeriod"/>
              <a:defRPr/>
            </a:lvl8pPr>
            <a:lvl9pPr lvl="8">
              <a:spcBef>
                <a:spcPts val="0"/>
              </a:spcBef>
              <a:spcAft>
                <a:spcPts val="0"/>
              </a:spcAft>
              <a:buSzPts val="1400"/>
              <a:buAutoNum type="romanLcPeriod"/>
              <a:defRPr/>
            </a:lvl9pPr>
          </a:lstStyle>
          <a:p>
            <a:endParaRPr/>
          </a:p>
        </p:txBody>
      </p:sp>
      <p:sp>
        <p:nvSpPr>
          <p:cNvPr id="405" name="Google Shape;405;p19"/>
          <p:cNvSpPr/>
          <p:nvPr/>
        </p:nvSpPr>
        <p:spPr>
          <a:xfrm>
            <a:off x="-598400" y="3985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rgbClr val="C8A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rot="7619243">
            <a:off x="7150868" y="2766901"/>
            <a:ext cx="3210914" cy="319760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 name="Google Shape;407;p19"/>
          <p:cNvGrpSpPr/>
          <p:nvPr/>
        </p:nvGrpSpPr>
        <p:grpSpPr>
          <a:xfrm>
            <a:off x="7295305" y="-672969"/>
            <a:ext cx="2270935" cy="2260334"/>
            <a:chOff x="6762468" y="1386456"/>
            <a:chExt cx="2270935" cy="2260334"/>
          </a:xfrm>
        </p:grpSpPr>
        <p:sp>
          <p:nvSpPr>
            <p:cNvPr id="408" name="Google Shape;408;p19"/>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3">
  <p:cSld name="CUSTOM_23">
    <p:spTree>
      <p:nvGrpSpPr>
        <p:cNvPr id="1" name="Shape 441"/>
        <p:cNvGrpSpPr/>
        <p:nvPr/>
      </p:nvGrpSpPr>
      <p:grpSpPr>
        <a:xfrm>
          <a:off x="0" y="0"/>
          <a:ext cx="0" cy="0"/>
          <a:chOff x="0" y="0"/>
          <a:chExt cx="0" cy="0"/>
        </a:xfrm>
      </p:grpSpPr>
      <p:sp>
        <p:nvSpPr>
          <p:cNvPr id="442" name="Google Shape;442;p20"/>
          <p:cNvSpPr txBox="1">
            <a:spLocks noGrp="1"/>
          </p:cNvSpPr>
          <p:nvPr>
            <p:ph type="title"/>
          </p:nvPr>
        </p:nvSpPr>
        <p:spPr>
          <a:xfrm>
            <a:off x="713225" y="1505738"/>
            <a:ext cx="4450800" cy="1269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43" name="Google Shape;443;p20"/>
          <p:cNvSpPr txBox="1">
            <a:spLocks noGrp="1"/>
          </p:cNvSpPr>
          <p:nvPr>
            <p:ph type="subTitle" idx="1"/>
          </p:nvPr>
        </p:nvSpPr>
        <p:spPr>
          <a:xfrm>
            <a:off x="713225" y="2725763"/>
            <a:ext cx="3231600" cy="912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grpSp>
        <p:nvGrpSpPr>
          <p:cNvPr id="444" name="Google Shape;444;p20"/>
          <p:cNvGrpSpPr/>
          <p:nvPr/>
        </p:nvGrpSpPr>
        <p:grpSpPr>
          <a:xfrm flipH="1">
            <a:off x="5418880" y="1"/>
            <a:ext cx="2277317" cy="5304377"/>
            <a:chOff x="224725" y="566950"/>
            <a:chExt cx="1850875" cy="4311100"/>
          </a:xfrm>
        </p:grpSpPr>
        <p:sp>
          <p:nvSpPr>
            <p:cNvPr id="445" name="Google Shape;445;p20"/>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0"/>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0"/>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0"/>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0"/>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0"/>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0"/>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0"/>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0"/>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0"/>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0"/>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0"/>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0"/>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0"/>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0"/>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0"/>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0"/>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0"/>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0"/>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0"/>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9" name="Google Shape;469;p20"/>
          <p:cNvSpPr/>
          <p:nvPr/>
        </p:nvSpPr>
        <p:spPr>
          <a:xfrm rot="-5035031" flipH="1">
            <a:off x="4206940" y="751857"/>
            <a:ext cx="7221377" cy="444298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0"/>
          <p:cNvSpPr/>
          <p:nvPr/>
        </p:nvSpPr>
        <p:spPr>
          <a:xfrm rot="5400000">
            <a:off x="-2021747" y="2268334"/>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0"/>
          <p:cNvSpPr/>
          <p:nvPr/>
        </p:nvSpPr>
        <p:spPr>
          <a:xfrm>
            <a:off x="1280800" y="-652650"/>
            <a:ext cx="1871779" cy="1796023"/>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3"/>
          <p:cNvSpPr/>
          <p:nvPr/>
        </p:nvSpPr>
        <p:spPr>
          <a:xfrm>
            <a:off x="6710333" y="1328994"/>
            <a:ext cx="2375400" cy="237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3"/>
          <p:cNvGrpSpPr/>
          <p:nvPr/>
        </p:nvGrpSpPr>
        <p:grpSpPr>
          <a:xfrm>
            <a:off x="6352643" y="607781"/>
            <a:ext cx="2270935" cy="2260334"/>
            <a:chOff x="6762468" y="1386456"/>
            <a:chExt cx="2270935" cy="2260334"/>
          </a:xfrm>
        </p:grpSpPr>
        <p:sp>
          <p:nvSpPr>
            <p:cNvPr id="54" name="Google Shape;54;p3"/>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rot="8100000">
            <a:off x="402124" y="-935267"/>
            <a:ext cx="1938844" cy="330562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641525" y="2945026"/>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0" name="Google Shape;90;p3"/>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4">
  <p:cSld name="CUSTOM_27">
    <p:spTree>
      <p:nvGrpSpPr>
        <p:cNvPr id="1" name="Shape 472"/>
        <p:cNvGrpSpPr/>
        <p:nvPr/>
      </p:nvGrpSpPr>
      <p:grpSpPr>
        <a:xfrm>
          <a:off x="0" y="0"/>
          <a:ext cx="0" cy="0"/>
          <a:chOff x="0" y="0"/>
          <a:chExt cx="0" cy="0"/>
        </a:xfrm>
      </p:grpSpPr>
      <p:sp>
        <p:nvSpPr>
          <p:cNvPr id="473" name="Google Shape;473;p21"/>
          <p:cNvSpPr/>
          <p:nvPr/>
        </p:nvSpPr>
        <p:spPr>
          <a:xfrm rot="-1408952">
            <a:off x="7039333" y="962822"/>
            <a:ext cx="3561578" cy="4437854"/>
          </a:xfrm>
          <a:custGeom>
            <a:avLst/>
            <a:gdLst/>
            <a:ahLst/>
            <a:cxnLst/>
            <a:rect l="l" t="t" r="r" b="b"/>
            <a:pathLst>
              <a:path w="15146" h="21250" extrusionOk="0">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1"/>
          <p:cNvSpPr/>
          <p:nvPr/>
        </p:nvSpPr>
        <p:spPr>
          <a:xfrm rot="5400000" flipH="1">
            <a:off x="-1331519" y="-591459"/>
            <a:ext cx="5570538" cy="3629454"/>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1"/>
          <p:cNvSpPr/>
          <p:nvPr/>
        </p:nvSpPr>
        <p:spPr>
          <a:xfrm rot="-7977677">
            <a:off x="1465320" y="345459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6" name="Google Shape;476;p21"/>
          <p:cNvGrpSpPr/>
          <p:nvPr/>
        </p:nvGrpSpPr>
        <p:grpSpPr>
          <a:xfrm>
            <a:off x="5084307" y="-1054185"/>
            <a:ext cx="2304462" cy="2293869"/>
            <a:chOff x="2414491" y="671177"/>
            <a:chExt cx="1830972" cy="1822411"/>
          </a:xfrm>
        </p:grpSpPr>
        <p:sp>
          <p:nvSpPr>
            <p:cNvPr id="477" name="Google Shape;477;p2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21"/>
          <p:cNvSpPr txBox="1">
            <a:spLocks noGrp="1"/>
          </p:cNvSpPr>
          <p:nvPr>
            <p:ph type="title"/>
          </p:nvPr>
        </p:nvSpPr>
        <p:spPr>
          <a:xfrm>
            <a:off x="2690725" y="1505725"/>
            <a:ext cx="3858900" cy="114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8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12" name="Google Shape;512;p21"/>
          <p:cNvSpPr txBox="1">
            <a:spLocks noGrp="1"/>
          </p:cNvSpPr>
          <p:nvPr>
            <p:ph type="subTitle" idx="1"/>
          </p:nvPr>
        </p:nvSpPr>
        <p:spPr>
          <a:xfrm>
            <a:off x="2690725" y="2725750"/>
            <a:ext cx="3858900" cy="9120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1">
  <p:cSld name="CUSTOM_33">
    <p:spTree>
      <p:nvGrpSpPr>
        <p:cNvPr id="1" name="Shape 513"/>
        <p:cNvGrpSpPr/>
        <p:nvPr/>
      </p:nvGrpSpPr>
      <p:grpSpPr>
        <a:xfrm>
          <a:off x="0" y="0"/>
          <a:ext cx="0" cy="0"/>
          <a:chOff x="0" y="0"/>
          <a:chExt cx="0" cy="0"/>
        </a:xfrm>
      </p:grpSpPr>
      <p:sp>
        <p:nvSpPr>
          <p:cNvPr id="514" name="Google Shape;514;p22"/>
          <p:cNvSpPr/>
          <p:nvPr/>
        </p:nvSpPr>
        <p:spPr>
          <a:xfrm rot="-5620610">
            <a:off x="7759237" y="345401"/>
            <a:ext cx="3242370" cy="3111144"/>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2"/>
          <p:cNvSpPr/>
          <p:nvPr/>
        </p:nvSpPr>
        <p:spPr>
          <a:xfrm rot="-5400000" flipH="1">
            <a:off x="-700258" y="2716121"/>
            <a:ext cx="3397312" cy="3383225"/>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2"/>
          <p:cNvSpPr/>
          <p:nvPr/>
        </p:nvSpPr>
        <p:spPr>
          <a:xfrm rot="1891771" flipH="1">
            <a:off x="3633391" y="3134640"/>
            <a:ext cx="2182046" cy="372026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18" name="Google Shape;518;p22"/>
          <p:cNvSpPr txBox="1">
            <a:spLocks noGrp="1"/>
          </p:cNvSpPr>
          <p:nvPr>
            <p:ph type="subTitle" idx="1"/>
          </p:nvPr>
        </p:nvSpPr>
        <p:spPr>
          <a:xfrm>
            <a:off x="5403875" y="1333525"/>
            <a:ext cx="2167800" cy="45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9" name="Google Shape;519;p22"/>
          <p:cNvSpPr txBox="1">
            <a:spLocks noGrp="1"/>
          </p:cNvSpPr>
          <p:nvPr>
            <p:ph type="subTitle" idx="2"/>
          </p:nvPr>
        </p:nvSpPr>
        <p:spPr>
          <a:xfrm>
            <a:off x="5403875" y="2852975"/>
            <a:ext cx="2167800" cy="45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0" name="Google Shape;520;p22"/>
          <p:cNvSpPr txBox="1">
            <a:spLocks noGrp="1"/>
          </p:cNvSpPr>
          <p:nvPr>
            <p:ph type="subTitle" idx="3"/>
          </p:nvPr>
        </p:nvSpPr>
        <p:spPr>
          <a:xfrm>
            <a:off x="5403875" y="1839280"/>
            <a:ext cx="2167800" cy="81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21" name="Google Shape;521;p22"/>
          <p:cNvSpPr txBox="1">
            <a:spLocks noGrp="1"/>
          </p:cNvSpPr>
          <p:nvPr>
            <p:ph type="subTitle" idx="4"/>
          </p:nvPr>
        </p:nvSpPr>
        <p:spPr>
          <a:xfrm>
            <a:off x="5403875" y="3358730"/>
            <a:ext cx="2167800" cy="81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p:cSld name="CUSTOM_28">
    <p:spTree>
      <p:nvGrpSpPr>
        <p:cNvPr id="1" name="Shape 522"/>
        <p:cNvGrpSpPr/>
        <p:nvPr/>
      </p:nvGrpSpPr>
      <p:grpSpPr>
        <a:xfrm>
          <a:off x="0" y="0"/>
          <a:ext cx="0" cy="0"/>
          <a:chOff x="0" y="0"/>
          <a:chExt cx="0" cy="0"/>
        </a:xfrm>
      </p:grpSpPr>
      <p:sp>
        <p:nvSpPr>
          <p:cNvPr id="523" name="Google Shape;523;p23"/>
          <p:cNvSpPr/>
          <p:nvPr/>
        </p:nvSpPr>
        <p:spPr>
          <a:xfrm rot="5035045">
            <a:off x="-2322768" y="2876704"/>
            <a:ext cx="5262855" cy="323795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4" name="Google Shape;524;p23"/>
          <p:cNvGrpSpPr/>
          <p:nvPr/>
        </p:nvGrpSpPr>
        <p:grpSpPr>
          <a:xfrm>
            <a:off x="-107118" y="-842535"/>
            <a:ext cx="2304462" cy="2293869"/>
            <a:chOff x="2414491" y="671177"/>
            <a:chExt cx="1830972" cy="1822411"/>
          </a:xfrm>
        </p:grpSpPr>
        <p:sp>
          <p:nvSpPr>
            <p:cNvPr id="525" name="Google Shape;525;p2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9" name="Google Shape;559;p23"/>
          <p:cNvSpPr/>
          <p:nvPr/>
        </p:nvSpPr>
        <p:spPr>
          <a:xfrm rot="-4280482">
            <a:off x="6793782" y="-1466885"/>
            <a:ext cx="3375483" cy="502433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3"/>
          <p:cNvSpPr/>
          <p:nvPr/>
        </p:nvSpPr>
        <p:spPr>
          <a:xfrm rot="-7977677">
            <a:off x="5123145" y="405614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62" name="Google Shape;562;p23"/>
          <p:cNvSpPr txBox="1">
            <a:spLocks noGrp="1"/>
          </p:cNvSpPr>
          <p:nvPr>
            <p:ph type="subTitle" idx="1"/>
          </p:nvPr>
        </p:nvSpPr>
        <p:spPr>
          <a:xfrm>
            <a:off x="71325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3" name="Google Shape;563;p23"/>
          <p:cNvSpPr txBox="1">
            <a:spLocks noGrp="1"/>
          </p:cNvSpPr>
          <p:nvPr>
            <p:ph type="subTitle" idx="2"/>
          </p:nvPr>
        </p:nvSpPr>
        <p:spPr>
          <a:xfrm>
            <a:off x="348810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4" name="Google Shape;564;p23"/>
          <p:cNvSpPr txBox="1">
            <a:spLocks noGrp="1"/>
          </p:cNvSpPr>
          <p:nvPr>
            <p:ph type="subTitle" idx="3"/>
          </p:nvPr>
        </p:nvSpPr>
        <p:spPr>
          <a:xfrm>
            <a:off x="71325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65" name="Google Shape;565;p23"/>
          <p:cNvSpPr txBox="1">
            <a:spLocks noGrp="1"/>
          </p:cNvSpPr>
          <p:nvPr>
            <p:ph type="subTitle" idx="4"/>
          </p:nvPr>
        </p:nvSpPr>
        <p:spPr>
          <a:xfrm>
            <a:off x="348810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66" name="Google Shape;566;p23"/>
          <p:cNvSpPr txBox="1">
            <a:spLocks noGrp="1"/>
          </p:cNvSpPr>
          <p:nvPr>
            <p:ph type="subTitle" idx="5"/>
          </p:nvPr>
        </p:nvSpPr>
        <p:spPr>
          <a:xfrm>
            <a:off x="626295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7" name="Google Shape;567;p23"/>
          <p:cNvSpPr txBox="1">
            <a:spLocks noGrp="1"/>
          </p:cNvSpPr>
          <p:nvPr>
            <p:ph type="subTitle" idx="6"/>
          </p:nvPr>
        </p:nvSpPr>
        <p:spPr>
          <a:xfrm>
            <a:off x="626295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CUSTOM_30">
    <p:spTree>
      <p:nvGrpSpPr>
        <p:cNvPr id="1" name="Shape 568"/>
        <p:cNvGrpSpPr/>
        <p:nvPr/>
      </p:nvGrpSpPr>
      <p:grpSpPr>
        <a:xfrm>
          <a:off x="0" y="0"/>
          <a:ext cx="0" cy="0"/>
          <a:chOff x="0" y="0"/>
          <a:chExt cx="0" cy="0"/>
        </a:xfrm>
      </p:grpSpPr>
      <p:sp>
        <p:nvSpPr>
          <p:cNvPr id="569" name="Google Shape;569;p24"/>
          <p:cNvSpPr/>
          <p:nvPr/>
        </p:nvSpPr>
        <p:spPr>
          <a:xfrm rot="-7977680">
            <a:off x="2936026" y="3869950"/>
            <a:ext cx="2430109" cy="2331757"/>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24"/>
          <p:cNvGrpSpPr/>
          <p:nvPr/>
        </p:nvGrpSpPr>
        <p:grpSpPr>
          <a:xfrm rot="10800000" flipH="1">
            <a:off x="205659" y="2003797"/>
            <a:ext cx="1888282" cy="1879453"/>
            <a:chOff x="2414491" y="671177"/>
            <a:chExt cx="1830972" cy="1822411"/>
          </a:xfrm>
        </p:grpSpPr>
        <p:sp>
          <p:nvSpPr>
            <p:cNvPr id="571" name="Google Shape;571;p2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5" name="Google Shape;605;p24"/>
          <p:cNvSpPr/>
          <p:nvPr/>
        </p:nvSpPr>
        <p:spPr>
          <a:xfrm rot="135969" flipH="1">
            <a:off x="-993079" y="-957313"/>
            <a:ext cx="3397316" cy="338322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7" name="Google Shape;607;p24"/>
          <p:cNvSpPr txBox="1">
            <a:spLocks noGrp="1"/>
          </p:cNvSpPr>
          <p:nvPr>
            <p:ph type="subTitle" idx="1"/>
          </p:nvPr>
        </p:nvSpPr>
        <p:spPr>
          <a:xfrm>
            <a:off x="2214975" y="17670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8" name="Google Shape;608;p24"/>
          <p:cNvSpPr txBox="1">
            <a:spLocks noGrp="1"/>
          </p:cNvSpPr>
          <p:nvPr>
            <p:ph type="subTitle" idx="2"/>
          </p:nvPr>
        </p:nvSpPr>
        <p:spPr>
          <a:xfrm>
            <a:off x="4761225" y="17670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9" name="Google Shape;609;p24"/>
          <p:cNvSpPr txBox="1">
            <a:spLocks noGrp="1"/>
          </p:cNvSpPr>
          <p:nvPr>
            <p:ph type="subTitle" idx="3"/>
          </p:nvPr>
        </p:nvSpPr>
        <p:spPr>
          <a:xfrm>
            <a:off x="2214975" y="2141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0" name="Google Shape;610;p24"/>
          <p:cNvSpPr txBox="1">
            <a:spLocks noGrp="1"/>
          </p:cNvSpPr>
          <p:nvPr>
            <p:ph type="subTitle" idx="4"/>
          </p:nvPr>
        </p:nvSpPr>
        <p:spPr>
          <a:xfrm>
            <a:off x="4761225" y="2141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1" name="Google Shape;611;p24"/>
          <p:cNvSpPr txBox="1">
            <a:spLocks noGrp="1"/>
          </p:cNvSpPr>
          <p:nvPr>
            <p:ph type="subTitle" idx="5"/>
          </p:nvPr>
        </p:nvSpPr>
        <p:spPr>
          <a:xfrm>
            <a:off x="2214975" y="30653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2" name="Google Shape;612;p24"/>
          <p:cNvSpPr txBox="1">
            <a:spLocks noGrp="1"/>
          </p:cNvSpPr>
          <p:nvPr>
            <p:ph type="subTitle" idx="6"/>
          </p:nvPr>
        </p:nvSpPr>
        <p:spPr>
          <a:xfrm>
            <a:off x="4761225" y="30653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3" name="Google Shape;613;p24"/>
          <p:cNvSpPr txBox="1">
            <a:spLocks noGrp="1"/>
          </p:cNvSpPr>
          <p:nvPr>
            <p:ph type="subTitle" idx="7"/>
          </p:nvPr>
        </p:nvSpPr>
        <p:spPr>
          <a:xfrm>
            <a:off x="2214975" y="344011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4" name="Google Shape;614;p24"/>
          <p:cNvSpPr txBox="1">
            <a:spLocks noGrp="1"/>
          </p:cNvSpPr>
          <p:nvPr>
            <p:ph type="subTitle" idx="8"/>
          </p:nvPr>
        </p:nvSpPr>
        <p:spPr>
          <a:xfrm>
            <a:off x="4761225" y="344011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5" name="Google Shape;615;p24"/>
          <p:cNvSpPr/>
          <p:nvPr/>
        </p:nvSpPr>
        <p:spPr>
          <a:xfrm rot="-5035048" flipH="1">
            <a:off x="5373790" y="594172"/>
            <a:ext cx="6829100" cy="420164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CUSTOM_29">
    <p:spTree>
      <p:nvGrpSpPr>
        <p:cNvPr id="1" name="Shape 616"/>
        <p:cNvGrpSpPr/>
        <p:nvPr/>
      </p:nvGrpSpPr>
      <p:grpSpPr>
        <a:xfrm>
          <a:off x="0" y="0"/>
          <a:ext cx="0" cy="0"/>
          <a:chOff x="0" y="0"/>
          <a:chExt cx="0" cy="0"/>
        </a:xfrm>
      </p:grpSpPr>
      <p:sp>
        <p:nvSpPr>
          <p:cNvPr id="617" name="Google Shape;617;p25"/>
          <p:cNvSpPr/>
          <p:nvPr/>
        </p:nvSpPr>
        <p:spPr>
          <a:xfrm>
            <a:off x="4487750" y="727477"/>
            <a:ext cx="6559985" cy="5236281"/>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5"/>
          <p:cNvSpPr/>
          <p:nvPr/>
        </p:nvSpPr>
        <p:spPr>
          <a:xfrm rot="5400000">
            <a:off x="-2563625" y="1125983"/>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5"/>
          <p:cNvSpPr/>
          <p:nvPr/>
        </p:nvSpPr>
        <p:spPr>
          <a:xfrm rot="-7977677">
            <a:off x="635395" y="-298381"/>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1" name="Google Shape;621;p25"/>
          <p:cNvSpPr txBox="1">
            <a:spLocks noGrp="1"/>
          </p:cNvSpPr>
          <p:nvPr>
            <p:ph type="subTitle" idx="1"/>
          </p:nvPr>
        </p:nvSpPr>
        <p:spPr>
          <a:xfrm>
            <a:off x="1094250" y="1652438"/>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2" name="Google Shape;622;p25"/>
          <p:cNvSpPr txBox="1">
            <a:spLocks noGrp="1"/>
          </p:cNvSpPr>
          <p:nvPr>
            <p:ph type="subTitle" idx="2"/>
          </p:nvPr>
        </p:nvSpPr>
        <p:spPr>
          <a:xfrm>
            <a:off x="3488100" y="1652438"/>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3" name="Google Shape;623;p25"/>
          <p:cNvSpPr txBox="1">
            <a:spLocks noGrp="1"/>
          </p:cNvSpPr>
          <p:nvPr>
            <p:ph type="subTitle" idx="3"/>
          </p:nvPr>
        </p:nvSpPr>
        <p:spPr>
          <a:xfrm>
            <a:off x="1094250" y="204385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24" name="Google Shape;624;p25"/>
          <p:cNvSpPr txBox="1">
            <a:spLocks noGrp="1"/>
          </p:cNvSpPr>
          <p:nvPr>
            <p:ph type="subTitle" idx="4"/>
          </p:nvPr>
        </p:nvSpPr>
        <p:spPr>
          <a:xfrm>
            <a:off x="3488100" y="204385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25" name="Google Shape;625;p25"/>
          <p:cNvSpPr txBox="1">
            <a:spLocks noGrp="1"/>
          </p:cNvSpPr>
          <p:nvPr>
            <p:ph type="subTitle" idx="5"/>
          </p:nvPr>
        </p:nvSpPr>
        <p:spPr>
          <a:xfrm>
            <a:off x="5881950" y="1652438"/>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6" name="Google Shape;626;p25"/>
          <p:cNvSpPr txBox="1">
            <a:spLocks noGrp="1"/>
          </p:cNvSpPr>
          <p:nvPr>
            <p:ph type="subTitle" idx="6"/>
          </p:nvPr>
        </p:nvSpPr>
        <p:spPr>
          <a:xfrm>
            <a:off x="5881950" y="204385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27" name="Google Shape;627;p25"/>
          <p:cNvSpPr txBox="1">
            <a:spLocks noGrp="1"/>
          </p:cNvSpPr>
          <p:nvPr>
            <p:ph type="subTitle" idx="7"/>
          </p:nvPr>
        </p:nvSpPr>
        <p:spPr>
          <a:xfrm>
            <a:off x="1094250" y="2989363"/>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8" name="Google Shape;628;p25"/>
          <p:cNvSpPr txBox="1">
            <a:spLocks noGrp="1"/>
          </p:cNvSpPr>
          <p:nvPr>
            <p:ph type="subTitle" idx="8"/>
          </p:nvPr>
        </p:nvSpPr>
        <p:spPr>
          <a:xfrm>
            <a:off x="3488100" y="2989363"/>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9" name="Google Shape;629;p25"/>
          <p:cNvSpPr txBox="1">
            <a:spLocks noGrp="1"/>
          </p:cNvSpPr>
          <p:nvPr>
            <p:ph type="subTitle" idx="9"/>
          </p:nvPr>
        </p:nvSpPr>
        <p:spPr>
          <a:xfrm>
            <a:off x="1094250" y="338090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30" name="Google Shape;630;p25"/>
          <p:cNvSpPr txBox="1">
            <a:spLocks noGrp="1"/>
          </p:cNvSpPr>
          <p:nvPr>
            <p:ph type="subTitle" idx="13"/>
          </p:nvPr>
        </p:nvSpPr>
        <p:spPr>
          <a:xfrm>
            <a:off x="3488100" y="338090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31" name="Google Shape;631;p25"/>
          <p:cNvSpPr txBox="1">
            <a:spLocks noGrp="1"/>
          </p:cNvSpPr>
          <p:nvPr>
            <p:ph type="subTitle" idx="14"/>
          </p:nvPr>
        </p:nvSpPr>
        <p:spPr>
          <a:xfrm>
            <a:off x="5881950" y="2989363"/>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32" name="Google Shape;632;p25"/>
          <p:cNvSpPr txBox="1">
            <a:spLocks noGrp="1"/>
          </p:cNvSpPr>
          <p:nvPr>
            <p:ph type="subTitle" idx="15"/>
          </p:nvPr>
        </p:nvSpPr>
        <p:spPr>
          <a:xfrm>
            <a:off x="5881950" y="338090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633"/>
        <p:cNvGrpSpPr/>
        <p:nvPr/>
      </p:nvGrpSpPr>
      <p:grpSpPr>
        <a:xfrm>
          <a:off x="0" y="0"/>
          <a:ext cx="0" cy="0"/>
          <a:chOff x="0" y="0"/>
          <a:chExt cx="0" cy="0"/>
        </a:xfrm>
      </p:grpSpPr>
      <p:sp>
        <p:nvSpPr>
          <p:cNvPr id="634" name="Google Shape;634;p26"/>
          <p:cNvSpPr/>
          <p:nvPr/>
        </p:nvSpPr>
        <p:spPr>
          <a:xfrm rot="-8234214" flipH="1">
            <a:off x="6462164" y="-167221"/>
            <a:ext cx="4162685" cy="2560997"/>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6"/>
          <p:cNvSpPr/>
          <p:nvPr/>
        </p:nvSpPr>
        <p:spPr>
          <a:xfrm rot="672094">
            <a:off x="-1833836" y="1849763"/>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6"/>
          <p:cNvSpPr/>
          <p:nvPr/>
        </p:nvSpPr>
        <p:spPr>
          <a:xfrm>
            <a:off x="8042975" y="3533675"/>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2">
  <p:cSld name="CUSTOM_12">
    <p:spTree>
      <p:nvGrpSpPr>
        <p:cNvPr id="1" name="Shape 638"/>
        <p:cNvGrpSpPr/>
        <p:nvPr/>
      </p:nvGrpSpPr>
      <p:grpSpPr>
        <a:xfrm>
          <a:off x="0" y="0"/>
          <a:ext cx="0" cy="0"/>
          <a:chOff x="0" y="0"/>
          <a:chExt cx="0" cy="0"/>
        </a:xfrm>
      </p:grpSpPr>
      <p:sp>
        <p:nvSpPr>
          <p:cNvPr id="639" name="Google Shape;639;p27"/>
          <p:cNvSpPr/>
          <p:nvPr/>
        </p:nvSpPr>
        <p:spPr>
          <a:xfrm rot="-2505069" flipH="1">
            <a:off x="6267646" y="1159768"/>
            <a:ext cx="4436783" cy="371422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rot="3781174">
            <a:off x="-1644519" y="1806437"/>
            <a:ext cx="4267951" cy="262576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1" name="Google Shape;641;p27"/>
          <p:cNvGrpSpPr/>
          <p:nvPr/>
        </p:nvGrpSpPr>
        <p:grpSpPr>
          <a:xfrm rot="10800000" flipH="1">
            <a:off x="566191" y="1712532"/>
            <a:ext cx="1696762" cy="1688828"/>
            <a:chOff x="2414491" y="671177"/>
            <a:chExt cx="1830972" cy="1822411"/>
          </a:xfrm>
        </p:grpSpPr>
        <p:sp>
          <p:nvSpPr>
            <p:cNvPr id="642" name="Google Shape;642;p2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6" name="Google Shape;676;p2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3">
  <p:cSld name="CUSTOM_14">
    <p:spTree>
      <p:nvGrpSpPr>
        <p:cNvPr id="1" name="Shape 677"/>
        <p:cNvGrpSpPr/>
        <p:nvPr/>
      </p:nvGrpSpPr>
      <p:grpSpPr>
        <a:xfrm>
          <a:off x="0" y="0"/>
          <a:ext cx="0" cy="0"/>
          <a:chOff x="0" y="0"/>
          <a:chExt cx="0" cy="0"/>
        </a:xfrm>
      </p:grpSpPr>
      <p:sp>
        <p:nvSpPr>
          <p:cNvPr id="678" name="Google Shape;678;p28"/>
          <p:cNvSpPr/>
          <p:nvPr/>
        </p:nvSpPr>
        <p:spPr>
          <a:xfrm rot="5400000">
            <a:off x="-897085" y="455393"/>
            <a:ext cx="4906632" cy="4469596"/>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8"/>
          <p:cNvSpPr/>
          <p:nvPr/>
        </p:nvSpPr>
        <p:spPr>
          <a:xfrm rot="4271990">
            <a:off x="6861805" y="3034227"/>
            <a:ext cx="3403945" cy="338983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8"/>
          <p:cNvSpPr/>
          <p:nvPr/>
        </p:nvSpPr>
        <p:spPr>
          <a:xfrm>
            <a:off x="7014776" y="357427"/>
            <a:ext cx="801658" cy="707098"/>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4">
  <p:cSld name="CUSTOM_15">
    <p:spTree>
      <p:nvGrpSpPr>
        <p:cNvPr id="1" name="Shape 682"/>
        <p:cNvGrpSpPr/>
        <p:nvPr/>
      </p:nvGrpSpPr>
      <p:grpSpPr>
        <a:xfrm>
          <a:off x="0" y="0"/>
          <a:ext cx="0" cy="0"/>
          <a:chOff x="0" y="0"/>
          <a:chExt cx="0" cy="0"/>
        </a:xfrm>
      </p:grpSpPr>
      <p:sp>
        <p:nvSpPr>
          <p:cNvPr id="683" name="Google Shape;683;p29"/>
          <p:cNvSpPr/>
          <p:nvPr/>
        </p:nvSpPr>
        <p:spPr>
          <a:xfrm rot="8100090">
            <a:off x="-1277624" y="-498533"/>
            <a:ext cx="4047120" cy="248996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9"/>
          <p:cNvSpPr/>
          <p:nvPr/>
        </p:nvSpPr>
        <p:spPr>
          <a:xfrm rot="-2262480" flipH="1">
            <a:off x="5470609" y="3669962"/>
            <a:ext cx="4913469" cy="302290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86" name="Google Shape;686;p29"/>
          <p:cNvSpPr/>
          <p:nvPr/>
        </p:nvSpPr>
        <p:spPr>
          <a:xfrm rot="-7977666">
            <a:off x="7581866" y="924182"/>
            <a:ext cx="1233331" cy="1183416"/>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5">
  <p:cSld name="CUSTOM_16">
    <p:spTree>
      <p:nvGrpSpPr>
        <p:cNvPr id="1" name="Shape 687"/>
        <p:cNvGrpSpPr/>
        <p:nvPr/>
      </p:nvGrpSpPr>
      <p:grpSpPr>
        <a:xfrm>
          <a:off x="0" y="0"/>
          <a:ext cx="0" cy="0"/>
          <a:chOff x="0" y="0"/>
          <a:chExt cx="0" cy="0"/>
        </a:xfrm>
      </p:grpSpPr>
      <p:sp>
        <p:nvSpPr>
          <p:cNvPr id="688" name="Google Shape;688;p30"/>
          <p:cNvSpPr/>
          <p:nvPr/>
        </p:nvSpPr>
        <p:spPr>
          <a:xfrm rot="5575585">
            <a:off x="-1934287" y="-969252"/>
            <a:ext cx="4436755" cy="371424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0"/>
          <p:cNvSpPr/>
          <p:nvPr/>
        </p:nvSpPr>
        <p:spPr>
          <a:xfrm>
            <a:off x="4971452" y="887873"/>
            <a:ext cx="5492180" cy="3689245"/>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0"/>
          <p:cNvSpPr/>
          <p:nvPr/>
        </p:nvSpPr>
        <p:spPr>
          <a:xfrm rot="-7977666">
            <a:off x="3954029" y="4656032"/>
            <a:ext cx="1233331" cy="1183416"/>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0"/>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sp>
        <p:nvSpPr>
          <p:cNvPr id="92" name="Google Shape;92;p4"/>
          <p:cNvSpPr/>
          <p:nvPr/>
        </p:nvSpPr>
        <p:spPr>
          <a:xfrm rot="-1762095" flipH="1">
            <a:off x="-645480" y="2383695"/>
            <a:ext cx="2540453" cy="378144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8139625" y="1901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95" name="Google Shape;95;p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6">
  <p:cSld name="CUSTOM_18">
    <p:spTree>
      <p:nvGrpSpPr>
        <p:cNvPr id="1" name="Shape 692"/>
        <p:cNvGrpSpPr/>
        <p:nvPr/>
      </p:nvGrpSpPr>
      <p:grpSpPr>
        <a:xfrm>
          <a:off x="0" y="0"/>
          <a:ext cx="0" cy="0"/>
          <a:chOff x="0" y="0"/>
          <a:chExt cx="0" cy="0"/>
        </a:xfrm>
      </p:grpSpPr>
      <p:sp>
        <p:nvSpPr>
          <p:cNvPr id="693" name="Google Shape;693;p31"/>
          <p:cNvSpPr/>
          <p:nvPr/>
        </p:nvSpPr>
        <p:spPr>
          <a:xfrm rot="912733" flipH="1">
            <a:off x="-1572654" y="597947"/>
            <a:ext cx="3253667" cy="548082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rot="-482288">
            <a:off x="6784912" y="-733687"/>
            <a:ext cx="3654738" cy="363958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p:nvPr/>
        </p:nvSpPr>
        <p:spPr>
          <a:xfrm rot="3320924">
            <a:off x="8443534" y="3822428"/>
            <a:ext cx="1269688" cy="1658230"/>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1"/>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7">
  <p:cSld name="CUSTOM_20">
    <p:spTree>
      <p:nvGrpSpPr>
        <p:cNvPr id="1" name="Shape 697"/>
        <p:cNvGrpSpPr/>
        <p:nvPr/>
      </p:nvGrpSpPr>
      <p:grpSpPr>
        <a:xfrm>
          <a:off x="0" y="0"/>
          <a:ext cx="0" cy="0"/>
          <a:chOff x="0" y="0"/>
          <a:chExt cx="0" cy="0"/>
        </a:xfrm>
      </p:grpSpPr>
      <p:sp>
        <p:nvSpPr>
          <p:cNvPr id="698" name="Google Shape;698;p32"/>
          <p:cNvSpPr/>
          <p:nvPr/>
        </p:nvSpPr>
        <p:spPr>
          <a:xfrm rot="-5620610">
            <a:off x="8235762" y="2503251"/>
            <a:ext cx="3242370" cy="3111144"/>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2"/>
          <p:cNvSpPr/>
          <p:nvPr/>
        </p:nvSpPr>
        <p:spPr>
          <a:xfrm rot="-595142" flipH="1">
            <a:off x="-1233073" y="-485172"/>
            <a:ext cx="3397327" cy="3383240"/>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2"/>
          <p:cNvSpPr/>
          <p:nvPr/>
        </p:nvSpPr>
        <p:spPr>
          <a:xfrm rot="-7977683">
            <a:off x="6409699" y="-29230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8">
  <p:cSld name="CUSTOM_21">
    <p:spTree>
      <p:nvGrpSpPr>
        <p:cNvPr id="1" name="Shape 702"/>
        <p:cNvGrpSpPr/>
        <p:nvPr/>
      </p:nvGrpSpPr>
      <p:grpSpPr>
        <a:xfrm>
          <a:off x="0" y="0"/>
          <a:ext cx="0" cy="0"/>
          <a:chOff x="0" y="0"/>
          <a:chExt cx="0" cy="0"/>
        </a:xfrm>
      </p:grpSpPr>
      <p:sp>
        <p:nvSpPr>
          <p:cNvPr id="703" name="Google Shape;703;p33"/>
          <p:cNvSpPr/>
          <p:nvPr/>
        </p:nvSpPr>
        <p:spPr>
          <a:xfrm rot="-5400000" flipH="1">
            <a:off x="5697375" y="631183"/>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705" name="Google Shape;705;p33"/>
          <p:cNvGrpSpPr/>
          <p:nvPr/>
        </p:nvGrpSpPr>
        <p:grpSpPr>
          <a:xfrm rot="10800000" flipH="1">
            <a:off x="-776141" y="2015093"/>
            <a:ext cx="2087674" cy="2077913"/>
            <a:chOff x="2414491" y="671177"/>
            <a:chExt cx="1830972" cy="1822411"/>
          </a:xfrm>
        </p:grpSpPr>
        <p:sp>
          <p:nvSpPr>
            <p:cNvPr id="706" name="Google Shape;706;p3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header 1">
  <p:cSld name="CUSTOM_6">
    <p:spTree>
      <p:nvGrpSpPr>
        <p:cNvPr id="1" name="Shape 740"/>
        <p:cNvGrpSpPr/>
        <p:nvPr/>
      </p:nvGrpSpPr>
      <p:grpSpPr>
        <a:xfrm>
          <a:off x="0" y="0"/>
          <a:ext cx="0" cy="0"/>
          <a:chOff x="0" y="0"/>
          <a:chExt cx="0" cy="0"/>
        </a:xfrm>
      </p:grpSpPr>
      <p:sp>
        <p:nvSpPr>
          <p:cNvPr id="741" name="Google Shape;741;p34"/>
          <p:cNvSpPr/>
          <p:nvPr/>
        </p:nvSpPr>
        <p:spPr>
          <a:xfrm rot="-2187687">
            <a:off x="6997415" y="2824325"/>
            <a:ext cx="1938838" cy="3305612"/>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4"/>
          <p:cNvSpPr/>
          <p:nvPr/>
        </p:nvSpPr>
        <p:spPr>
          <a:xfrm rot="1855510">
            <a:off x="2523490" y="193756"/>
            <a:ext cx="4979106" cy="4104445"/>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4"/>
          <p:cNvSpPr/>
          <p:nvPr/>
        </p:nvSpPr>
        <p:spPr>
          <a:xfrm rot="10800000" flipH="1">
            <a:off x="242450" y="2888462"/>
            <a:ext cx="1774800" cy="177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4" name="Google Shape;744;p34"/>
          <p:cNvGrpSpPr/>
          <p:nvPr/>
        </p:nvGrpSpPr>
        <p:grpSpPr>
          <a:xfrm rot="10800000" flipH="1">
            <a:off x="955516" y="2266845"/>
            <a:ext cx="1696762" cy="1688828"/>
            <a:chOff x="2414491" y="671177"/>
            <a:chExt cx="1830972" cy="1822411"/>
          </a:xfrm>
        </p:grpSpPr>
        <p:sp>
          <p:nvSpPr>
            <p:cNvPr id="745" name="Google Shape;745;p3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9" name="Google Shape;779;p34"/>
          <p:cNvSpPr/>
          <p:nvPr/>
        </p:nvSpPr>
        <p:spPr>
          <a:xfrm rot="-7977683">
            <a:off x="6033949" y="548625"/>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81" name="Google Shape;781;p34"/>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header 2">
  <p:cSld name="CUSTOM_8">
    <p:spTree>
      <p:nvGrpSpPr>
        <p:cNvPr id="1" name="Shape 782"/>
        <p:cNvGrpSpPr/>
        <p:nvPr/>
      </p:nvGrpSpPr>
      <p:grpSpPr>
        <a:xfrm>
          <a:off x="0" y="0"/>
          <a:ext cx="0" cy="0"/>
          <a:chOff x="0" y="0"/>
          <a:chExt cx="0" cy="0"/>
        </a:xfrm>
      </p:grpSpPr>
      <p:sp>
        <p:nvSpPr>
          <p:cNvPr id="783" name="Google Shape;783;p35"/>
          <p:cNvSpPr/>
          <p:nvPr/>
        </p:nvSpPr>
        <p:spPr>
          <a:xfrm rot="-7977683">
            <a:off x="1484724" y="151640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5"/>
          <p:cNvSpPr/>
          <p:nvPr/>
        </p:nvSpPr>
        <p:spPr>
          <a:xfrm rot="288619" flipH="1">
            <a:off x="-1415244" y="1158707"/>
            <a:ext cx="4829256" cy="494005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5"/>
          <p:cNvSpPr/>
          <p:nvPr/>
        </p:nvSpPr>
        <p:spPr>
          <a:xfrm rot="-8533595">
            <a:off x="7105388" y="-706575"/>
            <a:ext cx="1938828" cy="330559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5"/>
          <p:cNvSpPr/>
          <p:nvPr/>
        </p:nvSpPr>
        <p:spPr>
          <a:xfrm>
            <a:off x="6970750" y="2154714"/>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7" name="Google Shape;787;p35"/>
          <p:cNvGrpSpPr/>
          <p:nvPr/>
        </p:nvGrpSpPr>
        <p:grpSpPr>
          <a:xfrm>
            <a:off x="6247704" y="2777002"/>
            <a:ext cx="1830972" cy="1822411"/>
            <a:chOff x="2414491" y="671177"/>
            <a:chExt cx="1830972" cy="1822411"/>
          </a:xfrm>
        </p:grpSpPr>
        <p:sp>
          <p:nvSpPr>
            <p:cNvPr id="788" name="Google Shape;788;p35"/>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5"/>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5"/>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5"/>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5"/>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5"/>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5"/>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5"/>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5"/>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5"/>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5"/>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5"/>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5"/>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5"/>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5"/>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5"/>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5"/>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5"/>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5"/>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5"/>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5"/>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5"/>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5"/>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5"/>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5"/>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5"/>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2" name="Google Shape;822;p35">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23" name="Google Shape;823;p35"/>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header 3">
  <p:cSld name="CUSTOM_13">
    <p:spTree>
      <p:nvGrpSpPr>
        <p:cNvPr id="1" name="Shape 824"/>
        <p:cNvGrpSpPr/>
        <p:nvPr/>
      </p:nvGrpSpPr>
      <p:grpSpPr>
        <a:xfrm>
          <a:off x="0" y="0"/>
          <a:ext cx="0" cy="0"/>
          <a:chOff x="0" y="0"/>
          <a:chExt cx="0" cy="0"/>
        </a:xfrm>
      </p:grpSpPr>
      <p:sp>
        <p:nvSpPr>
          <p:cNvPr id="825" name="Google Shape;825;p36"/>
          <p:cNvSpPr/>
          <p:nvPr/>
        </p:nvSpPr>
        <p:spPr>
          <a:xfrm rot="-5716269">
            <a:off x="3090772" y="121523"/>
            <a:ext cx="3242308" cy="5108995"/>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6" name="Google Shape;826;p36"/>
          <p:cNvGrpSpPr/>
          <p:nvPr/>
        </p:nvGrpSpPr>
        <p:grpSpPr>
          <a:xfrm flipH="1">
            <a:off x="6918862" y="-84862"/>
            <a:ext cx="2277317" cy="5304377"/>
            <a:chOff x="224725" y="566950"/>
            <a:chExt cx="1850875" cy="4311100"/>
          </a:xfrm>
        </p:grpSpPr>
        <p:sp>
          <p:nvSpPr>
            <p:cNvPr id="827" name="Google Shape;827;p36"/>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1" name="Google Shape;851;p36">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52" name="Google Shape;852;p36"/>
          <p:cNvSpPr txBox="1">
            <a:spLocks noGrp="1"/>
          </p:cNvSpPr>
          <p:nvPr>
            <p:ph type="title" idx="2" hasCustomPrompt="1"/>
          </p:nvPr>
        </p:nvSpPr>
        <p:spPr>
          <a:xfrm>
            <a:off x="2020824" y="91845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53" name="Google Shape;853;p36"/>
          <p:cNvSpPr/>
          <p:nvPr/>
        </p:nvSpPr>
        <p:spPr>
          <a:xfrm flipH="1">
            <a:off x="6154471" y="760963"/>
            <a:ext cx="1269687" cy="165822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flipH="1">
            <a:off x="736534" y="1655532"/>
            <a:ext cx="1774800" cy="1774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5" name="Google Shape;855;p36"/>
          <p:cNvGrpSpPr/>
          <p:nvPr/>
        </p:nvGrpSpPr>
        <p:grpSpPr>
          <a:xfrm flipH="1">
            <a:off x="101505" y="2363121"/>
            <a:ext cx="1696762" cy="1688828"/>
            <a:chOff x="2414491" y="671177"/>
            <a:chExt cx="1830972" cy="1822411"/>
          </a:xfrm>
        </p:grpSpPr>
        <p:sp>
          <p:nvSpPr>
            <p:cNvPr id="856" name="Google Shape;856;p3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4">
  <p:cSld name="CUSTOM_17">
    <p:spTree>
      <p:nvGrpSpPr>
        <p:cNvPr id="1" name="Shape 890"/>
        <p:cNvGrpSpPr/>
        <p:nvPr/>
      </p:nvGrpSpPr>
      <p:grpSpPr>
        <a:xfrm>
          <a:off x="0" y="0"/>
          <a:ext cx="0" cy="0"/>
          <a:chOff x="0" y="0"/>
          <a:chExt cx="0" cy="0"/>
        </a:xfrm>
      </p:grpSpPr>
      <p:sp>
        <p:nvSpPr>
          <p:cNvPr id="891" name="Google Shape;891;p37"/>
          <p:cNvSpPr/>
          <p:nvPr/>
        </p:nvSpPr>
        <p:spPr>
          <a:xfrm>
            <a:off x="6379125" y="3295174"/>
            <a:ext cx="1436700" cy="1436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p:cNvSpPr/>
          <p:nvPr/>
        </p:nvSpPr>
        <p:spPr>
          <a:xfrm rot="3781224">
            <a:off x="-1829431" y="2502688"/>
            <a:ext cx="6147391" cy="3782042"/>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7"/>
          <p:cNvSpPr/>
          <p:nvPr/>
        </p:nvSpPr>
        <p:spPr>
          <a:xfrm rot="-1693254" flipH="1">
            <a:off x="7048898" y="1570932"/>
            <a:ext cx="2436429" cy="415397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7">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95" name="Google Shape;895;p37"/>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896" name="Google Shape;896;p37"/>
          <p:cNvGrpSpPr/>
          <p:nvPr/>
        </p:nvGrpSpPr>
        <p:grpSpPr>
          <a:xfrm rot="10800000" flipH="1">
            <a:off x="815666" y="1235970"/>
            <a:ext cx="1696762" cy="1688828"/>
            <a:chOff x="2414491" y="671177"/>
            <a:chExt cx="1830972" cy="1822411"/>
          </a:xfrm>
        </p:grpSpPr>
        <p:sp>
          <p:nvSpPr>
            <p:cNvPr id="897" name="Google Shape;897;p3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5">
  <p:cSld name="CUSTOM_19">
    <p:spTree>
      <p:nvGrpSpPr>
        <p:cNvPr id="1" name="Shape 931"/>
        <p:cNvGrpSpPr/>
        <p:nvPr/>
      </p:nvGrpSpPr>
      <p:grpSpPr>
        <a:xfrm>
          <a:off x="0" y="0"/>
          <a:ext cx="0" cy="0"/>
          <a:chOff x="0" y="0"/>
          <a:chExt cx="0" cy="0"/>
        </a:xfrm>
      </p:grpSpPr>
      <p:sp>
        <p:nvSpPr>
          <p:cNvPr id="932" name="Google Shape;932;p38"/>
          <p:cNvSpPr/>
          <p:nvPr/>
        </p:nvSpPr>
        <p:spPr>
          <a:xfrm rot="199611" flipH="1">
            <a:off x="-1222385" y="1111794"/>
            <a:ext cx="4658395" cy="476529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8"/>
          <p:cNvSpPr/>
          <p:nvPr/>
        </p:nvSpPr>
        <p:spPr>
          <a:xfrm rot="-5035045" flipH="1">
            <a:off x="5862077" y="-226971"/>
            <a:ext cx="5262855" cy="323795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8"/>
          <p:cNvSpPr/>
          <p:nvPr/>
        </p:nvSpPr>
        <p:spPr>
          <a:xfrm rot="10800000">
            <a:off x="6276915" y="2875987"/>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38"/>
          <p:cNvGrpSpPr/>
          <p:nvPr/>
        </p:nvGrpSpPr>
        <p:grpSpPr>
          <a:xfrm rot="10800000">
            <a:off x="1381161" y="1333007"/>
            <a:ext cx="1696762" cy="1688828"/>
            <a:chOff x="2414491" y="671177"/>
            <a:chExt cx="1830972" cy="1822411"/>
          </a:xfrm>
        </p:grpSpPr>
        <p:sp>
          <p:nvSpPr>
            <p:cNvPr id="936" name="Google Shape;936;p38"/>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8"/>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8"/>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8"/>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8"/>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8"/>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8"/>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8"/>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8"/>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8"/>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8"/>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8"/>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8"/>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8"/>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8"/>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970;p38">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71" name="Google Shape;971;p38"/>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ext ">
  <p:cSld name="CUSTOM_32_2">
    <p:spTree>
      <p:nvGrpSpPr>
        <p:cNvPr id="1" name="Shape 972"/>
        <p:cNvGrpSpPr/>
        <p:nvPr/>
      </p:nvGrpSpPr>
      <p:grpSpPr>
        <a:xfrm>
          <a:off x="0" y="0"/>
          <a:ext cx="0" cy="0"/>
          <a:chOff x="0" y="0"/>
          <a:chExt cx="0" cy="0"/>
        </a:xfrm>
      </p:grpSpPr>
      <p:sp>
        <p:nvSpPr>
          <p:cNvPr id="973" name="Google Shape;973;p39"/>
          <p:cNvSpPr/>
          <p:nvPr/>
        </p:nvSpPr>
        <p:spPr>
          <a:xfrm rot="672094">
            <a:off x="-3534661" y="414138"/>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9"/>
          <p:cNvSpPr/>
          <p:nvPr/>
        </p:nvSpPr>
        <p:spPr>
          <a:xfrm>
            <a:off x="8264550" y="465501"/>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6" name="Google Shape;976;p39"/>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050"/>
              <a:buFont typeface="Ubuntu"/>
              <a:buChar char="●"/>
              <a:defRPr sz="1600"/>
            </a:lvl1pPr>
            <a:lvl2pPr lvl="1" rtl="0">
              <a:spcBef>
                <a:spcPts val="0"/>
              </a:spcBef>
              <a:spcAft>
                <a:spcPts val="0"/>
              </a:spcAft>
              <a:buClr>
                <a:schemeClr val="dk1"/>
              </a:buClr>
              <a:buSzPts val="1400"/>
              <a:buFont typeface="Ubuntu"/>
              <a:buAutoNum type="alphaLcPeriod"/>
              <a:defRPr sz="1600"/>
            </a:lvl2pPr>
            <a:lvl3pPr lvl="2" rtl="0">
              <a:spcBef>
                <a:spcPts val="0"/>
              </a:spcBef>
              <a:spcAft>
                <a:spcPts val="0"/>
              </a:spcAft>
              <a:buClr>
                <a:schemeClr val="dk1"/>
              </a:buClr>
              <a:buSzPts val="1400"/>
              <a:buFont typeface="Ubuntu"/>
              <a:buAutoNum type="romanLcPeriod"/>
              <a:defRPr/>
            </a:lvl3pPr>
            <a:lvl4pPr lvl="3" rtl="0">
              <a:spcBef>
                <a:spcPts val="0"/>
              </a:spcBef>
              <a:spcAft>
                <a:spcPts val="0"/>
              </a:spcAft>
              <a:buClr>
                <a:schemeClr val="dk1"/>
              </a:buClr>
              <a:buSzPts val="1400"/>
              <a:buFont typeface="Ubuntu"/>
              <a:buAutoNum type="arabicPeriod"/>
              <a:defRPr/>
            </a:lvl4pPr>
            <a:lvl5pPr lvl="4" rtl="0">
              <a:spcBef>
                <a:spcPts val="0"/>
              </a:spcBef>
              <a:spcAft>
                <a:spcPts val="0"/>
              </a:spcAft>
              <a:buClr>
                <a:schemeClr val="dk1"/>
              </a:buClr>
              <a:buSzPts val="1400"/>
              <a:buFont typeface="Ubuntu"/>
              <a:buAutoNum type="alphaLcPeriod"/>
              <a:defRPr/>
            </a:lvl5pPr>
            <a:lvl6pPr lvl="5" rtl="0">
              <a:spcBef>
                <a:spcPts val="0"/>
              </a:spcBef>
              <a:spcAft>
                <a:spcPts val="0"/>
              </a:spcAft>
              <a:buClr>
                <a:schemeClr val="dk1"/>
              </a:buClr>
              <a:buSzPts val="1400"/>
              <a:buFont typeface="Ubuntu"/>
              <a:buAutoNum type="romanLcPeriod"/>
              <a:defRPr/>
            </a:lvl6pPr>
            <a:lvl7pPr lvl="6" rtl="0">
              <a:spcBef>
                <a:spcPts val="0"/>
              </a:spcBef>
              <a:spcAft>
                <a:spcPts val="0"/>
              </a:spcAft>
              <a:buClr>
                <a:schemeClr val="dk1"/>
              </a:buClr>
              <a:buSzPts val="1400"/>
              <a:buFont typeface="Ubuntu"/>
              <a:buAutoNum type="arabicPeriod"/>
              <a:defRPr/>
            </a:lvl7pPr>
            <a:lvl8pPr lvl="7" rtl="0">
              <a:spcBef>
                <a:spcPts val="0"/>
              </a:spcBef>
              <a:spcAft>
                <a:spcPts val="0"/>
              </a:spcAft>
              <a:buClr>
                <a:schemeClr val="dk1"/>
              </a:buClr>
              <a:buSzPts val="1400"/>
              <a:buFont typeface="Ubuntu"/>
              <a:buAutoNum type="alphaLcPeriod"/>
              <a:defRPr/>
            </a:lvl8pPr>
            <a:lvl9pPr lvl="8" rtl="0">
              <a:spcBef>
                <a:spcPts val="0"/>
              </a:spcBef>
              <a:spcAft>
                <a:spcPts val="0"/>
              </a:spcAft>
              <a:buClr>
                <a:schemeClr val="dk1"/>
              </a:buClr>
              <a:buSzPts val="1400"/>
              <a:buFont typeface="Ubuntu"/>
              <a:buAutoNum type="romanLcPeriod"/>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ext 1">
  <p:cSld name="CUSTOM_1_1">
    <p:spTree>
      <p:nvGrpSpPr>
        <p:cNvPr id="1" name="Shape 977"/>
        <p:cNvGrpSpPr/>
        <p:nvPr/>
      </p:nvGrpSpPr>
      <p:grpSpPr>
        <a:xfrm>
          <a:off x="0" y="0"/>
          <a:ext cx="0" cy="0"/>
          <a:chOff x="0" y="0"/>
          <a:chExt cx="0" cy="0"/>
        </a:xfrm>
      </p:grpSpPr>
      <p:sp>
        <p:nvSpPr>
          <p:cNvPr id="978" name="Google Shape;978;p40"/>
          <p:cNvSpPr/>
          <p:nvPr/>
        </p:nvSpPr>
        <p:spPr>
          <a:xfrm rot="-5620636">
            <a:off x="7260268" y="484121"/>
            <a:ext cx="2991681" cy="287060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rot="135969" flipH="1">
            <a:off x="-1259479" y="-732013"/>
            <a:ext cx="3397316" cy="338322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rot="10800000">
            <a:off x="7259653" y="3925437"/>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1" name="Google Shape;981;p40"/>
          <p:cNvGrpSpPr/>
          <p:nvPr/>
        </p:nvGrpSpPr>
        <p:grpSpPr>
          <a:xfrm rot="10800000">
            <a:off x="6624625" y="3303820"/>
            <a:ext cx="1696762" cy="1688828"/>
            <a:chOff x="2414491" y="671177"/>
            <a:chExt cx="1830972" cy="1822411"/>
          </a:xfrm>
        </p:grpSpPr>
        <p:sp>
          <p:nvSpPr>
            <p:cNvPr id="982" name="Google Shape;982;p4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6" name="Google Shape;1016;p40"/>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17" name="Google Shape;1017;p40"/>
          <p:cNvSpPr txBox="1">
            <a:spLocks noGrp="1"/>
          </p:cNvSpPr>
          <p:nvPr>
            <p:ph type="subTitle" idx="1"/>
          </p:nvPr>
        </p:nvSpPr>
        <p:spPr>
          <a:xfrm>
            <a:off x="713225" y="1168075"/>
            <a:ext cx="60288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6"/>
        <p:cNvGrpSpPr/>
        <p:nvPr/>
      </p:nvGrpSpPr>
      <p:grpSpPr>
        <a:xfrm>
          <a:off x="0" y="0"/>
          <a:ext cx="0" cy="0"/>
          <a:chOff x="0" y="0"/>
          <a:chExt cx="0" cy="0"/>
        </a:xfrm>
      </p:grpSpPr>
      <p:sp>
        <p:nvSpPr>
          <p:cNvPr id="97" name="Google Shape;97;p5"/>
          <p:cNvSpPr/>
          <p:nvPr/>
        </p:nvSpPr>
        <p:spPr>
          <a:xfrm flipH="1">
            <a:off x="75" y="1620000"/>
            <a:ext cx="9143837" cy="2281200"/>
          </a:xfrm>
          <a:custGeom>
            <a:avLst/>
            <a:gdLst/>
            <a:ahLst/>
            <a:cxnLst/>
            <a:rect l="l" t="t" r="r" b="b"/>
            <a:pathLst>
              <a:path w="305584" h="121664" extrusionOk="0">
                <a:moveTo>
                  <a:pt x="219307" y="0"/>
                </a:moveTo>
                <a:cubicBezTo>
                  <a:pt x="203338" y="0"/>
                  <a:pt x="187335" y="4914"/>
                  <a:pt x="174406" y="14271"/>
                </a:cubicBezTo>
                <a:cubicBezTo>
                  <a:pt x="167072" y="19544"/>
                  <a:pt x="160755" y="26102"/>
                  <a:pt x="153475" y="31428"/>
                </a:cubicBezTo>
                <a:cubicBezTo>
                  <a:pt x="146652" y="36401"/>
                  <a:pt x="138616" y="40348"/>
                  <a:pt x="130237" y="40348"/>
                </a:cubicBezTo>
                <a:cubicBezTo>
                  <a:pt x="129643" y="40348"/>
                  <a:pt x="129047" y="40328"/>
                  <a:pt x="128449" y="40287"/>
                </a:cubicBezTo>
                <a:cubicBezTo>
                  <a:pt x="122935" y="39913"/>
                  <a:pt x="117662" y="37771"/>
                  <a:pt x="112175" y="37076"/>
                </a:cubicBezTo>
                <a:cubicBezTo>
                  <a:pt x="110880" y="36911"/>
                  <a:pt x="109574" y="36830"/>
                  <a:pt x="108268" y="36830"/>
                </a:cubicBezTo>
                <a:cubicBezTo>
                  <a:pt x="102130" y="36830"/>
                  <a:pt x="95990" y="38624"/>
                  <a:pt x="90870" y="42000"/>
                </a:cubicBezTo>
                <a:cubicBezTo>
                  <a:pt x="84982" y="45881"/>
                  <a:pt x="80351" y="51743"/>
                  <a:pt x="73794" y="54339"/>
                </a:cubicBezTo>
                <a:cubicBezTo>
                  <a:pt x="70523" y="55637"/>
                  <a:pt x="67081" y="56009"/>
                  <a:pt x="63565" y="56009"/>
                </a:cubicBezTo>
                <a:cubicBezTo>
                  <a:pt x="58850" y="56009"/>
                  <a:pt x="54001" y="55340"/>
                  <a:pt x="49253" y="55340"/>
                </a:cubicBezTo>
                <a:cubicBezTo>
                  <a:pt x="46444" y="55340"/>
                  <a:pt x="43669" y="55575"/>
                  <a:pt x="40979" y="56320"/>
                </a:cubicBezTo>
                <a:cubicBezTo>
                  <a:pt x="25348" y="60629"/>
                  <a:pt x="16515" y="80811"/>
                  <a:pt x="322" y="81212"/>
                </a:cubicBezTo>
                <a:lnTo>
                  <a:pt x="1" y="105140"/>
                </a:lnTo>
                <a:cubicBezTo>
                  <a:pt x="1" y="105140"/>
                  <a:pt x="15474" y="110471"/>
                  <a:pt x="34154" y="110471"/>
                </a:cubicBezTo>
                <a:cubicBezTo>
                  <a:pt x="45744" y="110471"/>
                  <a:pt x="58569" y="108419"/>
                  <a:pt x="69698" y="101768"/>
                </a:cubicBezTo>
                <a:cubicBezTo>
                  <a:pt x="77727" y="96977"/>
                  <a:pt x="84000" y="95050"/>
                  <a:pt x="89631" y="95050"/>
                </a:cubicBezTo>
                <a:cubicBezTo>
                  <a:pt x="104388" y="95050"/>
                  <a:pt x="114744" y="108287"/>
                  <a:pt x="140761" y="117934"/>
                </a:cubicBezTo>
                <a:cubicBezTo>
                  <a:pt x="147990" y="120617"/>
                  <a:pt x="154305" y="121664"/>
                  <a:pt x="160177" y="121664"/>
                </a:cubicBezTo>
                <a:cubicBezTo>
                  <a:pt x="181037" y="121664"/>
                  <a:pt x="196328" y="108460"/>
                  <a:pt x="227278" y="108460"/>
                </a:cubicBezTo>
                <a:cubicBezTo>
                  <a:pt x="230911" y="108460"/>
                  <a:pt x="234759" y="108642"/>
                  <a:pt x="238857" y="109048"/>
                </a:cubicBezTo>
                <a:cubicBezTo>
                  <a:pt x="240758" y="109237"/>
                  <a:pt x="242612" y="109327"/>
                  <a:pt x="244420" y="109327"/>
                </a:cubicBezTo>
                <a:cubicBezTo>
                  <a:pt x="289069" y="109327"/>
                  <a:pt x="305584" y="54072"/>
                  <a:pt x="305584" y="54072"/>
                </a:cubicBezTo>
                <a:lnTo>
                  <a:pt x="305584" y="33917"/>
                </a:lnTo>
                <a:cubicBezTo>
                  <a:pt x="282994" y="28243"/>
                  <a:pt x="264927" y="11033"/>
                  <a:pt x="242792" y="3726"/>
                </a:cubicBezTo>
                <a:cubicBezTo>
                  <a:pt x="235229" y="1223"/>
                  <a:pt x="227273" y="0"/>
                  <a:pt x="2193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rot="5400000">
            <a:off x="-1596150" y="-854219"/>
            <a:ext cx="3561783" cy="302965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7699300" y="2874875"/>
            <a:ext cx="1176089" cy="153598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txBox="1">
            <a:spLocks noGrp="1"/>
          </p:cNvSpPr>
          <p:nvPr>
            <p:ph type="body" idx="1"/>
          </p:nvPr>
        </p:nvSpPr>
        <p:spPr>
          <a:xfrm>
            <a:off x="1101975" y="2260925"/>
            <a:ext cx="2954400" cy="153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Font typeface="Arial"/>
              <a:buChar char="●"/>
              <a:defRPr sz="1600"/>
            </a:lvl1pPr>
            <a:lvl2pPr marL="914400" lvl="1" indent="-317500">
              <a:spcBef>
                <a:spcPts val="0"/>
              </a:spcBef>
              <a:spcAft>
                <a:spcPts val="0"/>
              </a:spcAft>
              <a:buClr>
                <a:srgbClr val="000000"/>
              </a:buClr>
              <a:buSzPts val="1400"/>
              <a:buFont typeface="Arial"/>
              <a:buChar char="○"/>
              <a:defRPr sz="1200"/>
            </a:lvl2pPr>
            <a:lvl3pPr marL="1371600" lvl="2" indent="-317500">
              <a:spcBef>
                <a:spcPts val="0"/>
              </a:spcBef>
              <a:spcAft>
                <a:spcPts val="0"/>
              </a:spcAft>
              <a:buClr>
                <a:srgbClr val="000000"/>
              </a:buClr>
              <a:buSzPts val="1400"/>
              <a:buFont typeface="Arial"/>
              <a:buChar char="■"/>
              <a:defRPr sz="1200"/>
            </a:lvl3pPr>
            <a:lvl4pPr marL="1828800" lvl="3" indent="-317500">
              <a:spcBef>
                <a:spcPts val="0"/>
              </a:spcBef>
              <a:spcAft>
                <a:spcPts val="0"/>
              </a:spcAft>
              <a:buClr>
                <a:srgbClr val="000000"/>
              </a:buClr>
              <a:buSzPts val="1400"/>
              <a:buFont typeface="Arial"/>
              <a:buChar char="●"/>
              <a:defRPr sz="1200"/>
            </a:lvl4pPr>
            <a:lvl5pPr marL="2286000" lvl="4" indent="-317500">
              <a:spcBef>
                <a:spcPts val="0"/>
              </a:spcBef>
              <a:spcAft>
                <a:spcPts val="0"/>
              </a:spcAft>
              <a:buClr>
                <a:srgbClr val="000000"/>
              </a:buClr>
              <a:buSzPts val="1400"/>
              <a:buFont typeface="Arial"/>
              <a:buChar char="○"/>
              <a:defRPr sz="1200"/>
            </a:lvl5pPr>
            <a:lvl6pPr marL="2743200" lvl="5" indent="-317500">
              <a:spcBef>
                <a:spcPts val="0"/>
              </a:spcBef>
              <a:spcAft>
                <a:spcPts val="0"/>
              </a:spcAft>
              <a:buClr>
                <a:srgbClr val="000000"/>
              </a:buClr>
              <a:buSzPts val="1400"/>
              <a:buFont typeface="Arial"/>
              <a:buChar char="■"/>
              <a:defRPr sz="1200"/>
            </a:lvl6pPr>
            <a:lvl7pPr marL="3200400" lvl="6" indent="-317500">
              <a:spcBef>
                <a:spcPts val="0"/>
              </a:spcBef>
              <a:spcAft>
                <a:spcPts val="0"/>
              </a:spcAft>
              <a:buClr>
                <a:srgbClr val="000000"/>
              </a:buClr>
              <a:buSzPts val="1400"/>
              <a:buFont typeface="Arial"/>
              <a:buChar char="●"/>
              <a:defRPr sz="1200"/>
            </a:lvl7pPr>
            <a:lvl8pPr marL="3657600" lvl="7" indent="-317500">
              <a:spcBef>
                <a:spcPts val="0"/>
              </a:spcBef>
              <a:spcAft>
                <a:spcPts val="0"/>
              </a:spcAft>
              <a:buClr>
                <a:srgbClr val="000000"/>
              </a:buClr>
              <a:buSzPts val="1400"/>
              <a:buFont typeface="Arial"/>
              <a:buChar char="○"/>
              <a:defRPr sz="1200"/>
            </a:lvl8pPr>
            <a:lvl9pPr marL="4114800" lvl="8" indent="-317500">
              <a:spcBef>
                <a:spcPts val="0"/>
              </a:spcBef>
              <a:spcAft>
                <a:spcPts val="0"/>
              </a:spcAft>
              <a:buClr>
                <a:srgbClr val="000000"/>
              </a:buClr>
              <a:buSzPts val="1400"/>
              <a:buFont typeface="Arial"/>
              <a:buChar char="■"/>
              <a:defRPr sz="1200"/>
            </a:lvl9pPr>
          </a:lstStyle>
          <a:p>
            <a:endParaRPr/>
          </a:p>
        </p:txBody>
      </p:sp>
      <p:sp>
        <p:nvSpPr>
          <p:cNvPr id="101" name="Google Shape;101;p5"/>
          <p:cNvSpPr txBox="1">
            <a:spLocks noGrp="1"/>
          </p:cNvSpPr>
          <p:nvPr>
            <p:ph type="body" idx="2"/>
          </p:nvPr>
        </p:nvSpPr>
        <p:spPr>
          <a:xfrm>
            <a:off x="5071000" y="2260925"/>
            <a:ext cx="2954400" cy="153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Font typeface="Arial"/>
              <a:buChar char="●"/>
              <a:defRPr sz="1600"/>
            </a:lvl1pPr>
            <a:lvl2pPr marL="914400" lvl="1" indent="-317500">
              <a:spcBef>
                <a:spcPts val="0"/>
              </a:spcBef>
              <a:spcAft>
                <a:spcPts val="0"/>
              </a:spcAft>
              <a:buClr>
                <a:srgbClr val="000000"/>
              </a:buClr>
              <a:buSzPts val="1400"/>
              <a:buFont typeface="Arial"/>
              <a:buChar char="○"/>
              <a:defRPr sz="1200"/>
            </a:lvl2pPr>
            <a:lvl3pPr marL="1371600" lvl="2" indent="-317500">
              <a:spcBef>
                <a:spcPts val="0"/>
              </a:spcBef>
              <a:spcAft>
                <a:spcPts val="0"/>
              </a:spcAft>
              <a:buClr>
                <a:srgbClr val="000000"/>
              </a:buClr>
              <a:buSzPts val="1400"/>
              <a:buFont typeface="Arial"/>
              <a:buChar char="■"/>
              <a:defRPr sz="1200"/>
            </a:lvl3pPr>
            <a:lvl4pPr marL="1828800" lvl="3" indent="-317500">
              <a:spcBef>
                <a:spcPts val="0"/>
              </a:spcBef>
              <a:spcAft>
                <a:spcPts val="0"/>
              </a:spcAft>
              <a:buClr>
                <a:srgbClr val="000000"/>
              </a:buClr>
              <a:buSzPts val="1400"/>
              <a:buFont typeface="Arial"/>
              <a:buChar char="●"/>
              <a:defRPr sz="1200"/>
            </a:lvl4pPr>
            <a:lvl5pPr marL="2286000" lvl="4" indent="-317500">
              <a:spcBef>
                <a:spcPts val="0"/>
              </a:spcBef>
              <a:spcAft>
                <a:spcPts val="0"/>
              </a:spcAft>
              <a:buClr>
                <a:srgbClr val="000000"/>
              </a:buClr>
              <a:buSzPts val="1400"/>
              <a:buFont typeface="Arial"/>
              <a:buChar char="○"/>
              <a:defRPr sz="1200"/>
            </a:lvl5pPr>
            <a:lvl6pPr marL="2743200" lvl="5" indent="-317500">
              <a:spcBef>
                <a:spcPts val="0"/>
              </a:spcBef>
              <a:spcAft>
                <a:spcPts val="0"/>
              </a:spcAft>
              <a:buClr>
                <a:srgbClr val="000000"/>
              </a:buClr>
              <a:buSzPts val="1400"/>
              <a:buFont typeface="Arial"/>
              <a:buChar char="■"/>
              <a:defRPr sz="1200"/>
            </a:lvl6pPr>
            <a:lvl7pPr marL="3200400" lvl="6" indent="-317500">
              <a:spcBef>
                <a:spcPts val="0"/>
              </a:spcBef>
              <a:spcAft>
                <a:spcPts val="0"/>
              </a:spcAft>
              <a:buClr>
                <a:srgbClr val="000000"/>
              </a:buClr>
              <a:buSzPts val="1400"/>
              <a:buFont typeface="Arial"/>
              <a:buChar char="●"/>
              <a:defRPr sz="1200"/>
            </a:lvl7pPr>
            <a:lvl8pPr marL="3657600" lvl="7" indent="-317500">
              <a:spcBef>
                <a:spcPts val="0"/>
              </a:spcBef>
              <a:spcAft>
                <a:spcPts val="0"/>
              </a:spcAft>
              <a:buClr>
                <a:srgbClr val="000000"/>
              </a:buClr>
              <a:buSzPts val="1400"/>
              <a:buFont typeface="Arial"/>
              <a:buChar char="○"/>
              <a:defRPr sz="1200"/>
            </a:lvl8pPr>
            <a:lvl9pPr marL="4114800" lvl="8" indent="-317500">
              <a:spcBef>
                <a:spcPts val="0"/>
              </a:spcBef>
              <a:spcAft>
                <a:spcPts val="0"/>
              </a:spcAft>
              <a:buClr>
                <a:srgbClr val="000000"/>
              </a:buClr>
              <a:buSzPts val="1400"/>
              <a:buFont typeface="Arial"/>
              <a:buChar char="■"/>
              <a:defRPr sz="1200"/>
            </a:lvl9pPr>
          </a:lstStyle>
          <a:p>
            <a:endParaRPr/>
          </a:p>
        </p:txBody>
      </p:sp>
      <p:sp>
        <p:nvSpPr>
          <p:cNvPr id="102" name="Google Shape;102;p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5"/>
          <p:cNvSpPr txBox="1">
            <a:spLocks noGrp="1"/>
          </p:cNvSpPr>
          <p:nvPr>
            <p:ph type="subTitle" idx="3"/>
          </p:nvPr>
        </p:nvSpPr>
        <p:spPr>
          <a:xfrm>
            <a:off x="1118600" y="1666100"/>
            <a:ext cx="2954400" cy="4674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Font typeface="Hammersmith One"/>
              <a:buNone/>
              <a:defRPr sz="2200" b="1">
                <a:solidFill>
                  <a:schemeClr val="dk1"/>
                </a:solidFill>
                <a:latin typeface="Hammersmith One"/>
                <a:ea typeface="Hammersmith One"/>
                <a:cs typeface="Hammersmith One"/>
                <a:sym typeface="Hammersmith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5"/>
          <p:cNvSpPr txBox="1">
            <a:spLocks noGrp="1"/>
          </p:cNvSpPr>
          <p:nvPr>
            <p:ph type="subTitle" idx="4"/>
          </p:nvPr>
        </p:nvSpPr>
        <p:spPr>
          <a:xfrm>
            <a:off x="5071000" y="1666100"/>
            <a:ext cx="2954400" cy="467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Hammersmith One"/>
              <a:buNone/>
              <a:defRPr sz="2200" b="1">
                <a:solidFill>
                  <a:schemeClr val="dk1"/>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5" name="Google Shape;105;p5"/>
          <p:cNvSpPr/>
          <p:nvPr/>
        </p:nvSpPr>
        <p:spPr>
          <a:xfrm rot="-1390808" flipH="1">
            <a:off x="4052075" y="2819900"/>
            <a:ext cx="1938821" cy="3305584"/>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ext 2">
  <p:cSld name="CUSTOM_32">
    <p:spTree>
      <p:nvGrpSpPr>
        <p:cNvPr id="1" name="Shape 1018"/>
        <p:cNvGrpSpPr/>
        <p:nvPr/>
      </p:nvGrpSpPr>
      <p:grpSpPr>
        <a:xfrm>
          <a:off x="0" y="0"/>
          <a:ext cx="0" cy="0"/>
          <a:chOff x="0" y="0"/>
          <a:chExt cx="0" cy="0"/>
        </a:xfrm>
      </p:grpSpPr>
      <p:sp>
        <p:nvSpPr>
          <p:cNvPr id="1019" name="Google Shape;1019;p41"/>
          <p:cNvSpPr/>
          <p:nvPr/>
        </p:nvSpPr>
        <p:spPr>
          <a:xfrm rot="-455554">
            <a:off x="6637849" y="-126684"/>
            <a:ext cx="3253668" cy="548076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1"/>
          <p:cNvSpPr/>
          <p:nvPr/>
        </p:nvSpPr>
        <p:spPr>
          <a:xfrm rot="-7977677">
            <a:off x="5635995" y="150939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1"/>
          <p:cNvSpPr/>
          <p:nvPr/>
        </p:nvSpPr>
        <p:spPr>
          <a:xfrm rot="8880872">
            <a:off x="-2066784" y="-214836"/>
            <a:ext cx="4047011" cy="2490084"/>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1"/>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23" name="Google Shape;1023;p41"/>
          <p:cNvSpPr txBox="1">
            <a:spLocks noGrp="1"/>
          </p:cNvSpPr>
          <p:nvPr>
            <p:ph type="subTitle" idx="1"/>
          </p:nvPr>
        </p:nvSpPr>
        <p:spPr>
          <a:xfrm>
            <a:off x="713225" y="1168075"/>
            <a:ext cx="49899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b="1"/>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ext 3">
  <p:cSld name="CUSTOM_34">
    <p:spTree>
      <p:nvGrpSpPr>
        <p:cNvPr id="1" name="Shape 1024"/>
        <p:cNvGrpSpPr/>
        <p:nvPr/>
      </p:nvGrpSpPr>
      <p:grpSpPr>
        <a:xfrm>
          <a:off x="0" y="0"/>
          <a:ext cx="0" cy="0"/>
          <a:chOff x="0" y="0"/>
          <a:chExt cx="0" cy="0"/>
        </a:xfrm>
      </p:grpSpPr>
      <p:sp>
        <p:nvSpPr>
          <p:cNvPr id="1025" name="Google Shape;1025;p42"/>
          <p:cNvSpPr/>
          <p:nvPr/>
        </p:nvSpPr>
        <p:spPr>
          <a:xfrm rot="-4971949">
            <a:off x="-1978224" y="-993266"/>
            <a:ext cx="4547689" cy="413109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6" name="Google Shape;1026;p42"/>
          <p:cNvGrpSpPr/>
          <p:nvPr/>
        </p:nvGrpSpPr>
        <p:grpSpPr>
          <a:xfrm flipH="1">
            <a:off x="6866680" y="-80437"/>
            <a:ext cx="2277317" cy="5304377"/>
            <a:chOff x="224725" y="566950"/>
            <a:chExt cx="1850875" cy="4311100"/>
          </a:xfrm>
        </p:grpSpPr>
        <p:sp>
          <p:nvSpPr>
            <p:cNvPr id="1027" name="Google Shape;1027;p42"/>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2"/>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2"/>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2"/>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2"/>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2"/>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2"/>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2"/>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2"/>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2"/>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2"/>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2"/>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2"/>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2"/>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2"/>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2"/>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2"/>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2"/>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2"/>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2"/>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2"/>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2"/>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2"/>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2"/>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1" name="Google Shape;1051;p42"/>
          <p:cNvSpPr/>
          <p:nvPr/>
        </p:nvSpPr>
        <p:spPr>
          <a:xfrm rot="250550" flipH="1">
            <a:off x="838717" y="3110207"/>
            <a:ext cx="5950574" cy="366106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2"/>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3" name="Google Shape;1053;p42"/>
          <p:cNvSpPr txBox="1">
            <a:spLocks noGrp="1"/>
          </p:cNvSpPr>
          <p:nvPr>
            <p:ph type="subTitle" idx="1"/>
          </p:nvPr>
        </p:nvSpPr>
        <p:spPr>
          <a:xfrm>
            <a:off x="713225" y="2027400"/>
            <a:ext cx="3402600" cy="10887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ext 4">
  <p:cSld name="CUSTOM_35">
    <p:spTree>
      <p:nvGrpSpPr>
        <p:cNvPr id="1" name="Shape 1054"/>
        <p:cNvGrpSpPr/>
        <p:nvPr/>
      </p:nvGrpSpPr>
      <p:grpSpPr>
        <a:xfrm>
          <a:off x="0" y="0"/>
          <a:ext cx="0" cy="0"/>
          <a:chOff x="0" y="0"/>
          <a:chExt cx="0" cy="0"/>
        </a:xfrm>
      </p:grpSpPr>
      <p:grpSp>
        <p:nvGrpSpPr>
          <p:cNvPr id="1055" name="Google Shape;1055;p43"/>
          <p:cNvGrpSpPr/>
          <p:nvPr/>
        </p:nvGrpSpPr>
        <p:grpSpPr>
          <a:xfrm>
            <a:off x="4789682" y="3273165"/>
            <a:ext cx="2304462" cy="2293869"/>
            <a:chOff x="2414491" y="671177"/>
            <a:chExt cx="1830972" cy="1822411"/>
          </a:xfrm>
        </p:grpSpPr>
        <p:sp>
          <p:nvSpPr>
            <p:cNvPr id="1056" name="Google Shape;1056;p4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0" name="Google Shape;1090;p43"/>
          <p:cNvSpPr/>
          <p:nvPr/>
        </p:nvSpPr>
        <p:spPr>
          <a:xfrm rot="-919010">
            <a:off x="6732142" y="-371518"/>
            <a:ext cx="3397275" cy="338318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3"/>
          <p:cNvSpPr/>
          <p:nvPr/>
        </p:nvSpPr>
        <p:spPr>
          <a:xfrm rot="-5620636">
            <a:off x="-1100482" y="1591409"/>
            <a:ext cx="2991681" cy="287060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3"/>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93" name="Google Shape;1093;p43"/>
          <p:cNvSpPr txBox="1">
            <a:spLocks noGrp="1"/>
          </p:cNvSpPr>
          <p:nvPr>
            <p:ph type="subTitle" idx="1"/>
          </p:nvPr>
        </p:nvSpPr>
        <p:spPr>
          <a:xfrm>
            <a:off x="5028175" y="2027400"/>
            <a:ext cx="3402600" cy="1088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ext 5">
  <p:cSld name="CUSTOM_36">
    <p:spTree>
      <p:nvGrpSpPr>
        <p:cNvPr id="1" name="Shape 1094"/>
        <p:cNvGrpSpPr/>
        <p:nvPr/>
      </p:nvGrpSpPr>
      <p:grpSpPr>
        <a:xfrm>
          <a:off x="0" y="0"/>
          <a:ext cx="0" cy="0"/>
          <a:chOff x="0" y="0"/>
          <a:chExt cx="0" cy="0"/>
        </a:xfrm>
      </p:grpSpPr>
      <p:sp>
        <p:nvSpPr>
          <p:cNvPr id="1095" name="Google Shape;1095;p44"/>
          <p:cNvSpPr/>
          <p:nvPr/>
        </p:nvSpPr>
        <p:spPr>
          <a:xfrm>
            <a:off x="4260425" y="1957095"/>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4"/>
          <p:cNvSpPr/>
          <p:nvPr/>
        </p:nvSpPr>
        <p:spPr>
          <a:xfrm rot="-4971949">
            <a:off x="6653151" y="1865359"/>
            <a:ext cx="4547689" cy="413109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4"/>
          <p:cNvSpPr/>
          <p:nvPr/>
        </p:nvSpPr>
        <p:spPr>
          <a:xfrm rot="7019959" flipH="1">
            <a:off x="-962151" y="-1327476"/>
            <a:ext cx="4047102" cy="249001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4"/>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99" name="Google Shape;1099;p44"/>
          <p:cNvSpPr txBox="1">
            <a:spLocks noGrp="1"/>
          </p:cNvSpPr>
          <p:nvPr>
            <p:ph type="subTitle" idx="1"/>
          </p:nvPr>
        </p:nvSpPr>
        <p:spPr>
          <a:xfrm>
            <a:off x="713225" y="2027400"/>
            <a:ext cx="3402600" cy="10887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6">
  <p:cSld name="CUSTOM_37_1">
    <p:spTree>
      <p:nvGrpSpPr>
        <p:cNvPr id="1" name="Shape 1100"/>
        <p:cNvGrpSpPr/>
        <p:nvPr/>
      </p:nvGrpSpPr>
      <p:grpSpPr>
        <a:xfrm>
          <a:off x="0" y="0"/>
          <a:ext cx="0" cy="0"/>
          <a:chOff x="0" y="0"/>
          <a:chExt cx="0" cy="0"/>
        </a:xfrm>
      </p:grpSpPr>
      <p:sp>
        <p:nvSpPr>
          <p:cNvPr id="1101" name="Google Shape;1101;p45"/>
          <p:cNvSpPr/>
          <p:nvPr/>
        </p:nvSpPr>
        <p:spPr>
          <a:xfrm rot="-4971949">
            <a:off x="6499451" y="687059"/>
            <a:ext cx="4547689" cy="413109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5"/>
          <p:cNvSpPr/>
          <p:nvPr/>
        </p:nvSpPr>
        <p:spPr>
          <a:xfrm rot="9475593">
            <a:off x="-1974698" y="-446077"/>
            <a:ext cx="4047145" cy="2489949"/>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5"/>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04" name="Google Shape;1104;p45"/>
          <p:cNvSpPr txBox="1">
            <a:spLocks noGrp="1"/>
          </p:cNvSpPr>
          <p:nvPr>
            <p:ph type="subTitle" idx="1"/>
          </p:nvPr>
        </p:nvSpPr>
        <p:spPr>
          <a:xfrm>
            <a:off x="713225" y="1168075"/>
            <a:ext cx="62643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ext 7">
  <p:cSld name="CUSTOM_37">
    <p:spTree>
      <p:nvGrpSpPr>
        <p:cNvPr id="1" name="Shape 1105"/>
        <p:cNvGrpSpPr/>
        <p:nvPr/>
      </p:nvGrpSpPr>
      <p:grpSpPr>
        <a:xfrm>
          <a:off x="0" y="0"/>
          <a:ext cx="0" cy="0"/>
          <a:chOff x="0" y="0"/>
          <a:chExt cx="0" cy="0"/>
        </a:xfrm>
      </p:grpSpPr>
      <p:sp>
        <p:nvSpPr>
          <p:cNvPr id="1106" name="Google Shape;1106;p46"/>
          <p:cNvSpPr/>
          <p:nvPr/>
        </p:nvSpPr>
        <p:spPr>
          <a:xfrm rot="-5400000" flipH="1">
            <a:off x="6051628" y="1691784"/>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6"/>
          <p:cNvSpPr/>
          <p:nvPr/>
        </p:nvSpPr>
        <p:spPr>
          <a:xfrm>
            <a:off x="-749900" y="3073920"/>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8" name="Google Shape;1108;p46"/>
          <p:cNvGrpSpPr/>
          <p:nvPr/>
        </p:nvGrpSpPr>
        <p:grpSpPr>
          <a:xfrm rot="10800000">
            <a:off x="6204525" y="1244395"/>
            <a:ext cx="1696762" cy="1688828"/>
            <a:chOff x="2414491" y="671177"/>
            <a:chExt cx="1830972" cy="1822411"/>
          </a:xfrm>
        </p:grpSpPr>
        <p:sp>
          <p:nvSpPr>
            <p:cNvPr id="1109" name="Google Shape;1109;p4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3" name="Google Shape;1143;p46"/>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44" name="Google Shape;1144;p46"/>
          <p:cNvSpPr txBox="1">
            <a:spLocks noGrp="1"/>
          </p:cNvSpPr>
          <p:nvPr>
            <p:ph type="subTitle" idx="1"/>
          </p:nvPr>
        </p:nvSpPr>
        <p:spPr>
          <a:xfrm>
            <a:off x="713225" y="1168075"/>
            <a:ext cx="60288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hanks">
  <p:cSld name="CUSTOM_31">
    <p:spTree>
      <p:nvGrpSpPr>
        <p:cNvPr id="1" name="Shape 1145"/>
        <p:cNvGrpSpPr/>
        <p:nvPr/>
      </p:nvGrpSpPr>
      <p:grpSpPr>
        <a:xfrm>
          <a:off x="0" y="0"/>
          <a:ext cx="0" cy="0"/>
          <a:chOff x="0" y="0"/>
          <a:chExt cx="0" cy="0"/>
        </a:xfrm>
      </p:grpSpPr>
      <p:sp>
        <p:nvSpPr>
          <p:cNvPr id="1146" name="Google Shape;1146;p47"/>
          <p:cNvSpPr/>
          <p:nvPr/>
        </p:nvSpPr>
        <p:spPr>
          <a:xfrm rot="5716307" flipH="1">
            <a:off x="3128709" y="-17350"/>
            <a:ext cx="3009510" cy="5911593"/>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7"/>
          <p:cNvSpPr/>
          <p:nvPr/>
        </p:nvSpPr>
        <p:spPr>
          <a:xfrm rot="-1408952">
            <a:off x="7059833" y="-1532053"/>
            <a:ext cx="3561578" cy="4437854"/>
          </a:xfrm>
          <a:custGeom>
            <a:avLst/>
            <a:gdLst/>
            <a:ahLst/>
            <a:cxnLst/>
            <a:rect l="l" t="t" r="r" b="b"/>
            <a:pathLst>
              <a:path w="15146" h="21250" extrusionOk="0">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7"/>
          <p:cNvSpPr/>
          <p:nvPr/>
        </p:nvSpPr>
        <p:spPr>
          <a:xfrm rot="10800000">
            <a:off x="797253" y="2885987"/>
            <a:ext cx="1774800" cy="1774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9" name="Google Shape;1149;p47"/>
          <p:cNvGrpSpPr/>
          <p:nvPr/>
        </p:nvGrpSpPr>
        <p:grpSpPr>
          <a:xfrm rot="10800000">
            <a:off x="162225" y="2264370"/>
            <a:ext cx="1696762" cy="1688828"/>
            <a:chOff x="2414491" y="671177"/>
            <a:chExt cx="1830972" cy="1822411"/>
          </a:xfrm>
        </p:grpSpPr>
        <p:sp>
          <p:nvSpPr>
            <p:cNvPr id="1150" name="Google Shape;1150;p4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4" name="Google Shape;1184;p47"/>
          <p:cNvSpPr/>
          <p:nvPr/>
        </p:nvSpPr>
        <p:spPr>
          <a:xfrm rot="8100000">
            <a:off x="371399" y="-1150417"/>
            <a:ext cx="1938844" cy="330562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7"/>
          <p:cNvSpPr txBox="1">
            <a:spLocks noGrp="1"/>
          </p:cNvSpPr>
          <p:nvPr>
            <p:ph type="title"/>
          </p:nvPr>
        </p:nvSpPr>
        <p:spPr>
          <a:xfrm>
            <a:off x="2572050" y="539888"/>
            <a:ext cx="3999900" cy="106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77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86" name="Google Shape;1186;p47"/>
          <p:cNvSpPr txBox="1">
            <a:spLocks noGrp="1"/>
          </p:cNvSpPr>
          <p:nvPr>
            <p:ph type="subTitle" idx="1"/>
          </p:nvPr>
        </p:nvSpPr>
        <p:spPr>
          <a:xfrm>
            <a:off x="2572050" y="1652263"/>
            <a:ext cx="3999900" cy="83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600"/>
              <a:buFont typeface="Anaheim"/>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
        <p:nvSpPr>
          <p:cNvPr id="1187" name="Google Shape;1187;p47"/>
          <p:cNvSpPr txBox="1"/>
          <p:nvPr/>
        </p:nvSpPr>
        <p:spPr>
          <a:xfrm>
            <a:off x="2720550" y="3431613"/>
            <a:ext cx="3702900" cy="7926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accent2"/>
                </a:solidFill>
                <a:latin typeface="Manjari"/>
                <a:ea typeface="Manjari"/>
                <a:cs typeface="Manjari"/>
                <a:sym typeface="Manjari"/>
              </a:rPr>
              <a:t>CREDITS: This presentation template was created by </a:t>
            </a:r>
            <a:r>
              <a:rPr lang="en" sz="1200" b="1">
                <a:solidFill>
                  <a:schemeClr val="accent2"/>
                </a:solidFill>
                <a:uFill>
                  <a:noFill/>
                </a:uFill>
                <a:latin typeface="Manjari"/>
                <a:ea typeface="Manjari"/>
                <a:cs typeface="Manjari"/>
                <a:sym typeface="Manjari"/>
                <a:hlinkClick r:id="rId2">
                  <a:extLst>
                    <a:ext uri="{A12FA001-AC4F-418D-AE19-62706E023703}">
                      <ahyp:hlinkClr xmlns:ahyp="http://schemas.microsoft.com/office/drawing/2018/hyperlinkcolor" val="tx"/>
                    </a:ext>
                  </a:extLst>
                </a:hlinkClick>
              </a:rPr>
              <a:t>Slidesgo</a:t>
            </a:r>
            <a:r>
              <a:rPr lang="en" sz="1200">
                <a:solidFill>
                  <a:schemeClr val="accent2"/>
                </a:solidFill>
                <a:latin typeface="Manjari"/>
                <a:ea typeface="Manjari"/>
                <a:cs typeface="Manjari"/>
                <a:sym typeface="Manjari"/>
              </a:rPr>
              <a:t>, including icons by </a:t>
            </a:r>
            <a:r>
              <a:rPr lang="en" sz="1200" b="1">
                <a:solidFill>
                  <a:schemeClr val="accent2"/>
                </a:solidFill>
                <a:uFill>
                  <a:noFill/>
                </a:uFill>
                <a:latin typeface="Manjari"/>
                <a:ea typeface="Manjari"/>
                <a:cs typeface="Manjari"/>
                <a:sym typeface="Manjari"/>
                <a:hlinkClick r:id="rId3">
                  <a:extLst>
                    <a:ext uri="{A12FA001-AC4F-418D-AE19-62706E023703}">
                      <ahyp:hlinkClr xmlns:ahyp="http://schemas.microsoft.com/office/drawing/2018/hyperlinkcolor" val="tx"/>
                    </a:ext>
                  </a:extLst>
                </a:hlinkClick>
              </a:rPr>
              <a:t>Flaticon</a:t>
            </a:r>
            <a:r>
              <a:rPr lang="en" sz="1200">
                <a:solidFill>
                  <a:schemeClr val="accent2"/>
                </a:solidFill>
                <a:latin typeface="Manjari"/>
                <a:ea typeface="Manjari"/>
                <a:cs typeface="Manjari"/>
                <a:sym typeface="Manjari"/>
              </a:rPr>
              <a:t>, infographics &amp; images by </a:t>
            </a:r>
            <a:r>
              <a:rPr lang="en" sz="1200" b="1">
                <a:solidFill>
                  <a:schemeClr val="accent2"/>
                </a:solidFill>
                <a:uFill>
                  <a:noFill/>
                </a:uFill>
                <a:latin typeface="Manjari"/>
                <a:ea typeface="Manjari"/>
                <a:cs typeface="Manjari"/>
                <a:sym typeface="Manjari"/>
                <a:hlinkClick r:id="rId4">
                  <a:extLst>
                    <a:ext uri="{A12FA001-AC4F-418D-AE19-62706E023703}">
                      <ahyp:hlinkClr xmlns:ahyp="http://schemas.microsoft.com/office/drawing/2018/hyperlinkcolor" val="tx"/>
                    </a:ext>
                  </a:extLst>
                </a:hlinkClick>
              </a:rPr>
              <a:t>Freepik</a:t>
            </a:r>
            <a:r>
              <a:rPr lang="en" sz="1200">
                <a:solidFill>
                  <a:schemeClr val="accent2"/>
                </a:solidFill>
                <a:latin typeface="Manjari"/>
                <a:ea typeface="Manjari"/>
                <a:cs typeface="Manjari"/>
                <a:sym typeface="Manjari"/>
              </a:rPr>
              <a:t> </a:t>
            </a:r>
            <a:endParaRPr sz="1200">
              <a:solidFill>
                <a:schemeClr val="accent2"/>
              </a:solidFill>
              <a:latin typeface="Manjari"/>
              <a:ea typeface="Manjari"/>
              <a:cs typeface="Manjari"/>
              <a:sym typeface="Manja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1188"/>
        <p:cNvGrpSpPr/>
        <p:nvPr/>
      </p:nvGrpSpPr>
      <p:grpSpPr>
        <a:xfrm>
          <a:off x="0" y="0"/>
          <a:ext cx="0" cy="0"/>
          <a:chOff x="0" y="0"/>
          <a:chExt cx="0" cy="0"/>
        </a:xfrm>
      </p:grpSpPr>
      <p:sp>
        <p:nvSpPr>
          <p:cNvPr id="1189" name="Google Shape;1189;p48"/>
          <p:cNvSpPr/>
          <p:nvPr/>
        </p:nvSpPr>
        <p:spPr>
          <a:xfrm rot="288678" flipH="1">
            <a:off x="-1270417" y="553336"/>
            <a:ext cx="4658411" cy="476518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1334050" y="1127073"/>
            <a:ext cx="1522302" cy="1342795"/>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1" name="Google Shape;1191;p48"/>
          <p:cNvGrpSpPr/>
          <p:nvPr/>
        </p:nvGrpSpPr>
        <p:grpSpPr>
          <a:xfrm>
            <a:off x="5119018" y="713081"/>
            <a:ext cx="2270935" cy="2260334"/>
            <a:chOff x="6762468" y="1386456"/>
            <a:chExt cx="2270935" cy="2260334"/>
          </a:xfrm>
        </p:grpSpPr>
        <p:sp>
          <p:nvSpPr>
            <p:cNvPr id="1192" name="Google Shape;1192;p48"/>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8"/>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5" name="Google Shape;1225;p48"/>
          <p:cNvSpPr/>
          <p:nvPr/>
        </p:nvSpPr>
        <p:spPr>
          <a:xfrm rot="-1848056" flipH="1">
            <a:off x="7756025" y="2517986"/>
            <a:ext cx="1938888" cy="3305698"/>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1">
  <p:cSld name="CUSTOM_2">
    <p:spTree>
      <p:nvGrpSpPr>
        <p:cNvPr id="1" name="Shape 1226"/>
        <p:cNvGrpSpPr/>
        <p:nvPr/>
      </p:nvGrpSpPr>
      <p:grpSpPr>
        <a:xfrm>
          <a:off x="0" y="0"/>
          <a:ext cx="0" cy="0"/>
          <a:chOff x="0" y="0"/>
          <a:chExt cx="0" cy="0"/>
        </a:xfrm>
      </p:grpSpPr>
      <p:grpSp>
        <p:nvGrpSpPr>
          <p:cNvPr id="1227" name="Google Shape;1227;p49"/>
          <p:cNvGrpSpPr/>
          <p:nvPr/>
        </p:nvGrpSpPr>
        <p:grpSpPr>
          <a:xfrm>
            <a:off x="5" y="-80449"/>
            <a:ext cx="2277317" cy="5304377"/>
            <a:chOff x="224725" y="566950"/>
            <a:chExt cx="1850875" cy="4311100"/>
          </a:xfrm>
        </p:grpSpPr>
        <p:sp>
          <p:nvSpPr>
            <p:cNvPr id="1228" name="Google Shape;1228;p49"/>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9"/>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9"/>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9"/>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9"/>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9"/>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9"/>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9"/>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9"/>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9"/>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9"/>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9"/>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9"/>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9"/>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9"/>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9"/>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9"/>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9"/>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9"/>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9"/>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9"/>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9"/>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9"/>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9"/>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2" name="Google Shape;1252;p49"/>
          <p:cNvSpPr/>
          <p:nvPr/>
        </p:nvSpPr>
        <p:spPr>
          <a:xfrm rot="-3415034" flipH="1">
            <a:off x="5349941" y="647072"/>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9"/>
          <p:cNvSpPr/>
          <p:nvPr/>
        </p:nvSpPr>
        <p:spPr>
          <a:xfrm rot="1379372">
            <a:off x="5149944" y="2281365"/>
            <a:ext cx="1343009" cy="1754062"/>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9"/>
          <p:cNvSpPr/>
          <p:nvPr/>
        </p:nvSpPr>
        <p:spPr>
          <a:xfrm>
            <a:off x="-767475" y="502200"/>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2">
  <p:cSld name="CUSTOM_4">
    <p:spTree>
      <p:nvGrpSpPr>
        <p:cNvPr id="1" name="Shape 1255"/>
        <p:cNvGrpSpPr/>
        <p:nvPr/>
      </p:nvGrpSpPr>
      <p:grpSpPr>
        <a:xfrm>
          <a:off x="0" y="0"/>
          <a:ext cx="0" cy="0"/>
          <a:chOff x="0" y="0"/>
          <a:chExt cx="0" cy="0"/>
        </a:xfrm>
      </p:grpSpPr>
      <p:grpSp>
        <p:nvGrpSpPr>
          <p:cNvPr id="1256" name="Google Shape;1256;p50"/>
          <p:cNvGrpSpPr/>
          <p:nvPr/>
        </p:nvGrpSpPr>
        <p:grpSpPr>
          <a:xfrm rot="-4412986">
            <a:off x="6233427" y="1978854"/>
            <a:ext cx="2523466" cy="2406919"/>
            <a:chOff x="616550" y="744600"/>
            <a:chExt cx="936200" cy="893025"/>
          </a:xfrm>
        </p:grpSpPr>
        <p:sp>
          <p:nvSpPr>
            <p:cNvPr id="1257" name="Google Shape;1257;p50"/>
            <p:cNvSpPr/>
            <p:nvPr/>
          </p:nvSpPr>
          <p:spPr>
            <a:xfrm>
              <a:off x="616550" y="744600"/>
              <a:ext cx="936200" cy="893025"/>
            </a:xfrm>
            <a:custGeom>
              <a:avLst/>
              <a:gdLst/>
              <a:ahLst/>
              <a:cxnLst/>
              <a:rect l="l" t="t" r="r" b="b"/>
              <a:pathLst>
                <a:path w="37448" h="35721" extrusionOk="0">
                  <a:moveTo>
                    <a:pt x="21003" y="1"/>
                  </a:moveTo>
                  <a:cubicBezTo>
                    <a:pt x="20950" y="1"/>
                    <a:pt x="20897" y="16"/>
                    <a:pt x="20852" y="46"/>
                  </a:cubicBezTo>
                  <a:lnTo>
                    <a:pt x="18177" y="2356"/>
                  </a:lnTo>
                  <a:cubicBezTo>
                    <a:pt x="18177" y="2356"/>
                    <a:pt x="18146" y="2387"/>
                    <a:pt x="18146" y="2387"/>
                  </a:cubicBezTo>
                  <a:lnTo>
                    <a:pt x="91" y="26946"/>
                  </a:lnTo>
                  <a:cubicBezTo>
                    <a:pt x="0" y="27068"/>
                    <a:pt x="61" y="27220"/>
                    <a:pt x="182" y="27281"/>
                  </a:cubicBezTo>
                  <a:lnTo>
                    <a:pt x="2523" y="28436"/>
                  </a:lnTo>
                  <a:lnTo>
                    <a:pt x="15654" y="35700"/>
                  </a:lnTo>
                  <a:cubicBezTo>
                    <a:pt x="15692" y="35713"/>
                    <a:pt x="15735" y="35720"/>
                    <a:pt x="15776" y="35720"/>
                  </a:cubicBezTo>
                  <a:cubicBezTo>
                    <a:pt x="15835" y="35720"/>
                    <a:pt x="15892" y="35705"/>
                    <a:pt x="15927" y="35670"/>
                  </a:cubicBezTo>
                  <a:cubicBezTo>
                    <a:pt x="16657" y="35092"/>
                    <a:pt x="20274" y="32083"/>
                    <a:pt x="25320" y="27433"/>
                  </a:cubicBezTo>
                  <a:cubicBezTo>
                    <a:pt x="30730" y="22417"/>
                    <a:pt x="37204" y="14666"/>
                    <a:pt x="37204" y="14666"/>
                  </a:cubicBezTo>
                  <a:cubicBezTo>
                    <a:pt x="37448" y="14454"/>
                    <a:pt x="37448" y="14089"/>
                    <a:pt x="37204" y="13876"/>
                  </a:cubicBezTo>
                  <a:cubicBezTo>
                    <a:pt x="36779" y="13451"/>
                    <a:pt x="35867" y="12600"/>
                    <a:pt x="34286" y="11171"/>
                  </a:cubicBezTo>
                  <a:cubicBezTo>
                    <a:pt x="31824" y="9013"/>
                    <a:pt x="22493" y="1171"/>
                    <a:pt x="21155" y="46"/>
                  </a:cubicBezTo>
                  <a:cubicBezTo>
                    <a:pt x="21110" y="16"/>
                    <a:pt x="21057" y="1"/>
                    <a:pt x="21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0"/>
            <p:cNvSpPr/>
            <p:nvPr/>
          </p:nvSpPr>
          <p:spPr>
            <a:xfrm>
              <a:off x="1118825" y="951075"/>
              <a:ext cx="191525" cy="163425"/>
            </a:xfrm>
            <a:custGeom>
              <a:avLst/>
              <a:gdLst/>
              <a:ahLst/>
              <a:cxnLst/>
              <a:rect l="l" t="t" r="r" b="b"/>
              <a:pathLst>
                <a:path w="7661" h="6537" extrusionOk="0">
                  <a:moveTo>
                    <a:pt x="426" y="0"/>
                  </a:moveTo>
                  <a:cubicBezTo>
                    <a:pt x="317" y="0"/>
                    <a:pt x="206" y="46"/>
                    <a:pt x="122" y="146"/>
                  </a:cubicBezTo>
                  <a:cubicBezTo>
                    <a:pt x="1" y="298"/>
                    <a:pt x="31" y="541"/>
                    <a:pt x="183" y="663"/>
                  </a:cubicBezTo>
                  <a:lnTo>
                    <a:pt x="6992" y="6468"/>
                  </a:lnTo>
                  <a:cubicBezTo>
                    <a:pt x="7052" y="6499"/>
                    <a:pt x="7144" y="6529"/>
                    <a:pt x="7235" y="6529"/>
                  </a:cubicBezTo>
                  <a:cubicBezTo>
                    <a:pt x="7251" y="6534"/>
                    <a:pt x="7268" y="6537"/>
                    <a:pt x="7286" y="6537"/>
                  </a:cubicBezTo>
                  <a:cubicBezTo>
                    <a:pt x="7368" y="6537"/>
                    <a:pt x="7464" y="6483"/>
                    <a:pt x="7539" y="6407"/>
                  </a:cubicBezTo>
                  <a:cubicBezTo>
                    <a:pt x="7660" y="6255"/>
                    <a:pt x="7630" y="6012"/>
                    <a:pt x="7478" y="5860"/>
                  </a:cubicBezTo>
                  <a:lnTo>
                    <a:pt x="669" y="85"/>
                  </a:lnTo>
                  <a:cubicBezTo>
                    <a:pt x="601" y="31"/>
                    <a:pt x="514" y="0"/>
                    <a:pt x="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0"/>
            <p:cNvSpPr/>
            <p:nvPr/>
          </p:nvSpPr>
          <p:spPr>
            <a:xfrm>
              <a:off x="1078550" y="994400"/>
              <a:ext cx="190750" cy="164750"/>
            </a:xfrm>
            <a:custGeom>
              <a:avLst/>
              <a:gdLst/>
              <a:ahLst/>
              <a:cxnLst/>
              <a:rect l="l" t="t" r="r" b="b"/>
              <a:pathLst>
                <a:path w="7630" h="6590" extrusionOk="0">
                  <a:moveTo>
                    <a:pt x="413" y="0"/>
                  </a:moveTo>
                  <a:cubicBezTo>
                    <a:pt x="308" y="0"/>
                    <a:pt x="206" y="45"/>
                    <a:pt x="122" y="146"/>
                  </a:cubicBezTo>
                  <a:cubicBezTo>
                    <a:pt x="1" y="298"/>
                    <a:pt x="1" y="541"/>
                    <a:pt x="153" y="662"/>
                  </a:cubicBezTo>
                  <a:lnTo>
                    <a:pt x="6931" y="6498"/>
                  </a:lnTo>
                  <a:cubicBezTo>
                    <a:pt x="7022" y="6559"/>
                    <a:pt x="7113" y="6589"/>
                    <a:pt x="7174" y="6589"/>
                  </a:cubicBezTo>
                  <a:cubicBezTo>
                    <a:pt x="7296" y="6589"/>
                    <a:pt x="7417" y="6529"/>
                    <a:pt x="7478" y="6437"/>
                  </a:cubicBezTo>
                  <a:cubicBezTo>
                    <a:pt x="7630" y="6285"/>
                    <a:pt x="7600" y="6042"/>
                    <a:pt x="7448" y="5921"/>
                  </a:cubicBezTo>
                  <a:lnTo>
                    <a:pt x="669" y="85"/>
                  </a:lnTo>
                  <a:cubicBezTo>
                    <a:pt x="587" y="30"/>
                    <a:pt x="499" y="0"/>
                    <a:pt x="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0"/>
            <p:cNvSpPr/>
            <p:nvPr/>
          </p:nvSpPr>
          <p:spPr>
            <a:xfrm>
              <a:off x="1041325" y="1033375"/>
              <a:ext cx="196075" cy="159975"/>
            </a:xfrm>
            <a:custGeom>
              <a:avLst/>
              <a:gdLst/>
              <a:ahLst/>
              <a:cxnLst/>
              <a:rect l="l" t="t" r="r" b="b"/>
              <a:pathLst>
                <a:path w="7843" h="6399" extrusionOk="0">
                  <a:moveTo>
                    <a:pt x="446" y="1"/>
                  </a:moveTo>
                  <a:cubicBezTo>
                    <a:pt x="335" y="1"/>
                    <a:pt x="223" y="48"/>
                    <a:pt x="152" y="137"/>
                  </a:cubicBezTo>
                  <a:cubicBezTo>
                    <a:pt x="0" y="319"/>
                    <a:pt x="31" y="532"/>
                    <a:pt x="213" y="684"/>
                  </a:cubicBezTo>
                  <a:lnTo>
                    <a:pt x="7174" y="6307"/>
                  </a:lnTo>
                  <a:cubicBezTo>
                    <a:pt x="7234" y="6368"/>
                    <a:pt x="7326" y="6398"/>
                    <a:pt x="7386" y="6398"/>
                  </a:cubicBezTo>
                  <a:cubicBezTo>
                    <a:pt x="7508" y="6398"/>
                    <a:pt x="7630" y="6337"/>
                    <a:pt x="7690" y="6246"/>
                  </a:cubicBezTo>
                  <a:cubicBezTo>
                    <a:pt x="7842" y="6094"/>
                    <a:pt x="7812" y="5851"/>
                    <a:pt x="7630" y="5729"/>
                  </a:cubicBezTo>
                  <a:lnTo>
                    <a:pt x="669" y="76"/>
                  </a:lnTo>
                  <a:cubicBezTo>
                    <a:pt x="606" y="25"/>
                    <a:pt x="526" y="1"/>
                    <a:pt x="4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0"/>
            <p:cNvSpPr/>
            <p:nvPr/>
          </p:nvSpPr>
          <p:spPr>
            <a:xfrm>
              <a:off x="1007125" y="1070750"/>
              <a:ext cx="186950" cy="159825"/>
            </a:xfrm>
            <a:custGeom>
              <a:avLst/>
              <a:gdLst/>
              <a:ahLst/>
              <a:cxnLst/>
              <a:rect l="l" t="t" r="r" b="b"/>
              <a:pathLst>
                <a:path w="7478" h="6393" extrusionOk="0">
                  <a:moveTo>
                    <a:pt x="413" y="1"/>
                  </a:moveTo>
                  <a:cubicBezTo>
                    <a:pt x="307" y="1"/>
                    <a:pt x="206" y="48"/>
                    <a:pt x="122" y="131"/>
                  </a:cubicBezTo>
                  <a:cubicBezTo>
                    <a:pt x="0" y="283"/>
                    <a:pt x="0" y="526"/>
                    <a:pt x="183" y="678"/>
                  </a:cubicBezTo>
                  <a:lnTo>
                    <a:pt x="6809" y="6301"/>
                  </a:lnTo>
                  <a:cubicBezTo>
                    <a:pt x="6870" y="6362"/>
                    <a:pt x="6961" y="6393"/>
                    <a:pt x="7022" y="6393"/>
                  </a:cubicBezTo>
                  <a:cubicBezTo>
                    <a:pt x="7143" y="6393"/>
                    <a:pt x="7265" y="6362"/>
                    <a:pt x="7326" y="6271"/>
                  </a:cubicBezTo>
                  <a:cubicBezTo>
                    <a:pt x="7478" y="6119"/>
                    <a:pt x="7447" y="5876"/>
                    <a:pt x="7295" y="5724"/>
                  </a:cubicBezTo>
                  <a:lnTo>
                    <a:pt x="669" y="101"/>
                  </a:lnTo>
                  <a:cubicBezTo>
                    <a:pt x="587" y="32"/>
                    <a:pt x="499" y="1"/>
                    <a:pt x="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1262;p50"/>
          <p:cNvGrpSpPr/>
          <p:nvPr/>
        </p:nvGrpSpPr>
        <p:grpSpPr>
          <a:xfrm>
            <a:off x="1326404" y="500540"/>
            <a:ext cx="1830972" cy="1822411"/>
            <a:chOff x="2414491" y="671177"/>
            <a:chExt cx="1830972" cy="1822411"/>
          </a:xfrm>
        </p:grpSpPr>
        <p:sp>
          <p:nvSpPr>
            <p:cNvPr id="1263" name="Google Shape;1263;p5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7" name="Google Shape;1297;p50"/>
          <p:cNvGrpSpPr/>
          <p:nvPr/>
        </p:nvGrpSpPr>
        <p:grpSpPr>
          <a:xfrm rot="-969610">
            <a:off x="6880585" y="2461943"/>
            <a:ext cx="2217391" cy="2896369"/>
            <a:chOff x="6078061" y="1684347"/>
            <a:chExt cx="1743860" cy="2277840"/>
          </a:xfrm>
        </p:grpSpPr>
        <p:sp>
          <p:nvSpPr>
            <p:cNvPr id="1298" name="Google Shape;1298;p50"/>
            <p:cNvSpPr/>
            <p:nvPr/>
          </p:nvSpPr>
          <p:spPr>
            <a:xfrm>
              <a:off x="7384410" y="1684347"/>
              <a:ext cx="437511" cy="516459"/>
            </a:xfrm>
            <a:custGeom>
              <a:avLst/>
              <a:gdLst/>
              <a:ahLst/>
              <a:cxnLst/>
              <a:rect l="l" t="t" r="r" b="b"/>
              <a:pathLst>
                <a:path w="8490" h="10022" extrusionOk="0">
                  <a:moveTo>
                    <a:pt x="8405" y="0"/>
                  </a:moveTo>
                  <a:cubicBezTo>
                    <a:pt x="8396" y="0"/>
                    <a:pt x="8390" y="41"/>
                    <a:pt x="8390" y="41"/>
                  </a:cubicBezTo>
                  <a:cubicBezTo>
                    <a:pt x="8390" y="41"/>
                    <a:pt x="6535" y="1439"/>
                    <a:pt x="4043" y="1986"/>
                  </a:cubicBezTo>
                  <a:cubicBezTo>
                    <a:pt x="1551" y="2563"/>
                    <a:pt x="0" y="6636"/>
                    <a:pt x="487" y="8430"/>
                  </a:cubicBezTo>
                  <a:cubicBezTo>
                    <a:pt x="895" y="9870"/>
                    <a:pt x="1871" y="10021"/>
                    <a:pt x="2264" y="10021"/>
                  </a:cubicBezTo>
                  <a:cubicBezTo>
                    <a:pt x="2369" y="10021"/>
                    <a:pt x="2432" y="10010"/>
                    <a:pt x="2432" y="10010"/>
                  </a:cubicBezTo>
                  <a:cubicBezTo>
                    <a:pt x="2432" y="10010"/>
                    <a:pt x="8298" y="8794"/>
                    <a:pt x="8420" y="4053"/>
                  </a:cubicBezTo>
                  <a:cubicBezTo>
                    <a:pt x="8490" y="427"/>
                    <a:pt x="8435" y="0"/>
                    <a:pt x="8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0"/>
            <p:cNvSpPr/>
            <p:nvPr/>
          </p:nvSpPr>
          <p:spPr>
            <a:xfrm>
              <a:off x="6078061" y="2151644"/>
              <a:ext cx="1448939" cy="1810543"/>
            </a:xfrm>
            <a:custGeom>
              <a:avLst/>
              <a:gdLst/>
              <a:ahLst/>
              <a:cxnLst/>
              <a:rect l="l" t="t" r="r" b="b"/>
              <a:pathLst>
                <a:path w="28117" h="35134" extrusionOk="0">
                  <a:moveTo>
                    <a:pt x="26110" y="0"/>
                  </a:moveTo>
                  <a:cubicBezTo>
                    <a:pt x="26110" y="0"/>
                    <a:pt x="21247" y="3587"/>
                    <a:pt x="16353" y="10213"/>
                  </a:cubicBezTo>
                  <a:cubicBezTo>
                    <a:pt x="11429" y="16839"/>
                    <a:pt x="0" y="34256"/>
                    <a:pt x="1186" y="35107"/>
                  </a:cubicBezTo>
                  <a:cubicBezTo>
                    <a:pt x="1210" y="35125"/>
                    <a:pt x="1241" y="35134"/>
                    <a:pt x="1279" y="35134"/>
                  </a:cubicBezTo>
                  <a:cubicBezTo>
                    <a:pt x="3097" y="35134"/>
                    <a:pt x="20354" y="14791"/>
                    <a:pt x="24195" y="8420"/>
                  </a:cubicBezTo>
                  <a:cubicBezTo>
                    <a:pt x="28116" y="1915"/>
                    <a:pt x="27782" y="942"/>
                    <a:pt x="27782" y="942"/>
                  </a:cubicBezTo>
                  <a:lnTo>
                    <a:pt x="261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0" name="Google Shape;1300;p50"/>
          <p:cNvSpPr/>
          <p:nvPr/>
        </p:nvSpPr>
        <p:spPr>
          <a:xfrm rot="5400000">
            <a:off x="-1836150" y="1175258"/>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0"/>
          <p:cNvSpPr/>
          <p:nvPr/>
        </p:nvSpPr>
        <p:spPr>
          <a:xfrm rot="-7977683">
            <a:off x="2160949" y="316425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0"/>
          <p:cNvSpPr/>
          <p:nvPr/>
        </p:nvSpPr>
        <p:spPr>
          <a:xfrm rot="4742319" flipH="1">
            <a:off x="6790763" y="-645967"/>
            <a:ext cx="3210858" cy="319754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6"/>
        <p:cNvGrpSpPr/>
        <p:nvPr/>
      </p:nvGrpSpPr>
      <p:grpSpPr>
        <a:xfrm>
          <a:off x="0" y="0"/>
          <a:ext cx="0" cy="0"/>
          <a:chOff x="0" y="0"/>
          <a:chExt cx="0" cy="0"/>
        </a:xfrm>
      </p:grpSpPr>
      <p:sp>
        <p:nvSpPr>
          <p:cNvPr id="107" name="Google Shape;107;p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3">
  <p:cSld name="CUSTOM_5">
    <p:spTree>
      <p:nvGrpSpPr>
        <p:cNvPr id="1" name="Shape 1303"/>
        <p:cNvGrpSpPr/>
        <p:nvPr/>
      </p:nvGrpSpPr>
      <p:grpSpPr>
        <a:xfrm>
          <a:off x="0" y="0"/>
          <a:ext cx="0" cy="0"/>
          <a:chOff x="0" y="0"/>
          <a:chExt cx="0" cy="0"/>
        </a:xfrm>
      </p:grpSpPr>
      <p:sp>
        <p:nvSpPr>
          <p:cNvPr id="1304" name="Google Shape;1304;p51"/>
          <p:cNvSpPr/>
          <p:nvPr/>
        </p:nvSpPr>
        <p:spPr>
          <a:xfrm rot="288619" flipH="1">
            <a:off x="-1653681" y="1325314"/>
            <a:ext cx="4829256" cy="4097619"/>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1"/>
          <p:cNvSpPr/>
          <p:nvPr/>
        </p:nvSpPr>
        <p:spPr>
          <a:xfrm>
            <a:off x="7777725" y="671438"/>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1"/>
          <p:cNvSpPr/>
          <p:nvPr/>
        </p:nvSpPr>
        <p:spPr>
          <a:xfrm rot="8226410">
            <a:off x="757957" y="-908700"/>
            <a:ext cx="1938898" cy="330571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7" name="Google Shape;1307;p51"/>
          <p:cNvGrpSpPr/>
          <p:nvPr/>
        </p:nvGrpSpPr>
        <p:grpSpPr>
          <a:xfrm rot="-3861937">
            <a:off x="6523183" y="1380139"/>
            <a:ext cx="2023570" cy="3313878"/>
            <a:chOff x="5754175" y="3922575"/>
            <a:chExt cx="682400" cy="1117525"/>
          </a:xfrm>
        </p:grpSpPr>
        <p:sp>
          <p:nvSpPr>
            <p:cNvPr id="1308" name="Google Shape;1308;p51"/>
            <p:cNvSpPr/>
            <p:nvPr/>
          </p:nvSpPr>
          <p:spPr>
            <a:xfrm>
              <a:off x="5754175" y="4953250"/>
              <a:ext cx="70700" cy="86850"/>
            </a:xfrm>
            <a:custGeom>
              <a:avLst/>
              <a:gdLst/>
              <a:ahLst/>
              <a:cxnLst/>
              <a:rect l="l" t="t" r="r" b="b"/>
              <a:pathLst>
                <a:path w="2828" h="3474" extrusionOk="0">
                  <a:moveTo>
                    <a:pt x="1855" y="1"/>
                  </a:moveTo>
                  <a:cubicBezTo>
                    <a:pt x="1855" y="1"/>
                    <a:pt x="0" y="3283"/>
                    <a:pt x="973" y="3466"/>
                  </a:cubicBezTo>
                  <a:cubicBezTo>
                    <a:pt x="1000" y="3471"/>
                    <a:pt x="1027" y="3473"/>
                    <a:pt x="1054" y="3473"/>
                  </a:cubicBezTo>
                  <a:cubicBezTo>
                    <a:pt x="1994" y="3473"/>
                    <a:pt x="2827" y="456"/>
                    <a:pt x="2827" y="456"/>
                  </a:cubicBezTo>
                  <a:lnTo>
                    <a:pt x="1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1"/>
            <p:cNvSpPr/>
            <p:nvPr/>
          </p:nvSpPr>
          <p:spPr>
            <a:xfrm>
              <a:off x="5768600" y="4780750"/>
              <a:ext cx="193050" cy="209925"/>
            </a:xfrm>
            <a:custGeom>
              <a:avLst/>
              <a:gdLst/>
              <a:ahLst/>
              <a:cxnLst/>
              <a:rect l="l" t="t" r="r" b="b"/>
              <a:pathLst>
                <a:path w="7722" h="8397" extrusionOk="0">
                  <a:moveTo>
                    <a:pt x="1065" y="1"/>
                  </a:moveTo>
                  <a:cubicBezTo>
                    <a:pt x="1065" y="1"/>
                    <a:pt x="1" y="7812"/>
                    <a:pt x="1156" y="8359"/>
                  </a:cubicBezTo>
                  <a:cubicBezTo>
                    <a:pt x="1208" y="8384"/>
                    <a:pt x="1269" y="8396"/>
                    <a:pt x="1338" y="8396"/>
                  </a:cubicBezTo>
                  <a:cubicBezTo>
                    <a:pt x="2789" y="8396"/>
                    <a:pt x="7721" y="3131"/>
                    <a:pt x="7721" y="3131"/>
                  </a:cubicBezTo>
                  <a:lnTo>
                    <a:pt x="10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1"/>
            <p:cNvSpPr/>
            <p:nvPr/>
          </p:nvSpPr>
          <p:spPr>
            <a:xfrm>
              <a:off x="5795200" y="4343050"/>
              <a:ext cx="389100" cy="516000"/>
            </a:xfrm>
            <a:custGeom>
              <a:avLst/>
              <a:gdLst/>
              <a:ahLst/>
              <a:cxnLst/>
              <a:rect l="l" t="t" r="r" b="b"/>
              <a:pathLst>
                <a:path w="15564" h="20640" extrusionOk="0">
                  <a:moveTo>
                    <a:pt x="8329" y="1"/>
                  </a:moveTo>
                  <a:cubicBezTo>
                    <a:pt x="8329" y="1"/>
                    <a:pt x="7296" y="1399"/>
                    <a:pt x="5715" y="5047"/>
                  </a:cubicBezTo>
                  <a:cubicBezTo>
                    <a:pt x="4104" y="8694"/>
                    <a:pt x="1" y="17509"/>
                    <a:pt x="1" y="17509"/>
                  </a:cubicBezTo>
                  <a:lnTo>
                    <a:pt x="6657" y="20639"/>
                  </a:lnTo>
                  <a:cubicBezTo>
                    <a:pt x="6657" y="20639"/>
                    <a:pt x="7387" y="19728"/>
                    <a:pt x="9636" y="15381"/>
                  </a:cubicBezTo>
                  <a:cubicBezTo>
                    <a:pt x="12281" y="10305"/>
                    <a:pt x="15563" y="3010"/>
                    <a:pt x="15563" y="3010"/>
                  </a:cubicBezTo>
                  <a:lnTo>
                    <a:pt x="83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1"/>
            <p:cNvSpPr/>
            <p:nvPr/>
          </p:nvSpPr>
          <p:spPr>
            <a:xfrm>
              <a:off x="6003425" y="3922575"/>
              <a:ext cx="433150" cy="579525"/>
            </a:xfrm>
            <a:custGeom>
              <a:avLst/>
              <a:gdLst/>
              <a:ahLst/>
              <a:cxnLst/>
              <a:rect l="l" t="t" r="r" b="b"/>
              <a:pathLst>
                <a:path w="17326" h="23181" extrusionOk="0">
                  <a:moveTo>
                    <a:pt x="11816" y="1"/>
                  </a:moveTo>
                  <a:cubicBezTo>
                    <a:pt x="10345" y="1"/>
                    <a:pt x="8903" y="821"/>
                    <a:pt x="8085" y="2200"/>
                  </a:cubicBezTo>
                  <a:cubicBezTo>
                    <a:pt x="6535" y="4814"/>
                    <a:pt x="0" y="16820"/>
                    <a:pt x="0" y="16820"/>
                  </a:cubicBezTo>
                  <a:lnTo>
                    <a:pt x="7234" y="19829"/>
                  </a:lnTo>
                  <a:cubicBezTo>
                    <a:pt x="7234" y="19829"/>
                    <a:pt x="13515" y="6181"/>
                    <a:pt x="13978" y="6181"/>
                  </a:cubicBezTo>
                  <a:cubicBezTo>
                    <a:pt x="13979" y="6181"/>
                    <a:pt x="13981" y="6181"/>
                    <a:pt x="13982" y="6181"/>
                  </a:cubicBezTo>
                  <a:cubicBezTo>
                    <a:pt x="14469" y="6273"/>
                    <a:pt x="8237" y="17276"/>
                    <a:pt x="8481" y="20619"/>
                  </a:cubicBezTo>
                  <a:cubicBezTo>
                    <a:pt x="8589" y="22468"/>
                    <a:pt x="9616" y="23180"/>
                    <a:pt x="10214" y="23180"/>
                  </a:cubicBezTo>
                  <a:cubicBezTo>
                    <a:pt x="10451" y="23180"/>
                    <a:pt x="10621" y="23068"/>
                    <a:pt x="10639" y="22869"/>
                  </a:cubicBezTo>
                  <a:cubicBezTo>
                    <a:pt x="10730" y="22109"/>
                    <a:pt x="8845" y="21835"/>
                    <a:pt x="9757" y="19130"/>
                  </a:cubicBezTo>
                  <a:cubicBezTo>
                    <a:pt x="12493" y="10802"/>
                    <a:pt x="17326" y="5300"/>
                    <a:pt x="15411" y="2169"/>
                  </a:cubicBezTo>
                  <a:cubicBezTo>
                    <a:pt x="14477" y="660"/>
                    <a:pt x="13135" y="1"/>
                    <a:pt x="118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0" name="Google Shape;110;p7"/>
          <p:cNvSpPr txBox="1">
            <a:spLocks noGrp="1"/>
          </p:cNvSpPr>
          <p:nvPr>
            <p:ph type="body" idx="1"/>
          </p:nvPr>
        </p:nvSpPr>
        <p:spPr>
          <a:xfrm>
            <a:off x="713225" y="1122325"/>
            <a:ext cx="7717500" cy="3580500"/>
          </a:xfrm>
          <a:prstGeom prst="rect">
            <a:avLst/>
          </a:prstGeom>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1"/>
              </a:buClr>
              <a:buSzPts val="1800"/>
              <a:buFont typeface="Hammersmith One"/>
              <a:buAutoNum type="arabicPeriod"/>
              <a:defRPr sz="1600">
                <a:solidFill>
                  <a:srgbClr val="806860"/>
                </a:solidFill>
              </a:defRPr>
            </a:lvl1pPr>
            <a:lvl2pPr marL="914400" lvl="1" indent="-317500">
              <a:spcBef>
                <a:spcPts val="0"/>
              </a:spcBef>
              <a:spcAft>
                <a:spcPts val="0"/>
              </a:spcAft>
              <a:buClr>
                <a:schemeClr val="accent1"/>
              </a:buClr>
              <a:buSzPts val="1400"/>
              <a:buFont typeface="Hammersmith One"/>
              <a:buAutoNum type="alphaLcPeriod"/>
              <a:defRPr sz="1600"/>
            </a:lvl2pPr>
            <a:lvl3pPr marL="1371600" lvl="2" indent="-317500">
              <a:spcBef>
                <a:spcPts val="0"/>
              </a:spcBef>
              <a:spcAft>
                <a:spcPts val="0"/>
              </a:spcAft>
              <a:buClr>
                <a:srgbClr val="FEDD4F"/>
              </a:buClr>
              <a:buSzPts val="1400"/>
              <a:buFont typeface="Hammersmith One"/>
              <a:buAutoNum type="romanLcPeriod"/>
              <a:defRPr sz="1200"/>
            </a:lvl3pPr>
            <a:lvl4pPr marL="1828800" lvl="3" indent="-317500">
              <a:spcBef>
                <a:spcPts val="0"/>
              </a:spcBef>
              <a:spcAft>
                <a:spcPts val="0"/>
              </a:spcAft>
              <a:buClr>
                <a:srgbClr val="FEDD4F"/>
              </a:buClr>
              <a:buSzPts val="1400"/>
              <a:buFont typeface="Hammersmith One"/>
              <a:buAutoNum type="arabicPeriod"/>
              <a:defRPr sz="1200"/>
            </a:lvl4pPr>
            <a:lvl5pPr marL="2286000" lvl="4" indent="-317500">
              <a:spcBef>
                <a:spcPts val="0"/>
              </a:spcBef>
              <a:spcAft>
                <a:spcPts val="0"/>
              </a:spcAft>
              <a:buClr>
                <a:srgbClr val="FEDD4F"/>
              </a:buClr>
              <a:buSzPts val="1400"/>
              <a:buFont typeface="Hammersmith One"/>
              <a:buAutoNum type="alphaLcPeriod"/>
              <a:defRPr sz="1200"/>
            </a:lvl5pPr>
            <a:lvl6pPr marL="2743200" lvl="5" indent="-317500">
              <a:spcBef>
                <a:spcPts val="0"/>
              </a:spcBef>
              <a:spcAft>
                <a:spcPts val="0"/>
              </a:spcAft>
              <a:buClr>
                <a:srgbClr val="FEDD4F"/>
              </a:buClr>
              <a:buSzPts val="1400"/>
              <a:buFont typeface="Hammersmith One"/>
              <a:buAutoNum type="romanLcPeriod"/>
              <a:defRPr sz="1200"/>
            </a:lvl6pPr>
            <a:lvl7pPr marL="3200400" lvl="6" indent="-317500">
              <a:spcBef>
                <a:spcPts val="0"/>
              </a:spcBef>
              <a:spcAft>
                <a:spcPts val="0"/>
              </a:spcAft>
              <a:buClr>
                <a:srgbClr val="FEDD4F"/>
              </a:buClr>
              <a:buSzPts val="1400"/>
              <a:buFont typeface="Hammersmith One"/>
              <a:buAutoNum type="arabicPeriod"/>
              <a:defRPr sz="1200"/>
            </a:lvl7pPr>
            <a:lvl8pPr marL="3657600" lvl="7" indent="-317500">
              <a:spcBef>
                <a:spcPts val="0"/>
              </a:spcBef>
              <a:spcAft>
                <a:spcPts val="0"/>
              </a:spcAft>
              <a:buClr>
                <a:srgbClr val="FEDD4F"/>
              </a:buClr>
              <a:buSzPts val="1400"/>
              <a:buFont typeface="Hammersmith One"/>
              <a:buAutoNum type="alphaLcPeriod"/>
              <a:defRPr sz="1200"/>
            </a:lvl8pPr>
            <a:lvl9pPr marL="4114800" lvl="8" indent="-317500">
              <a:spcBef>
                <a:spcPts val="0"/>
              </a:spcBef>
              <a:spcAft>
                <a:spcPts val="0"/>
              </a:spcAft>
              <a:buClr>
                <a:srgbClr val="FEDD4F"/>
              </a:buClr>
              <a:buSzPts val="1400"/>
              <a:buFont typeface="Hammersmith One"/>
              <a:buAutoNum type="romanLcPeriod"/>
              <a:defRPr sz="1200"/>
            </a:lvl9pPr>
          </a:lstStyle>
          <a:p>
            <a:endParaRPr/>
          </a:p>
        </p:txBody>
      </p:sp>
      <p:grpSp>
        <p:nvGrpSpPr>
          <p:cNvPr id="111" name="Google Shape;111;p7"/>
          <p:cNvGrpSpPr/>
          <p:nvPr/>
        </p:nvGrpSpPr>
        <p:grpSpPr>
          <a:xfrm>
            <a:off x="8039875" y="1772525"/>
            <a:ext cx="2052600" cy="2052600"/>
            <a:chOff x="-1185375" y="1414000"/>
            <a:chExt cx="2052600" cy="2052600"/>
          </a:xfrm>
        </p:grpSpPr>
        <p:sp>
          <p:nvSpPr>
            <p:cNvPr id="112" name="Google Shape;112;p7"/>
            <p:cNvSpPr/>
            <p:nvPr/>
          </p:nvSpPr>
          <p:spPr>
            <a:xfrm>
              <a:off x="-1185375" y="1414000"/>
              <a:ext cx="2052600" cy="2052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1140322" y="1463656"/>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730833" y="1637371"/>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620381" y="1470575"/>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212008" y="1463656"/>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197481" y="1576386"/>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348160" y="1599422"/>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1074782" y="2080254"/>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924060" y="1822561"/>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1010358" y="1944488"/>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821687" y="1731707"/>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413315" y="1731707"/>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3825" y="1731707"/>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404547" y="1766218"/>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1136884" y="2350540"/>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1028753" y="2094050"/>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620381" y="2094050"/>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212008" y="2094050"/>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197481" y="2092890"/>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605853" y="2092890"/>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1131125" y="2435678"/>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821687" y="2435678"/>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413315" y="2435678"/>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3825" y="2435678"/>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404547" y="2435678"/>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1028753" y="2801503"/>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620381" y="2801503"/>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212008" y="2801503"/>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197481" y="2801503"/>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605853" y="2886598"/>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636497" y="3228269"/>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671008" y="3143131"/>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413315" y="3143131"/>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3825" y="3143131"/>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404547" y="3228269"/>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7"/>
          <p:cNvSpPr/>
          <p:nvPr/>
        </p:nvSpPr>
        <p:spPr>
          <a:xfrm flipH="1">
            <a:off x="-817503" y="2575150"/>
            <a:ext cx="2540578" cy="378149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8"/>
        <p:cNvGrpSpPr/>
        <p:nvPr/>
      </p:nvGrpSpPr>
      <p:grpSpPr>
        <a:xfrm>
          <a:off x="0" y="0"/>
          <a:ext cx="0" cy="0"/>
          <a:chOff x="0" y="0"/>
          <a:chExt cx="0" cy="0"/>
        </a:xfrm>
      </p:grpSpPr>
      <p:sp>
        <p:nvSpPr>
          <p:cNvPr id="149" name="Google Shape;149;p8"/>
          <p:cNvSpPr/>
          <p:nvPr/>
        </p:nvSpPr>
        <p:spPr>
          <a:xfrm rot="-1855510" flipH="1">
            <a:off x="2277590" y="326956"/>
            <a:ext cx="4979106" cy="4104445"/>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rot="-458900">
            <a:off x="-1050010" y="1201201"/>
            <a:ext cx="3369322" cy="3877052"/>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rot="-5776221" flipH="1">
            <a:off x="5743624" y="-1186688"/>
            <a:ext cx="4752751" cy="4346457"/>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rot="8329862" flipH="1">
            <a:off x="3226188" y="-1327516"/>
            <a:ext cx="2044712" cy="3486061"/>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7018450" y="3331851"/>
            <a:ext cx="1020984" cy="1333420"/>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txBox="1">
            <a:spLocks noGrp="1"/>
          </p:cNvSpPr>
          <p:nvPr>
            <p:ph type="title"/>
          </p:nvPr>
        </p:nvSpPr>
        <p:spPr>
          <a:xfrm>
            <a:off x="1388100" y="1557450"/>
            <a:ext cx="6367800" cy="2028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5"/>
        <p:cNvGrpSpPr/>
        <p:nvPr/>
      </p:nvGrpSpPr>
      <p:grpSpPr>
        <a:xfrm>
          <a:off x="0" y="0"/>
          <a:ext cx="0" cy="0"/>
          <a:chOff x="0" y="0"/>
          <a:chExt cx="0" cy="0"/>
        </a:xfrm>
      </p:grpSpPr>
      <p:sp>
        <p:nvSpPr>
          <p:cNvPr id="156" name="Google Shape;156;p9"/>
          <p:cNvSpPr/>
          <p:nvPr/>
        </p:nvSpPr>
        <p:spPr>
          <a:xfrm>
            <a:off x="763275" y="799200"/>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rgbClr val="C8A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6926300" y="-86950"/>
            <a:ext cx="4030804" cy="5999550"/>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112700" y="3113038"/>
            <a:ext cx="1938817" cy="330557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3600">
                <a:solidFill>
                  <a:schemeClr val="accen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60" name="Google Shape;160;p9"/>
          <p:cNvSpPr txBox="1">
            <a:spLocks noGrp="1"/>
          </p:cNvSpPr>
          <p:nvPr>
            <p:ph type="subTitle" idx="1"/>
          </p:nvPr>
        </p:nvSpPr>
        <p:spPr>
          <a:xfrm>
            <a:off x="1904250" y="2756350"/>
            <a:ext cx="53355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1"/>
        <p:cNvGrpSpPr/>
        <p:nvPr/>
      </p:nvGrpSpPr>
      <p:grpSpPr>
        <a:xfrm>
          <a:off x="0" y="0"/>
          <a:ext cx="0" cy="0"/>
          <a:chOff x="0" y="0"/>
          <a:chExt cx="0" cy="0"/>
        </a:xfrm>
      </p:grpSpPr>
      <p:sp>
        <p:nvSpPr>
          <p:cNvPr id="162" name="Google Shape;162;p10"/>
          <p:cNvSpPr/>
          <p:nvPr/>
        </p:nvSpPr>
        <p:spPr>
          <a:xfrm>
            <a:off x="0" y="0"/>
            <a:ext cx="9144000" cy="5143500"/>
          </a:xfrm>
          <a:prstGeom prst="rect">
            <a:avLst/>
          </a:prstGeom>
          <a:solidFill>
            <a:srgbClr val="A0A299">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0"/>
          <p:cNvSpPr txBox="1">
            <a:spLocks noGrp="1"/>
          </p:cNvSpPr>
          <p:nvPr>
            <p:ph type="title"/>
          </p:nvPr>
        </p:nvSpPr>
        <p:spPr>
          <a:xfrm>
            <a:off x="4184875" y="1473300"/>
            <a:ext cx="4245900" cy="2196900"/>
          </a:xfrm>
          <a:prstGeom prst="rect">
            <a:avLst/>
          </a:prstGeom>
        </p:spPr>
        <p:txBody>
          <a:bodyPr spcFirstLastPara="1" wrap="square" lIns="91425" tIns="91425" rIns="91425" bIns="91425" anchor="t" anchorCtr="0">
            <a:noAutofit/>
          </a:bodyPr>
          <a:lstStyle>
            <a:lvl1pPr lvl="0" algn="r">
              <a:spcBef>
                <a:spcPts val="0"/>
              </a:spcBef>
              <a:spcAft>
                <a:spcPts val="0"/>
              </a:spcAft>
              <a:buSzPts val="3000"/>
              <a:buNone/>
              <a:defRPr sz="4000">
                <a:solidFill>
                  <a:schemeClr val="dk1"/>
                </a:solidFill>
              </a:defRPr>
            </a:lvl1pPr>
            <a:lvl2pPr lvl="1">
              <a:spcBef>
                <a:spcPts val="0"/>
              </a:spcBef>
              <a:spcAft>
                <a:spcPts val="0"/>
              </a:spcAft>
              <a:buSzPts val="3000"/>
              <a:buNone/>
              <a:defRPr>
                <a:latin typeface="Manjari"/>
                <a:ea typeface="Manjari"/>
                <a:cs typeface="Manjari"/>
                <a:sym typeface="Manjari"/>
              </a:defRPr>
            </a:lvl2pPr>
            <a:lvl3pPr lvl="2">
              <a:spcBef>
                <a:spcPts val="0"/>
              </a:spcBef>
              <a:spcAft>
                <a:spcPts val="0"/>
              </a:spcAft>
              <a:buSzPts val="3000"/>
              <a:buNone/>
              <a:defRPr>
                <a:latin typeface="Manjari"/>
                <a:ea typeface="Manjari"/>
                <a:cs typeface="Manjari"/>
                <a:sym typeface="Manjari"/>
              </a:defRPr>
            </a:lvl3pPr>
            <a:lvl4pPr lvl="3">
              <a:spcBef>
                <a:spcPts val="0"/>
              </a:spcBef>
              <a:spcAft>
                <a:spcPts val="0"/>
              </a:spcAft>
              <a:buSzPts val="3000"/>
              <a:buNone/>
              <a:defRPr>
                <a:latin typeface="Manjari"/>
                <a:ea typeface="Manjari"/>
                <a:cs typeface="Manjari"/>
                <a:sym typeface="Manjari"/>
              </a:defRPr>
            </a:lvl4pPr>
            <a:lvl5pPr lvl="4">
              <a:spcBef>
                <a:spcPts val="0"/>
              </a:spcBef>
              <a:spcAft>
                <a:spcPts val="0"/>
              </a:spcAft>
              <a:buSzPts val="3000"/>
              <a:buNone/>
              <a:defRPr>
                <a:latin typeface="Manjari"/>
                <a:ea typeface="Manjari"/>
                <a:cs typeface="Manjari"/>
                <a:sym typeface="Manjari"/>
              </a:defRPr>
            </a:lvl5pPr>
            <a:lvl6pPr lvl="5">
              <a:spcBef>
                <a:spcPts val="0"/>
              </a:spcBef>
              <a:spcAft>
                <a:spcPts val="0"/>
              </a:spcAft>
              <a:buSzPts val="3000"/>
              <a:buNone/>
              <a:defRPr>
                <a:latin typeface="Manjari"/>
                <a:ea typeface="Manjari"/>
                <a:cs typeface="Manjari"/>
                <a:sym typeface="Manjari"/>
              </a:defRPr>
            </a:lvl6pPr>
            <a:lvl7pPr lvl="6">
              <a:spcBef>
                <a:spcPts val="0"/>
              </a:spcBef>
              <a:spcAft>
                <a:spcPts val="0"/>
              </a:spcAft>
              <a:buSzPts val="3000"/>
              <a:buNone/>
              <a:defRPr>
                <a:latin typeface="Manjari"/>
                <a:ea typeface="Manjari"/>
                <a:cs typeface="Manjari"/>
                <a:sym typeface="Manjari"/>
              </a:defRPr>
            </a:lvl7pPr>
            <a:lvl8pPr lvl="7">
              <a:spcBef>
                <a:spcPts val="0"/>
              </a:spcBef>
              <a:spcAft>
                <a:spcPts val="0"/>
              </a:spcAft>
              <a:buSzPts val="3000"/>
              <a:buNone/>
              <a:defRPr>
                <a:latin typeface="Manjari"/>
                <a:ea typeface="Manjari"/>
                <a:cs typeface="Manjari"/>
                <a:sym typeface="Manjari"/>
              </a:defRPr>
            </a:lvl8pPr>
            <a:lvl9pPr lvl="8">
              <a:spcBef>
                <a:spcPts val="0"/>
              </a:spcBef>
              <a:spcAft>
                <a:spcPts val="0"/>
              </a:spcAft>
              <a:buSzPts val="3000"/>
              <a:buNone/>
              <a:defRPr>
                <a:latin typeface="Manjari"/>
                <a:ea typeface="Manjari"/>
                <a:cs typeface="Manjari"/>
                <a:sym typeface="Manjari"/>
              </a:defRPr>
            </a:lvl9pPr>
          </a:lstStyle>
          <a:p>
            <a:endParaRPr/>
          </a:p>
        </p:txBody>
      </p:sp>
      <p:sp>
        <p:nvSpPr>
          <p:cNvPr id="164" name="Google Shape;164;p10"/>
          <p:cNvSpPr/>
          <p:nvPr/>
        </p:nvSpPr>
        <p:spPr>
          <a:xfrm rot="7018826" flipH="1">
            <a:off x="2857318" y="-764238"/>
            <a:ext cx="4267951" cy="262576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0"/>
          <p:cNvSpPr/>
          <p:nvPr/>
        </p:nvSpPr>
        <p:spPr>
          <a:xfrm rot="-8259636" flipH="1">
            <a:off x="4411264" y="3000624"/>
            <a:ext cx="3210911" cy="3197598"/>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0"/>
          <p:cNvSpPr/>
          <p:nvPr/>
        </p:nvSpPr>
        <p:spPr>
          <a:xfrm>
            <a:off x="2285225" y="3225607"/>
            <a:ext cx="1419128" cy="12517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bugify.com/"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hyperlink" Target="https://bugs.mojang.com/projects/MC/issues"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0.xml"/><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1.xml"/><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React_(JavaScript_library)" TargetMode="External"/><Relationship Id="rId2" Type="http://schemas.openxmlformats.org/officeDocument/2006/relationships/notesSlide" Target="../notesSlides/notesSlide25.xml"/><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4.xml"/><Relationship Id="rId7" Type="http://schemas.openxmlformats.org/officeDocument/2006/relationships/slide" Target="slide20.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slide" Target="slide18.xml"/><Relationship Id="rId5" Type="http://schemas.openxmlformats.org/officeDocument/2006/relationships/slide" Target="slide7.xml"/><Relationship Id="rId4" Type="http://schemas.openxmlformats.org/officeDocument/2006/relationships/slide" Target="slide13.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5"/>
        <p:cNvGrpSpPr/>
        <p:nvPr/>
      </p:nvGrpSpPr>
      <p:grpSpPr>
        <a:xfrm>
          <a:off x="0" y="0"/>
          <a:ext cx="0" cy="0"/>
          <a:chOff x="0" y="0"/>
          <a:chExt cx="0" cy="0"/>
        </a:xfrm>
      </p:grpSpPr>
      <p:sp>
        <p:nvSpPr>
          <p:cNvPr id="1316" name="Google Shape;1316;p5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600">
                <a:solidFill>
                  <a:schemeClr val="accent2"/>
                </a:solidFill>
              </a:rPr>
              <a:t>WAD PRESENTATION GROUP 5</a:t>
            </a:r>
            <a:br>
              <a:rPr lang="en" sz="4600">
                <a:solidFill>
                  <a:schemeClr val="accent2"/>
                </a:solidFill>
              </a:rPr>
            </a:br>
            <a:r>
              <a:rPr lang="en" sz="4600">
                <a:solidFill>
                  <a:schemeClr val="accent2"/>
                </a:solidFill>
              </a:rPr>
              <a:t>BUG TRACKER</a:t>
            </a:r>
            <a:endParaRPr sz="4600">
              <a:solidFill>
                <a:schemeClr val="accent2"/>
              </a:solidFill>
            </a:endParaRPr>
          </a:p>
        </p:txBody>
      </p:sp>
      <p:sp>
        <p:nvSpPr>
          <p:cNvPr id="1317" name="Google Shape;1317;p5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a:t>Lecturer: Dr.Nguyen Van Sinh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sp>
        <p:nvSpPr>
          <p:cNvPr id="1439" name="Google Shape;1439;p61"/>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Platforms and Tools</a:t>
            </a:r>
            <a:endParaRPr/>
          </a:p>
        </p:txBody>
      </p:sp>
      <p:sp>
        <p:nvSpPr>
          <p:cNvPr id="1440" name="Google Shape;1440;p61">
            <a:hlinkClick r:id="" action="ppaction://noaction"/>
          </p:cNvPr>
          <p:cNvSpPr/>
          <p:nvPr/>
        </p:nvSpPr>
        <p:spPr>
          <a:xfrm>
            <a:off x="6823850"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chemeClr val="accent2"/>
              </a:solidFill>
              <a:latin typeface="Hammersmith One"/>
              <a:ea typeface="Hammersmith One"/>
              <a:cs typeface="Hammersmith One"/>
              <a:sym typeface="Hammersmith One"/>
            </a:endParaRPr>
          </a:p>
        </p:txBody>
      </p:sp>
      <p:sp>
        <p:nvSpPr>
          <p:cNvPr id="1441" name="Google Shape;1441;p61"/>
          <p:cNvSpPr/>
          <p:nvPr/>
        </p:nvSpPr>
        <p:spPr>
          <a:xfrm rot="-7977683">
            <a:off x="7291074" y="3154725"/>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61"/>
          <p:cNvSpPr/>
          <p:nvPr/>
        </p:nvSpPr>
        <p:spPr>
          <a:xfrm rot="-996204" flipH="1">
            <a:off x="-917706" y="-448408"/>
            <a:ext cx="3403937" cy="338982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61"/>
          <p:cNvSpPr/>
          <p:nvPr/>
        </p:nvSpPr>
        <p:spPr>
          <a:xfrm>
            <a:off x="1082275" y="1210875"/>
            <a:ext cx="4121100" cy="3054600"/>
          </a:xfrm>
          <a:prstGeom prst="rect">
            <a:avLst/>
          </a:prstGeom>
          <a:solidFill>
            <a:schemeClr val="accent4"/>
          </a:solidFill>
          <a:ln>
            <a:noFill/>
          </a:ln>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
              <a:t>An open – source relational database management system (RDBMS)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Work with the host’s operating systems to implement a relational database in a computer's storage system, manages users, allows for network access and facilitates testing database integrity and creation of backups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Responsible to power storage solution of many popular websites, such as Flickr, MediaWiki, Twitter, YouTube and Facebook.</a:t>
            </a:r>
            <a:endParaRPr/>
          </a:p>
          <a:p>
            <a:pPr marL="0" lvl="0" indent="0" algn="l" rtl="0">
              <a:spcBef>
                <a:spcPts val="0"/>
              </a:spcBef>
              <a:spcAft>
                <a:spcPts val="0"/>
              </a:spcAft>
              <a:buNone/>
            </a:pPr>
            <a:endParaRPr/>
          </a:p>
        </p:txBody>
      </p:sp>
      <p:pic>
        <p:nvPicPr>
          <p:cNvPr id="1444" name="Google Shape;1444;p61"/>
          <p:cNvPicPr preferRelativeResize="0"/>
          <p:nvPr/>
        </p:nvPicPr>
        <p:blipFill>
          <a:blip r:embed="rId3">
            <a:alphaModFix/>
          </a:blip>
          <a:stretch>
            <a:fillRect/>
          </a:stretch>
        </p:blipFill>
        <p:spPr>
          <a:xfrm>
            <a:off x="5458850" y="1427238"/>
            <a:ext cx="2971800" cy="1533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8"/>
        <p:cNvGrpSpPr/>
        <p:nvPr/>
      </p:nvGrpSpPr>
      <p:grpSpPr>
        <a:xfrm>
          <a:off x="0" y="0"/>
          <a:ext cx="0" cy="0"/>
          <a:chOff x="0" y="0"/>
          <a:chExt cx="0" cy="0"/>
        </a:xfrm>
      </p:grpSpPr>
      <p:sp>
        <p:nvSpPr>
          <p:cNvPr id="1449" name="Google Shape;1449;p6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Similar Systems</a:t>
            </a:r>
            <a:endParaRPr/>
          </a:p>
        </p:txBody>
      </p:sp>
      <p:sp>
        <p:nvSpPr>
          <p:cNvPr id="1450" name="Google Shape;1450;p62">
            <a:hlinkClick r:id="" action="ppaction://noaction"/>
          </p:cNvPr>
          <p:cNvSpPr/>
          <p:nvPr/>
        </p:nvSpPr>
        <p:spPr>
          <a:xfrm>
            <a:off x="6823850"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chemeClr val="accent2"/>
              </a:solidFill>
              <a:latin typeface="Hammersmith One"/>
              <a:ea typeface="Hammersmith One"/>
              <a:cs typeface="Hammersmith One"/>
              <a:sym typeface="Hammersmith One"/>
            </a:endParaRPr>
          </a:p>
        </p:txBody>
      </p:sp>
      <p:sp>
        <p:nvSpPr>
          <p:cNvPr id="1451" name="Google Shape;1451;p62"/>
          <p:cNvSpPr/>
          <p:nvPr/>
        </p:nvSpPr>
        <p:spPr>
          <a:xfrm rot="3414954">
            <a:off x="-1124770" y="613814"/>
            <a:ext cx="3561725" cy="302960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62"/>
          <p:cNvSpPr/>
          <p:nvPr/>
        </p:nvSpPr>
        <p:spPr>
          <a:xfrm rot="-297191">
            <a:off x="7445491" y="3423553"/>
            <a:ext cx="1224112" cy="159881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62"/>
          <p:cNvSpPr/>
          <p:nvPr/>
        </p:nvSpPr>
        <p:spPr>
          <a:xfrm>
            <a:off x="1754475" y="1064525"/>
            <a:ext cx="2709000" cy="457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u="sng">
                <a:solidFill>
                  <a:schemeClr val="hlink"/>
                </a:solidFill>
                <a:hlinkClick r:id="rId3"/>
              </a:rPr>
              <a:t>Bugify - Simplified issue tracker</a:t>
            </a:r>
            <a:endParaRPr/>
          </a:p>
        </p:txBody>
      </p:sp>
      <p:pic>
        <p:nvPicPr>
          <p:cNvPr id="1454" name="Google Shape;1454;p62"/>
          <p:cNvPicPr preferRelativeResize="0"/>
          <p:nvPr/>
        </p:nvPicPr>
        <p:blipFill>
          <a:blip r:embed="rId4">
            <a:alphaModFix/>
          </a:blip>
          <a:stretch>
            <a:fillRect/>
          </a:stretch>
        </p:blipFill>
        <p:spPr>
          <a:xfrm>
            <a:off x="1754477" y="1754670"/>
            <a:ext cx="5069375" cy="291180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8"/>
        <p:cNvGrpSpPr/>
        <p:nvPr/>
      </p:nvGrpSpPr>
      <p:grpSpPr>
        <a:xfrm>
          <a:off x="0" y="0"/>
          <a:ext cx="0" cy="0"/>
          <a:chOff x="0" y="0"/>
          <a:chExt cx="0" cy="0"/>
        </a:xfrm>
      </p:grpSpPr>
      <p:sp>
        <p:nvSpPr>
          <p:cNvPr id="1459" name="Google Shape;1459;p6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Similar Systems</a:t>
            </a:r>
            <a:endParaRPr/>
          </a:p>
        </p:txBody>
      </p:sp>
      <p:sp>
        <p:nvSpPr>
          <p:cNvPr id="1460" name="Google Shape;1460;p63">
            <a:hlinkClick r:id="" action="ppaction://noaction"/>
          </p:cNvPr>
          <p:cNvSpPr/>
          <p:nvPr/>
        </p:nvSpPr>
        <p:spPr>
          <a:xfrm>
            <a:off x="6823850"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chemeClr val="accent2"/>
              </a:solidFill>
              <a:latin typeface="Hammersmith One"/>
              <a:ea typeface="Hammersmith One"/>
              <a:cs typeface="Hammersmith One"/>
              <a:sym typeface="Hammersmith One"/>
            </a:endParaRPr>
          </a:p>
        </p:txBody>
      </p:sp>
      <p:sp>
        <p:nvSpPr>
          <p:cNvPr id="1461" name="Google Shape;1461;p63"/>
          <p:cNvSpPr/>
          <p:nvPr/>
        </p:nvSpPr>
        <p:spPr>
          <a:xfrm rot="3414954">
            <a:off x="-1124770" y="613814"/>
            <a:ext cx="3561725" cy="302960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63"/>
          <p:cNvSpPr/>
          <p:nvPr/>
        </p:nvSpPr>
        <p:spPr>
          <a:xfrm rot="-297191">
            <a:off x="7445491" y="3423553"/>
            <a:ext cx="1224112" cy="159881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63"/>
          <p:cNvSpPr/>
          <p:nvPr/>
        </p:nvSpPr>
        <p:spPr>
          <a:xfrm>
            <a:off x="1712125" y="1064525"/>
            <a:ext cx="1860000" cy="457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u="sng">
                <a:solidFill>
                  <a:schemeClr val="hlink"/>
                </a:solidFill>
                <a:hlinkClick r:id="rId3"/>
              </a:rPr>
              <a:t>Mojang’s Bugtracker</a:t>
            </a:r>
            <a:endParaRPr/>
          </a:p>
        </p:txBody>
      </p:sp>
      <p:pic>
        <p:nvPicPr>
          <p:cNvPr id="1464" name="Google Shape;1464;p63"/>
          <p:cNvPicPr preferRelativeResize="0"/>
          <p:nvPr/>
        </p:nvPicPr>
        <p:blipFill>
          <a:blip r:embed="rId4">
            <a:alphaModFix/>
          </a:blip>
          <a:stretch>
            <a:fillRect/>
          </a:stretch>
        </p:blipFill>
        <p:spPr>
          <a:xfrm>
            <a:off x="1712115" y="1734400"/>
            <a:ext cx="5719760" cy="2713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8"/>
        <p:cNvGrpSpPr/>
        <p:nvPr/>
      </p:nvGrpSpPr>
      <p:grpSpPr>
        <a:xfrm>
          <a:off x="0" y="0"/>
          <a:ext cx="0" cy="0"/>
          <a:chOff x="0" y="0"/>
          <a:chExt cx="0" cy="0"/>
        </a:xfrm>
      </p:grpSpPr>
      <p:sp>
        <p:nvSpPr>
          <p:cNvPr id="1469" name="Google Shape;1469;p64"/>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System Design</a:t>
            </a:r>
            <a:endParaRPr/>
          </a:p>
        </p:txBody>
      </p:sp>
      <p:sp>
        <p:nvSpPr>
          <p:cNvPr id="1470" name="Google Shape;1470;p64"/>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1471" name="Google Shape;1471;p64"/>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64">
            <a:hlinkClick r:id="rId3" action="ppaction://hlinksldjump"/>
          </p:cNvPr>
          <p:cNvSpPr/>
          <p:nvPr/>
        </p:nvSpPr>
        <p:spPr>
          <a:xfrm>
            <a:off x="713225"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Hammersmith One"/>
                <a:ea typeface="Hammersmith One"/>
                <a:cs typeface="Hammersmith One"/>
                <a:sym typeface="Hammersmith One"/>
              </a:rPr>
              <a:t>Menu</a:t>
            </a:r>
            <a:endParaRPr sz="1600">
              <a:solidFill>
                <a:schemeClr val="accent2"/>
              </a:solidFill>
              <a:latin typeface="Hammersmith One"/>
              <a:ea typeface="Hammersmith One"/>
              <a:cs typeface="Hammersmith One"/>
              <a:sym typeface="Hammersmith On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6"/>
        <p:cNvGrpSpPr/>
        <p:nvPr/>
      </p:nvGrpSpPr>
      <p:grpSpPr>
        <a:xfrm>
          <a:off x="0" y="0"/>
          <a:ext cx="0" cy="0"/>
          <a:chOff x="0" y="0"/>
          <a:chExt cx="0" cy="0"/>
        </a:xfrm>
      </p:grpSpPr>
      <p:sp>
        <p:nvSpPr>
          <p:cNvPr id="1477" name="Google Shape;1477;p6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Workflow Structure</a:t>
            </a:r>
            <a:endParaRPr/>
          </a:p>
        </p:txBody>
      </p:sp>
      <p:pic>
        <p:nvPicPr>
          <p:cNvPr id="1478" name="Google Shape;1478;p65"/>
          <p:cNvPicPr preferRelativeResize="0"/>
          <p:nvPr/>
        </p:nvPicPr>
        <p:blipFill>
          <a:blip r:embed="rId3">
            <a:alphaModFix/>
          </a:blip>
          <a:stretch>
            <a:fillRect/>
          </a:stretch>
        </p:blipFill>
        <p:spPr>
          <a:xfrm>
            <a:off x="713250" y="1495525"/>
            <a:ext cx="7717500" cy="24521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sp>
        <p:nvSpPr>
          <p:cNvPr id="1483" name="Google Shape;1483;p6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Use Case Diagram</a:t>
            </a:r>
            <a:endParaRPr/>
          </a:p>
        </p:txBody>
      </p:sp>
      <p:pic>
        <p:nvPicPr>
          <p:cNvPr id="1484" name="Google Shape;1484;p66"/>
          <p:cNvPicPr preferRelativeResize="0"/>
          <p:nvPr/>
        </p:nvPicPr>
        <p:blipFill>
          <a:blip r:embed="rId3">
            <a:alphaModFix/>
          </a:blip>
          <a:stretch>
            <a:fillRect/>
          </a:stretch>
        </p:blipFill>
        <p:spPr>
          <a:xfrm>
            <a:off x="1062038" y="1002600"/>
            <a:ext cx="7019925" cy="3733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8"/>
        <p:cNvGrpSpPr/>
        <p:nvPr/>
      </p:nvGrpSpPr>
      <p:grpSpPr>
        <a:xfrm>
          <a:off x="0" y="0"/>
          <a:ext cx="0" cy="0"/>
          <a:chOff x="0" y="0"/>
          <a:chExt cx="0" cy="0"/>
        </a:xfrm>
      </p:grpSpPr>
      <p:sp>
        <p:nvSpPr>
          <p:cNvPr id="1489" name="Google Shape;1489;p6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Entity Relationship Diagram</a:t>
            </a:r>
            <a:endParaRPr/>
          </a:p>
        </p:txBody>
      </p:sp>
      <p:pic>
        <p:nvPicPr>
          <p:cNvPr id="1490" name="Google Shape;1490;p67"/>
          <p:cNvPicPr preferRelativeResize="0"/>
          <p:nvPr/>
        </p:nvPicPr>
        <p:blipFill>
          <a:blip r:embed="rId3">
            <a:alphaModFix/>
          </a:blip>
          <a:stretch>
            <a:fillRect/>
          </a:stretch>
        </p:blipFill>
        <p:spPr>
          <a:xfrm>
            <a:off x="1289450" y="1064526"/>
            <a:ext cx="6465425" cy="3553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4"/>
        <p:cNvGrpSpPr/>
        <p:nvPr/>
      </p:nvGrpSpPr>
      <p:grpSpPr>
        <a:xfrm>
          <a:off x="0" y="0"/>
          <a:ext cx="0" cy="0"/>
          <a:chOff x="0" y="0"/>
          <a:chExt cx="0" cy="0"/>
        </a:xfrm>
      </p:grpSpPr>
      <p:sp>
        <p:nvSpPr>
          <p:cNvPr id="1495" name="Google Shape;1495;p6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Table Relationship Diagram</a:t>
            </a:r>
            <a:endParaRPr/>
          </a:p>
        </p:txBody>
      </p:sp>
      <p:pic>
        <p:nvPicPr>
          <p:cNvPr id="1496" name="Google Shape;1496;p68"/>
          <p:cNvPicPr preferRelativeResize="0"/>
          <p:nvPr/>
        </p:nvPicPr>
        <p:blipFill>
          <a:blip r:embed="rId3">
            <a:alphaModFix/>
          </a:blip>
          <a:stretch>
            <a:fillRect/>
          </a:stretch>
        </p:blipFill>
        <p:spPr>
          <a:xfrm>
            <a:off x="2456275" y="1064525"/>
            <a:ext cx="4231444" cy="3774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00"/>
        <p:cNvGrpSpPr/>
        <p:nvPr/>
      </p:nvGrpSpPr>
      <p:grpSpPr>
        <a:xfrm>
          <a:off x="0" y="0"/>
          <a:ext cx="0" cy="0"/>
          <a:chOff x="0" y="0"/>
          <a:chExt cx="0" cy="0"/>
        </a:xfrm>
      </p:grpSpPr>
      <p:sp>
        <p:nvSpPr>
          <p:cNvPr id="1501" name="Google Shape;1501;p69"/>
          <p:cNvSpPr txBox="1">
            <a:spLocks noGrp="1"/>
          </p:cNvSpPr>
          <p:nvPr>
            <p:ph type="title"/>
          </p:nvPr>
        </p:nvSpPr>
        <p:spPr>
          <a:xfrm>
            <a:off x="1801600" y="1960425"/>
            <a:ext cx="53232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200"/>
              <a:t>System Implementation</a:t>
            </a:r>
            <a:endParaRPr sz="5200"/>
          </a:p>
        </p:txBody>
      </p:sp>
      <p:sp>
        <p:nvSpPr>
          <p:cNvPr id="1502" name="Google Shape;1502;p69"/>
          <p:cNvSpPr txBox="1">
            <a:spLocks noGrp="1"/>
          </p:cNvSpPr>
          <p:nvPr>
            <p:ph type="title" idx="2"/>
          </p:nvPr>
        </p:nvSpPr>
        <p:spPr>
          <a:xfrm>
            <a:off x="2020824" y="91845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1503" name="Google Shape;1503;p69"/>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69">
            <a:hlinkClick r:id="rId3" action="ppaction://hlinksldjump"/>
          </p:cNvPr>
          <p:cNvSpPr/>
          <p:nvPr/>
        </p:nvSpPr>
        <p:spPr>
          <a:xfrm>
            <a:off x="713225"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Hammersmith One"/>
                <a:ea typeface="Hammersmith One"/>
                <a:cs typeface="Hammersmith One"/>
                <a:sym typeface="Hammersmith One"/>
              </a:rPr>
              <a:t>Menu</a:t>
            </a:r>
            <a:endParaRPr sz="1600">
              <a:solidFill>
                <a:schemeClr val="accent2"/>
              </a:solidFill>
              <a:latin typeface="Hammersmith One"/>
              <a:ea typeface="Hammersmith One"/>
              <a:cs typeface="Hammersmith One"/>
              <a:sym typeface="Hammersmith On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08"/>
        <p:cNvGrpSpPr/>
        <p:nvPr/>
      </p:nvGrpSpPr>
      <p:grpSpPr>
        <a:xfrm>
          <a:off x="0" y="0"/>
          <a:ext cx="0" cy="0"/>
          <a:chOff x="0" y="0"/>
          <a:chExt cx="0" cy="0"/>
        </a:xfrm>
      </p:grpSpPr>
      <p:sp>
        <p:nvSpPr>
          <p:cNvPr id="1509" name="Google Shape;1509;p70"/>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System Implementation</a:t>
            </a:r>
            <a:endParaRPr/>
          </a:p>
        </p:txBody>
      </p:sp>
      <p:sp>
        <p:nvSpPr>
          <p:cNvPr id="1510" name="Google Shape;1510;p70"/>
          <p:cNvSpPr/>
          <p:nvPr/>
        </p:nvSpPr>
        <p:spPr>
          <a:xfrm>
            <a:off x="2422350" y="1196200"/>
            <a:ext cx="4299300" cy="2146500"/>
          </a:xfrm>
          <a:prstGeom prst="rect">
            <a:avLst/>
          </a:prstGeom>
          <a:solidFill>
            <a:schemeClr val="accent4"/>
          </a:solid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2000"/>
              <a:t>We will show you the System Implementation directly in the Visual Studio Code</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1"/>
        <p:cNvGrpSpPr/>
        <p:nvPr/>
      </p:nvGrpSpPr>
      <p:grpSpPr>
        <a:xfrm>
          <a:off x="0" y="0"/>
          <a:ext cx="0" cy="0"/>
          <a:chOff x="0" y="0"/>
          <a:chExt cx="0" cy="0"/>
        </a:xfrm>
      </p:grpSpPr>
      <p:sp>
        <p:nvSpPr>
          <p:cNvPr id="1322" name="Google Shape;1322;p53"/>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a:p>
          <a:p>
            <a:pPr marL="457200" lvl="0" indent="-381000" algn="l" rtl="0">
              <a:spcBef>
                <a:spcPts val="1600"/>
              </a:spcBef>
              <a:spcAft>
                <a:spcPts val="0"/>
              </a:spcAft>
              <a:buSzPts val="2400"/>
              <a:buAutoNum type="arabicPeriod"/>
            </a:pPr>
            <a:r>
              <a:rPr lang="en" sz="2400"/>
              <a:t>Võ Công Kha		ITITIU18206		(25%)</a:t>
            </a:r>
            <a:endParaRPr sz="2400"/>
          </a:p>
          <a:p>
            <a:pPr marL="457200" lvl="0" indent="-381000" algn="l" rtl="0">
              <a:spcBef>
                <a:spcPts val="0"/>
              </a:spcBef>
              <a:spcAft>
                <a:spcPts val="0"/>
              </a:spcAft>
              <a:buSzPts val="2400"/>
              <a:buAutoNum type="arabicPeriod"/>
            </a:pPr>
            <a:r>
              <a:rPr lang="en" sz="2400"/>
              <a:t>Phạm Đăng Khoa		ITITIU18276		(25%)</a:t>
            </a:r>
            <a:endParaRPr sz="2400"/>
          </a:p>
          <a:p>
            <a:pPr marL="457200" lvl="0" indent="-381000" algn="l" rtl="0">
              <a:spcBef>
                <a:spcPts val="0"/>
              </a:spcBef>
              <a:spcAft>
                <a:spcPts val="0"/>
              </a:spcAft>
              <a:buSzPts val="2400"/>
              <a:buAutoNum type="arabicPeriod"/>
            </a:pPr>
            <a:r>
              <a:rPr lang="en" sz="2400"/>
              <a:t>Hà Minh Chiến		ITITIU18302		(25%)</a:t>
            </a:r>
            <a:endParaRPr sz="2400"/>
          </a:p>
          <a:p>
            <a:pPr marL="457200" lvl="0" indent="-381000" algn="l" rtl="0">
              <a:spcBef>
                <a:spcPts val="0"/>
              </a:spcBef>
              <a:spcAft>
                <a:spcPts val="0"/>
              </a:spcAft>
              <a:buSzPts val="2400"/>
              <a:buAutoNum type="arabicPeriod"/>
            </a:pPr>
            <a:r>
              <a:rPr lang="en" sz="2400"/>
              <a:t>Phạm Hàng Anh Tuấn	ITITIU18179		(25%)</a:t>
            </a:r>
            <a:endParaRPr sz="2400"/>
          </a:p>
        </p:txBody>
      </p:sp>
      <p:sp>
        <p:nvSpPr>
          <p:cNvPr id="1323" name="Google Shape;1323;p5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Team members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sp>
        <p:nvSpPr>
          <p:cNvPr id="1515" name="Google Shape;1515;p71"/>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Demo</a:t>
            </a:r>
            <a:endParaRPr/>
          </a:p>
        </p:txBody>
      </p:sp>
      <p:sp>
        <p:nvSpPr>
          <p:cNvPr id="1516" name="Google Shape;1516;p71"/>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05</a:t>
            </a:r>
            <a:endParaRPr/>
          </a:p>
        </p:txBody>
      </p:sp>
      <p:sp>
        <p:nvSpPr>
          <p:cNvPr id="1517" name="Google Shape;1517;p71"/>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71">
            <a:hlinkClick r:id="rId3" action="ppaction://hlinksldjump"/>
          </p:cNvPr>
          <p:cNvSpPr/>
          <p:nvPr/>
        </p:nvSpPr>
        <p:spPr>
          <a:xfrm>
            <a:off x="713225"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Hammersmith One"/>
                <a:ea typeface="Hammersmith One"/>
                <a:cs typeface="Hammersmith One"/>
                <a:sym typeface="Hammersmith One"/>
              </a:rPr>
              <a:t>Menu</a:t>
            </a:r>
            <a:endParaRPr sz="1600">
              <a:solidFill>
                <a:schemeClr val="accent2"/>
              </a:solidFill>
              <a:latin typeface="Hammersmith One"/>
              <a:ea typeface="Hammersmith One"/>
              <a:cs typeface="Hammersmith One"/>
              <a:sym typeface="Hammersmith On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22"/>
        <p:cNvGrpSpPr/>
        <p:nvPr/>
      </p:nvGrpSpPr>
      <p:grpSpPr>
        <a:xfrm>
          <a:off x="0" y="0"/>
          <a:ext cx="0" cy="0"/>
          <a:chOff x="0" y="0"/>
          <a:chExt cx="0" cy="0"/>
        </a:xfrm>
      </p:grpSpPr>
      <p:sp>
        <p:nvSpPr>
          <p:cNvPr id="1523" name="Google Shape;1523;p72"/>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a:t>
            </a:r>
            <a:endParaRPr/>
          </a:p>
        </p:txBody>
      </p:sp>
      <p:sp>
        <p:nvSpPr>
          <p:cNvPr id="1524" name="Google Shape;1524;p72"/>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06</a:t>
            </a:r>
            <a:endParaRPr/>
          </a:p>
        </p:txBody>
      </p:sp>
      <p:sp>
        <p:nvSpPr>
          <p:cNvPr id="1525" name="Google Shape;1525;p72"/>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72">
            <a:hlinkClick r:id="rId3" action="ppaction://hlinksldjump"/>
          </p:cNvPr>
          <p:cNvSpPr/>
          <p:nvPr/>
        </p:nvSpPr>
        <p:spPr>
          <a:xfrm>
            <a:off x="713225"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Hammersmith One"/>
                <a:ea typeface="Hammersmith One"/>
                <a:cs typeface="Hammersmith One"/>
                <a:sym typeface="Hammersmith One"/>
              </a:rPr>
              <a:t>Menu</a:t>
            </a:r>
            <a:endParaRPr sz="1600">
              <a:solidFill>
                <a:schemeClr val="accent2"/>
              </a:solidFill>
              <a:latin typeface="Hammersmith One"/>
              <a:ea typeface="Hammersmith One"/>
              <a:cs typeface="Hammersmith One"/>
              <a:sym typeface="Hammersmith On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73"/>
          <p:cNvSpPr/>
          <p:nvPr/>
        </p:nvSpPr>
        <p:spPr>
          <a:xfrm>
            <a:off x="452175" y="1403550"/>
            <a:ext cx="5613600" cy="2838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7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List of completed works</a:t>
            </a:r>
            <a:endParaRPr/>
          </a:p>
        </p:txBody>
      </p:sp>
      <p:sp>
        <p:nvSpPr>
          <p:cNvPr id="1533" name="Google Shape;1533;p73"/>
          <p:cNvSpPr txBox="1">
            <a:spLocks noGrp="1"/>
          </p:cNvSpPr>
          <p:nvPr>
            <p:ph type="subTitle" idx="1"/>
          </p:nvPr>
        </p:nvSpPr>
        <p:spPr>
          <a:xfrm>
            <a:off x="897675" y="1577850"/>
            <a:ext cx="4809300" cy="2489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a:t>UI successfully displayed with no errors</a:t>
            </a:r>
            <a:endParaRPr/>
          </a:p>
          <a:p>
            <a:pPr marL="457200" lvl="0" indent="-330200" algn="l" rtl="0">
              <a:spcBef>
                <a:spcPts val="0"/>
              </a:spcBef>
              <a:spcAft>
                <a:spcPts val="0"/>
              </a:spcAft>
              <a:buSzPts val="1600"/>
              <a:buChar char="-"/>
            </a:pPr>
            <a:r>
              <a:rPr lang="en"/>
              <a:t>Implemented the React frontend server and the Express backend server.</a:t>
            </a:r>
            <a:endParaRPr/>
          </a:p>
          <a:p>
            <a:pPr marL="457200" lvl="0" indent="-330200" algn="l" rtl="0">
              <a:spcBef>
                <a:spcPts val="0"/>
              </a:spcBef>
              <a:spcAft>
                <a:spcPts val="0"/>
              </a:spcAft>
              <a:buSzPts val="1600"/>
              <a:buChar char="-"/>
            </a:pPr>
            <a:r>
              <a:rPr lang="en"/>
              <a:t>Testing shows expected results.</a:t>
            </a:r>
            <a:endParaRPr/>
          </a:p>
        </p:txBody>
      </p:sp>
      <p:grpSp>
        <p:nvGrpSpPr>
          <p:cNvPr id="1534" name="Google Shape;1534;p73"/>
          <p:cNvGrpSpPr/>
          <p:nvPr/>
        </p:nvGrpSpPr>
        <p:grpSpPr>
          <a:xfrm rot="10800000" flipH="1">
            <a:off x="4776891" y="3572332"/>
            <a:ext cx="1696762" cy="1688828"/>
            <a:chOff x="2414491" y="671177"/>
            <a:chExt cx="1830972" cy="1822411"/>
          </a:xfrm>
        </p:grpSpPr>
        <p:sp>
          <p:nvSpPr>
            <p:cNvPr id="1535" name="Google Shape;1535;p7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7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7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7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7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7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7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7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7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7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7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7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7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7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7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7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7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7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7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7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7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7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7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7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7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7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7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7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7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7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7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7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7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7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72"/>
        <p:cNvGrpSpPr/>
        <p:nvPr/>
      </p:nvGrpSpPr>
      <p:grpSpPr>
        <a:xfrm>
          <a:off x="0" y="0"/>
          <a:ext cx="0" cy="0"/>
          <a:chOff x="0" y="0"/>
          <a:chExt cx="0" cy="0"/>
        </a:xfrm>
      </p:grpSpPr>
      <p:sp>
        <p:nvSpPr>
          <p:cNvPr id="1573" name="Google Shape;1573;p74"/>
          <p:cNvSpPr txBox="1">
            <a:spLocks noGrp="1"/>
          </p:cNvSpPr>
          <p:nvPr>
            <p:ph type="title"/>
          </p:nvPr>
        </p:nvSpPr>
        <p:spPr>
          <a:xfrm>
            <a:off x="713250" y="55207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Pros and Cons</a:t>
            </a:r>
            <a:endParaRPr/>
          </a:p>
        </p:txBody>
      </p:sp>
      <p:sp>
        <p:nvSpPr>
          <p:cNvPr id="1574" name="Google Shape;1574;p74"/>
          <p:cNvSpPr txBox="1"/>
          <p:nvPr/>
        </p:nvSpPr>
        <p:spPr>
          <a:xfrm>
            <a:off x="5878575" y="1475625"/>
            <a:ext cx="3058200" cy="50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b="1">
                <a:solidFill>
                  <a:schemeClr val="accent2"/>
                </a:solidFill>
                <a:latin typeface="Hammersmith One"/>
                <a:ea typeface="Hammersmith One"/>
                <a:cs typeface="Hammersmith One"/>
                <a:sym typeface="Hammersmith One"/>
              </a:rPr>
              <a:t>Cons</a:t>
            </a:r>
            <a:endParaRPr sz="2200" b="1">
              <a:solidFill>
                <a:schemeClr val="accent2"/>
              </a:solidFill>
              <a:latin typeface="Hammersmith One"/>
              <a:ea typeface="Hammersmith One"/>
              <a:cs typeface="Hammersmith One"/>
              <a:sym typeface="Hammersmith One"/>
            </a:endParaRPr>
          </a:p>
        </p:txBody>
      </p:sp>
      <p:sp>
        <p:nvSpPr>
          <p:cNvPr id="1575" name="Google Shape;1575;p74"/>
          <p:cNvSpPr txBox="1"/>
          <p:nvPr/>
        </p:nvSpPr>
        <p:spPr>
          <a:xfrm>
            <a:off x="4873275" y="1906825"/>
            <a:ext cx="3557700" cy="232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accent2"/>
                </a:solidFill>
                <a:latin typeface="Manjari"/>
                <a:ea typeface="Manjari"/>
                <a:cs typeface="Manjari"/>
                <a:sym typeface="Manjari"/>
              </a:rPr>
              <a:t>Media such as images, videos are not supported</a:t>
            </a:r>
          </a:p>
          <a:p>
            <a:pPr marL="0" lvl="0" indent="0" algn="l" rtl="0">
              <a:spcBef>
                <a:spcPts val="0"/>
              </a:spcBef>
              <a:spcAft>
                <a:spcPts val="0"/>
              </a:spcAft>
              <a:buNone/>
            </a:pPr>
            <a:endParaRPr lang="en" sz="1600">
              <a:solidFill>
                <a:schemeClr val="accent2"/>
              </a:solidFill>
              <a:latin typeface="Manjari"/>
              <a:ea typeface="Manjari"/>
              <a:cs typeface="Manjari"/>
              <a:sym typeface="Manjari"/>
            </a:endParaRPr>
          </a:p>
          <a:p>
            <a:pPr marL="0" lvl="0" indent="0" algn="l" rtl="0">
              <a:spcBef>
                <a:spcPts val="0"/>
              </a:spcBef>
              <a:spcAft>
                <a:spcPts val="0"/>
              </a:spcAft>
              <a:buNone/>
            </a:pPr>
            <a:r>
              <a:rPr lang="en" sz="1600">
                <a:solidFill>
                  <a:schemeClr val="accent2"/>
                </a:solidFill>
                <a:latin typeface="Manjari"/>
                <a:ea typeface="Manjari"/>
                <a:cs typeface="Manjari"/>
                <a:sym typeface="Manjari"/>
              </a:rPr>
              <a:t>UI design is still decent, not very eye - catching</a:t>
            </a:r>
            <a:endParaRPr sz="1600">
              <a:solidFill>
                <a:schemeClr val="accent2"/>
              </a:solidFill>
              <a:latin typeface="Manjari"/>
              <a:ea typeface="Manjari"/>
              <a:cs typeface="Manjari"/>
              <a:sym typeface="Manjari"/>
            </a:endParaRPr>
          </a:p>
          <a:p>
            <a:pPr marL="0" lvl="0" indent="0" algn="l" rtl="0">
              <a:spcBef>
                <a:spcPts val="0"/>
              </a:spcBef>
              <a:spcAft>
                <a:spcPts val="0"/>
              </a:spcAft>
              <a:buClr>
                <a:srgbClr val="000000"/>
              </a:buClr>
              <a:buSzPts val="1100"/>
              <a:buFont typeface="Arial"/>
              <a:buNone/>
            </a:pPr>
            <a:endParaRPr sz="1600">
              <a:solidFill>
                <a:schemeClr val="accent2"/>
              </a:solidFill>
              <a:latin typeface="Manjari"/>
              <a:ea typeface="Manjari"/>
              <a:cs typeface="Manjari"/>
              <a:sym typeface="Manjari"/>
            </a:endParaRPr>
          </a:p>
          <a:p>
            <a:pPr marL="0" lvl="0" indent="0" algn="l" rtl="0">
              <a:spcBef>
                <a:spcPts val="0"/>
              </a:spcBef>
              <a:spcAft>
                <a:spcPts val="0"/>
              </a:spcAft>
              <a:buNone/>
            </a:pPr>
            <a:endParaRPr sz="1600">
              <a:solidFill>
                <a:schemeClr val="accent2"/>
              </a:solidFill>
              <a:latin typeface="Manjari"/>
              <a:ea typeface="Manjari"/>
              <a:cs typeface="Manjari"/>
              <a:sym typeface="Manjari"/>
            </a:endParaRPr>
          </a:p>
        </p:txBody>
      </p:sp>
      <p:sp>
        <p:nvSpPr>
          <p:cNvPr id="1576" name="Google Shape;1576;p74"/>
          <p:cNvSpPr txBox="1"/>
          <p:nvPr/>
        </p:nvSpPr>
        <p:spPr>
          <a:xfrm>
            <a:off x="604450" y="1552713"/>
            <a:ext cx="2309700" cy="354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200" b="1">
                <a:solidFill>
                  <a:schemeClr val="accent2"/>
                </a:solidFill>
                <a:latin typeface="Hammersmith One"/>
                <a:ea typeface="Hammersmith One"/>
                <a:cs typeface="Hammersmith One"/>
                <a:sym typeface="Hammersmith One"/>
              </a:rPr>
              <a:t>Pros</a:t>
            </a:r>
            <a:endParaRPr sz="2200" b="1">
              <a:solidFill>
                <a:schemeClr val="accent2"/>
              </a:solidFill>
              <a:latin typeface="Hammersmith One"/>
              <a:ea typeface="Hammersmith One"/>
              <a:cs typeface="Hammersmith One"/>
              <a:sym typeface="Hammersmith One"/>
            </a:endParaRPr>
          </a:p>
        </p:txBody>
      </p:sp>
      <p:sp>
        <p:nvSpPr>
          <p:cNvPr id="1577" name="Google Shape;1577;p74"/>
          <p:cNvSpPr txBox="1"/>
          <p:nvPr/>
        </p:nvSpPr>
        <p:spPr>
          <a:xfrm>
            <a:off x="713250" y="1906825"/>
            <a:ext cx="3557700" cy="308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accent2"/>
                </a:solidFill>
                <a:latin typeface="Manjari"/>
                <a:ea typeface="Manjari"/>
                <a:cs typeface="Manjari"/>
                <a:sym typeface="Manjari"/>
              </a:rPr>
              <a:t>Information strictly secured by ‘bcrypt’ library</a:t>
            </a:r>
            <a:endParaRPr sz="1600">
              <a:solidFill>
                <a:schemeClr val="accent2"/>
              </a:solidFill>
              <a:latin typeface="Manjari"/>
              <a:ea typeface="Manjari"/>
              <a:cs typeface="Manjari"/>
              <a:sym typeface="Manjari"/>
            </a:endParaRPr>
          </a:p>
          <a:p>
            <a:pPr marL="0" lvl="0" indent="0" algn="l" rtl="0">
              <a:spcBef>
                <a:spcPts val="1600"/>
              </a:spcBef>
              <a:spcAft>
                <a:spcPts val="0"/>
              </a:spcAft>
              <a:buNone/>
            </a:pPr>
            <a:r>
              <a:rPr lang="en" sz="1600">
                <a:solidFill>
                  <a:schemeClr val="accent2"/>
                </a:solidFill>
                <a:latin typeface="Manjari"/>
                <a:ea typeface="Manjari"/>
                <a:cs typeface="Manjari"/>
                <a:sym typeface="Manjari"/>
              </a:rPr>
              <a:t>Lightweight, high performance application</a:t>
            </a:r>
            <a:endParaRPr sz="1600">
              <a:solidFill>
                <a:schemeClr val="accent2"/>
              </a:solidFill>
              <a:latin typeface="Manjari"/>
              <a:ea typeface="Manjari"/>
              <a:cs typeface="Manjari"/>
              <a:sym typeface="Manjari"/>
            </a:endParaRPr>
          </a:p>
          <a:p>
            <a:pPr marL="0" lvl="0" indent="0" algn="l" rtl="0">
              <a:spcBef>
                <a:spcPts val="1600"/>
              </a:spcBef>
              <a:spcAft>
                <a:spcPts val="0"/>
              </a:spcAft>
              <a:buNone/>
            </a:pPr>
            <a:r>
              <a:rPr lang="en" sz="1600">
                <a:solidFill>
                  <a:schemeClr val="accent2"/>
                </a:solidFill>
                <a:latin typeface="Manjari"/>
                <a:ea typeface="Manjari"/>
                <a:cs typeface="Manjari"/>
                <a:sym typeface="Manjari"/>
              </a:rPr>
              <a:t>Async, Await implementation to avoid the infamous Pyramid of Doom</a:t>
            </a:r>
            <a:endParaRPr sz="1600">
              <a:solidFill>
                <a:schemeClr val="accent2"/>
              </a:solidFill>
              <a:latin typeface="Manjari"/>
              <a:ea typeface="Manjari"/>
              <a:cs typeface="Manjari"/>
              <a:sym typeface="Manjari"/>
            </a:endParaRPr>
          </a:p>
          <a:p>
            <a:pPr marL="0" lvl="0" indent="0" algn="l" rtl="0">
              <a:spcBef>
                <a:spcPts val="1600"/>
              </a:spcBef>
              <a:spcAft>
                <a:spcPts val="1600"/>
              </a:spcAft>
              <a:buNone/>
            </a:pPr>
            <a:r>
              <a:rPr lang="en" sz="1600">
                <a:solidFill>
                  <a:schemeClr val="accent2"/>
                </a:solidFill>
                <a:latin typeface="Manjari"/>
                <a:ea typeface="Manjari"/>
                <a:cs typeface="Manjari"/>
                <a:sym typeface="Manjari"/>
              </a:rPr>
              <a:t>Try/Catch the tower of Terror</a:t>
            </a:r>
            <a:endParaRPr sz="1600">
              <a:solidFill>
                <a:schemeClr val="accent2"/>
              </a:solidFill>
              <a:latin typeface="Manjari"/>
              <a:ea typeface="Manjari"/>
              <a:cs typeface="Manjari"/>
              <a:sym typeface="Manjari"/>
            </a:endParaRPr>
          </a:p>
        </p:txBody>
      </p:sp>
      <p:sp>
        <p:nvSpPr>
          <p:cNvPr id="1578" name="Google Shape;1578;p74"/>
          <p:cNvSpPr/>
          <p:nvPr/>
        </p:nvSpPr>
        <p:spPr>
          <a:xfrm>
            <a:off x="4270715" y="2565508"/>
            <a:ext cx="602570" cy="692039"/>
          </a:xfrm>
          <a:custGeom>
            <a:avLst/>
            <a:gdLst/>
            <a:ahLst/>
            <a:cxnLst/>
            <a:rect l="l" t="t" r="r" b="b"/>
            <a:pathLst>
              <a:path w="11028" h="12666" extrusionOk="0">
                <a:moveTo>
                  <a:pt x="8538" y="820"/>
                </a:moveTo>
                <a:lnTo>
                  <a:pt x="8538" y="2710"/>
                </a:lnTo>
                <a:lnTo>
                  <a:pt x="8412" y="2584"/>
                </a:lnTo>
                <a:cubicBezTo>
                  <a:pt x="8333" y="2505"/>
                  <a:pt x="8223" y="2466"/>
                  <a:pt x="8113" y="2466"/>
                </a:cubicBezTo>
                <a:cubicBezTo>
                  <a:pt x="8003" y="2466"/>
                  <a:pt x="7892" y="2505"/>
                  <a:pt x="7814" y="2584"/>
                </a:cubicBezTo>
                <a:lnTo>
                  <a:pt x="7719" y="2710"/>
                </a:lnTo>
                <a:lnTo>
                  <a:pt x="7719" y="820"/>
                </a:lnTo>
                <a:close/>
                <a:moveTo>
                  <a:pt x="10177" y="820"/>
                </a:moveTo>
                <a:lnTo>
                  <a:pt x="10177" y="9357"/>
                </a:lnTo>
                <a:lnTo>
                  <a:pt x="2458" y="9357"/>
                </a:lnTo>
                <a:lnTo>
                  <a:pt x="2458" y="820"/>
                </a:lnTo>
                <a:lnTo>
                  <a:pt x="6869" y="820"/>
                </a:lnTo>
                <a:lnTo>
                  <a:pt x="6869" y="3687"/>
                </a:lnTo>
                <a:cubicBezTo>
                  <a:pt x="6869" y="3813"/>
                  <a:pt x="6932" y="3970"/>
                  <a:pt x="7026" y="4033"/>
                </a:cubicBezTo>
                <a:cubicBezTo>
                  <a:pt x="7100" y="4093"/>
                  <a:pt x="7196" y="4124"/>
                  <a:pt x="7292" y="4124"/>
                </a:cubicBezTo>
                <a:cubicBezTo>
                  <a:pt x="7400" y="4124"/>
                  <a:pt x="7510" y="4085"/>
                  <a:pt x="7593" y="4002"/>
                </a:cubicBezTo>
                <a:lnTo>
                  <a:pt x="8129" y="3466"/>
                </a:lnTo>
                <a:lnTo>
                  <a:pt x="8664" y="3970"/>
                </a:lnTo>
                <a:cubicBezTo>
                  <a:pt x="8719" y="4024"/>
                  <a:pt x="8844" y="4102"/>
                  <a:pt x="8958" y="4102"/>
                </a:cubicBezTo>
                <a:cubicBezTo>
                  <a:pt x="8976" y="4102"/>
                  <a:pt x="8994" y="4100"/>
                  <a:pt x="9011" y="4096"/>
                </a:cubicBezTo>
                <a:cubicBezTo>
                  <a:pt x="9200" y="4033"/>
                  <a:pt x="9357" y="3876"/>
                  <a:pt x="9357" y="3687"/>
                </a:cubicBezTo>
                <a:lnTo>
                  <a:pt x="9357" y="820"/>
                </a:lnTo>
                <a:close/>
                <a:moveTo>
                  <a:pt x="1639" y="851"/>
                </a:moveTo>
                <a:lnTo>
                  <a:pt x="1639" y="9326"/>
                </a:lnTo>
                <a:cubicBezTo>
                  <a:pt x="1355" y="9326"/>
                  <a:pt x="1103" y="9389"/>
                  <a:pt x="820" y="9546"/>
                </a:cubicBezTo>
                <a:lnTo>
                  <a:pt x="820" y="2017"/>
                </a:lnTo>
                <a:cubicBezTo>
                  <a:pt x="820" y="1481"/>
                  <a:pt x="1166" y="1040"/>
                  <a:pt x="1639" y="851"/>
                </a:cubicBezTo>
                <a:close/>
                <a:moveTo>
                  <a:pt x="10145" y="10177"/>
                </a:moveTo>
                <a:lnTo>
                  <a:pt x="10145" y="11846"/>
                </a:lnTo>
                <a:lnTo>
                  <a:pt x="1639" y="11846"/>
                </a:lnTo>
                <a:cubicBezTo>
                  <a:pt x="1166" y="11846"/>
                  <a:pt x="820" y="11500"/>
                  <a:pt x="820" y="11027"/>
                </a:cubicBezTo>
                <a:cubicBezTo>
                  <a:pt x="820" y="10555"/>
                  <a:pt x="1166" y="10177"/>
                  <a:pt x="1639" y="10177"/>
                </a:cubicBezTo>
                <a:close/>
                <a:moveTo>
                  <a:pt x="1985" y="0"/>
                </a:moveTo>
                <a:cubicBezTo>
                  <a:pt x="851" y="32"/>
                  <a:pt x="0" y="946"/>
                  <a:pt x="0" y="2017"/>
                </a:cubicBezTo>
                <a:lnTo>
                  <a:pt x="0" y="11027"/>
                </a:lnTo>
                <a:cubicBezTo>
                  <a:pt x="0" y="11909"/>
                  <a:pt x="725" y="12665"/>
                  <a:pt x="1639" y="12665"/>
                </a:cubicBezTo>
                <a:lnTo>
                  <a:pt x="10618" y="12665"/>
                </a:lnTo>
                <a:cubicBezTo>
                  <a:pt x="10870" y="12665"/>
                  <a:pt x="11027" y="12476"/>
                  <a:pt x="11027" y="12224"/>
                </a:cubicBezTo>
                <a:lnTo>
                  <a:pt x="11027" y="379"/>
                </a:lnTo>
                <a:cubicBezTo>
                  <a:pt x="11027" y="189"/>
                  <a:pt x="10807" y="0"/>
                  <a:pt x="105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82"/>
        <p:cNvGrpSpPr/>
        <p:nvPr/>
      </p:nvGrpSpPr>
      <p:grpSpPr>
        <a:xfrm>
          <a:off x="0" y="0"/>
          <a:ext cx="0" cy="0"/>
          <a:chOff x="0" y="0"/>
          <a:chExt cx="0" cy="0"/>
        </a:xfrm>
      </p:grpSpPr>
      <p:sp>
        <p:nvSpPr>
          <p:cNvPr id="1583" name="Google Shape;1583;p75"/>
          <p:cNvSpPr/>
          <p:nvPr/>
        </p:nvSpPr>
        <p:spPr>
          <a:xfrm>
            <a:off x="4429725" y="3343300"/>
            <a:ext cx="1884600" cy="1545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584" name="Google Shape;1584;p7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Future Work</a:t>
            </a:r>
            <a:endParaRPr/>
          </a:p>
        </p:txBody>
      </p:sp>
      <p:sp>
        <p:nvSpPr>
          <p:cNvPr id="1585" name="Google Shape;1585;p75"/>
          <p:cNvSpPr/>
          <p:nvPr/>
        </p:nvSpPr>
        <p:spPr>
          <a:xfrm>
            <a:off x="578550" y="1001550"/>
            <a:ext cx="1884600" cy="1545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586" name="Google Shape;1586;p75"/>
          <p:cNvSpPr/>
          <p:nvPr/>
        </p:nvSpPr>
        <p:spPr>
          <a:xfrm>
            <a:off x="3122425" y="1615700"/>
            <a:ext cx="1884600" cy="1545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587" name="Google Shape;1587;p75"/>
          <p:cNvSpPr/>
          <p:nvPr/>
        </p:nvSpPr>
        <p:spPr>
          <a:xfrm>
            <a:off x="5751975" y="1064650"/>
            <a:ext cx="1884600" cy="1770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588" name="Google Shape;1588;p75"/>
          <p:cNvSpPr txBox="1"/>
          <p:nvPr/>
        </p:nvSpPr>
        <p:spPr>
          <a:xfrm>
            <a:off x="5751975" y="1064524"/>
            <a:ext cx="1884600" cy="177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Manjari"/>
                <a:ea typeface="Manjari"/>
                <a:cs typeface="Manjari"/>
                <a:sym typeface="Manjari"/>
              </a:rPr>
              <a:t>Implement search bug functionality</a:t>
            </a:r>
            <a:endParaRPr sz="1600">
              <a:solidFill>
                <a:schemeClr val="accent2"/>
              </a:solidFill>
              <a:latin typeface="Manjari"/>
              <a:ea typeface="Manjari"/>
              <a:cs typeface="Manjari"/>
              <a:sym typeface="Manjari"/>
            </a:endParaRPr>
          </a:p>
        </p:txBody>
      </p:sp>
      <p:sp>
        <p:nvSpPr>
          <p:cNvPr id="1589" name="Google Shape;1589;p75"/>
          <p:cNvSpPr txBox="1"/>
          <p:nvPr/>
        </p:nvSpPr>
        <p:spPr>
          <a:xfrm>
            <a:off x="3122425" y="1615701"/>
            <a:ext cx="1884600" cy="154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Manjari"/>
                <a:ea typeface="Manjari"/>
                <a:cs typeface="Manjari"/>
                <a:sym typeface="Manjari"/>
              </a:rPr>
              <a:t>More detailed development on the Web UI</a:t>
            </a:r>
            <a:endParaRPr sz="1600">
              <a:solidFill>
                <a:schemeClr val="accent2"/>
              </a:solidFill>
              <a:latin typeface="Manjari"/>
              <a:ea typeface="Manjari"/>
              <a:cs typeface="Manjari"/>
              <a:sym typeface="Manjari"/>
            </a:endParaRPr>
          </a:p>
        </p:txBody>
      </p:sp>
      <p:sp>
        <p:nvSpPr>
          <p:cNvPr id="1590" name="Google Shape;1590;p75"/>
          <p:cNvSpPr txBox="1"/>
          <p:nvPr/>
        </p:nvSpPr>
        <p:spPr>
          <a:xfrm>
            <a:off x="578550" y="1001550"/>
            <a:ext cx="1884600" cy="154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Manjari"/>
                <a:ea typeface="Manjari"/>
                <a:cs typeface="Manjari"/>
                <a:sym typeface="Manjari"/>
              </a:rPr>
              <a:t>Extend bug creation system to include medias</a:t>
            </a:r>
            <a:endParaRPr sz="1600">
              <a:solidFill>
                <a:schemeClr val="accent2"/>
              </a:solidFill>
              <a:latin typeface="Manjari"/>
              <a:ea typeface="Manjari"/>
              <a:cs typeface="Manjari"/>
              <a:sym typeface="Manjari"/>
            </a:endParaRPr>
          </a:p>
        </p:txBody>
      </p:sp>
      <p:sp>
        <p:nvSpPr>
          <p:cNvPr id="1591" name="Google Shape;1591;p75"/>
          <p:cNvSpPr txBox="1"/>
          <p:nvPr/>
        </p:nvSpPr>
        <p:spPr>
          <a:xfrm>
            <a:off x="4429725" y="3343301"/>
            <a:ext cx="1884600" cy="154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Manjari"/>
                <a:ea typeface="Manjari"/>
                <a:cs typeface="Manjari"/>
                <a:sym typeface="Manjari"/>
              </a:rPr>
              <a:t>Integrate into mobile app with React Native</a:t>
            </a:r>
            <a:endParaRPr sz="1600">
              <a:solidFill>
                <a:schemeClr val="accent2"/>
              </a:solidFill>
              <a:latin typeface="Manjari"/>
              <a:ea typeface="Manjari"/>
              <a:cs typeface="Manjari"/>
              <a:sym typeface="Manja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95"/>
        <p:cNvGrpSpPr/>
        <p:nvPr/>
      </p:nvGrpSpPr>
      <p:grpSpPr>
        <a:xfrm>
          <a:off x="0" y="0"/>
          <a:ext cx="0" cy="0"/>
          <a:chOff x="0" y="0"/>
          <a:chExt cx="0" cy="0"/>
        </a:xfrm>
      </p:grpSpPr>
      <p:sp>
        <p:nvSpPr>
          <p:cNvPr id="1596" name="Google Shape;1596;p76"/>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References</a:t>
            </a:r>
            <a:endParaRPr/>
          </a:p>
        </p:txBody>
      </p:sp>
      <p:sp>
        <p:nvSpPr>
          <p:cNvPr id="1597" name="Google Shape;1597;p76"/>
          <p:cNvSpPr txBox="1">
            <a:spLocks noGrp="1"/>
          </p:cNvSpPr>
          <p:nvPr>
            <p:ph type="subTitle" idx="1"/>
          </p:nvPr>
        </p:nvSpPr>
        <p:spPr>
          <a:xfrm>
            <a:off x="713225" y="1168075"/>
            <a:ext cx="4989900" cy="3431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a:t>The Pyramid of Doom: callbackhell.com</a:t>
            </a:r>
            <a:endParaRPr/>
          </a:p>
          <a:p>
            <a:pPr marL="457200" lvl="0" indent="-330200" algn="l" rtl="0">
              <a:spcBef>
                <a:spcPts val="0"/>
              </a:spcBef>
              <a:spcAft>
                <a:spcPts val="0"/>
              </a:spcAft>
              <a:buSzPts val="1600"/>
              <a:buChar char="●"/>
            </a:pPr>
            <a:r>
              <a:rPr lang="en" u="sng">
                <a:solidFill>
                  <a:schemeClr val="hlink"/>
                </a:solidFill>
                <a:hlinkClick r:id="rId3"/>
              </a:rPr>
              <a:t>https://en.wikipedia.org/wiki/React_(JavaScript_library)</a:t>
            </a:r>
            <a:endParaRPr/>
          </a:p>
          <a:p>
            <a:pPr marL="457200" lvl="0" indent="-330200" algn="l" rtl="0">
              <a:spcBef>
                <a:spcPts val="0"/>
              </a:spcBef>
              <a:spcAft>
                <a:spcPts val="0"/>
              </a:spcAft>
              <a:buSzPts val="1600"/>
              <a:buChar char="●"/>
            </a:pPr>
            <a:r>
              <a:rPr lang="en"/>
              <a:t>Reactjs.org</a:t>
            </a:r>
            <a:endParaRPr/>
          </a:p>
          <a:p>
            <a:pPr marL="457200" lvl="0" indent="-330200" algn="l" rtl="0">
              <a:spcBef>
                <a:spcPts val="0"/>
              </a:spcBef>
              <a:spcAft>
                <a:spcPts val="0"/>
              </a:spcAft>
              <a:buSzPts val="1600"/>
              <a:buChar char="●"/>
            </a:pPr>
            <a:r>
              <a:rPr lang="en"/>
              <a:t>Expressjs.com</a:t>
            </a:r>
            <a:endParaRPr/>
          </a:p>
          <a:p>
            <a:pPr marL="457200" lvl="0" indent="-330200" algn="l" rtl="0">
              <a:spcBef>
                <a:spcPts val="0"/>
              </a:spcBef>
              <a:spcAft>
                <a:spcPts val="0"/>
              </a:spcAft>
              <a:buSzPts val="1600"/>
              <a:buChar char="●"/>
            </a:pPr>
            <a:r>
              <a:rPr lang="en"/>
              <a:t>reactjs.org/docs</a:t>
            </a:r>
            <a:endParaRPr/>
          </a:p>
          <a:p>
            <a:pPr marL="457200" lvl="0" indent="-330200" algn="l" rtl="0">
              <a:spcBef>
                <a:spcPts val="0"/>
              </a:spcBef>
              <a:spcAft>
                <a:spcPts val="0"/>
              </a:spcAft>
              <a:buSzPts val="1600"/>
              <a:buChar char="●"/>
            </a:pPr>
            <a:r>
              <a:rPr lang="en"/>
              <a:t>en.wikipedia.org/wiki/MySQL</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01"/>
        <p:cNvGrpSpPr/>
        <p:nvPr/>
      </p:nvGrpSpPr>
      <p:grpSpPr>
        <a:xfrm>
          <a:off x="0" y="0"/>
          <a:ext cx="0" cy="0"/>
          <a:chOff x="0" y="0"/>
          <a:chExt cx="0" cy="0"/>
        </a:xfrm>
      </p:grpSpPr>
      <p:sp>
        <p:nvSpPr>
          <p:cNvPr id="1602" name="Google Shape;1602;p7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 you for your attention</a:t>
            </a:r>
            <a:endParaRPr/>
          </a:p>
        </p:txBody>
      </p:sp>
      <p:sp>
        <p:nvSpPr>
          <p:cNvPr id="1603" name="Google Shape;1603;p77"/>
          <p:cNvSpPr/>
          <p:nvPr/>
        </p:nvSpPr>
        <p:spPr>
          <a:xfrm>
            <a:off x="1765200" y="1451175"/>
            <a:ext cx="5613600" cy="2838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b="1"/>
              <a:t>Q&amp;A</a:t>
            </a:r>
            <a:endParaRPr sz="60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54"/>
          <p:cNvSpPr txBox="1">
            <a:spLocks noGrp="1"/>
          </p:cNvSpPr>
          <p:nvPr>
            <p:ph type="subTitle" idx="2"/>
          </p:nvPr>
        </p:nvSpPr>
        <p:spPr>
          <a:xfrm>
            <a:off x="789900" y="3380175"/>
            <a:ext cx="2524800" cy="10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Platform and Tools</a:t>
            </a:r>
            <a:endParaRPr/>
          </a:p>
          <a:p>
            <a:pPr marL="0" lvl="0" indent="0" algn="l" rtl="0">
              <a:spcBef>
                <a:spcPts val="0"/>
              </a:spcBef>
              <a:spcAft>
                <a:spcPts val="0"/>
              </a:spcAft>
              <a:buNone/>
            </a:pPr>
            <a:r>
              <a:rPr lang="en"/>
              <a:t>Similar Systems</a:t>
            </a:r>
            <a:endParaRPr/>
          </a:p>
        </p:txBody>
      </p:sp>
      <p:sp>
        <p:nvSpPr>
          <p:cNvPr id="1329" name="Google Shape;1329;p5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Table of contents</a:t>
            </a:r>
            <a:endParaRPr/>
          </a:p>
        </p:txBody>
      </p:sp>
      <p:sp>
        <p:nvSpPr>
          <p:cNvPr id="1330" name="Google Shape;1330;p54">
            <a:hlinkClick r:id="rId3" action="ppaction://hlinksldjump"/>
          </p:cNvPr>
          <p:cNvSpPr txBox="1">
            <a:spLocks noGrp="1"/>
          </p:cNvSpPr>
          <p:nvPr>
            <p:ph type="subTitle" idx="3"/>
          </p:nvPr>
        </p:nvSpPr>
        <p:spPr>
          <a:xfrm>
            <a:off x="1391100" y="1434475"/>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a:t>Introduction	</a:t>
            </a:r>
            <a:endParaRPr sz="1600"/>
          </a:p>
        </p:txBody>
      </p:sp>
      <p:sp>
        <p:nvSpPr>
          <p:cNvPr id="1331" name="Google Shape;1331;p54">
            <a:hlinkClick r:id="rId4" action="ppaction://hlinksldjump"/>
          </p:cNvPr>
          <p:cNvSpPr txBox="1">
            <a:spLocks noGrp="1"/>
          </p:cNvSpPr>
          <p:nvPr>
            <p:ph type="subTitle" idx="4"/>
          </p:nvPr>
        </p:nvSpPr>
        <p:spPr>
          <a:xfrm>
            <a:off x="3905700" y="1434475"/>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a:t>System Design</a:t>
            </a:r>
            <a:endParaRPr sz="1600"/>
          </a:p>
        </p:txBody>
      </p:sp>
      <p:sp>
        <p:nvSpPr>
          <p:cNvPr id="1332" name="Google Shape;1332;p54">
            <a:hlinkClick r:id="rId5" action="ppaction://hlinksldjump"/>
          </p:cNvPr>
          <p:cNvSpPr txBox="1">
            <a:spLocks noGrp="1"/>
          </p:cNvSpPr>
          <p:nvPr>
            <p:ph type="subTitle" idx="5"/>
          </p:nvPr>
        </p:nvSpPr>
        <p:spPr>
          <a:xfrm>
            <a:off x="1391100" y="2992275"/>
            <a:ext cx="21999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a:t>Literature review</a:t>
            </a:r>
            <a:endParaRPr sz="1600"/>
          </a:p>
        </p:txBody>
      </p:sp>
      <p:sp>
        <p:nvSpPr>
          <p:cNvPr id="1333" name="Google Shape;1333;p54">
            <a:hlinkClick r:id="rId6" action="ppaction://hlinksldjump"/>
          </p:cNvPr>
          <p:cNvSpPr txBox="1">
            <a:spLocks noGrp="1"/>
          </p:cNvSpPr>
          <p:nvPr>
            <p:ph type="subTitle" idx="6"/>
          </p:nvPr>
        </p:nvSpPr>
        <p:spPr>
          <a:xfrm>
            <a:off x="3815775" y="2992275"/>
            <a:ext cx="25248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a:t>System Implementation</a:t>
            </a:r>
            <a:endParaRPr sz="1600"/>
          </a:p>
        </p:txBody>
      </p:sp>
      <p:sp>
        <p:nvSpPr>
          <p:cNvPr id="1334" name="Google Shape;1334;p54"/>
          <p:cNvSpPr txBox="1">
            <a:spLocks noGrp="1"/>
          </p:cNvSpPr>
          <p:nvPr>
            <p:ph type="subTitle" idx="7"/>
          </p:nvPr>
        </p:nvSpPr>
        <p:spPr>
          <a:xfrm>
            <a:off x="789900" y="1825200"/>
            <a:ext cx="2524800" cy="10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 and Objective</a:t>
            </a:r>
            <a:endParaRPr/>
          </a:p>
        </p:txBody>
      </p:sp>
      <p:sp>
        <p:nvSpPr>
          <p:cNvPr id="1335" name="Google Shape;1335;p54"/>
          <p:cNvSpPr txBox="1">
            <a:spLocks noGrp="1"/>
          </p:cNvSpPr>
          <p:nvPr>
            <p:ph type="subTitle" idx="8"/>
          </p:nvPr>
        </p:nvSpPr>
        <p:spPr>
          <a:xfrm>
            <a:off x="3304500" y="1825200"/>
            <a:ext cx="2524800" cy="10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Entity R. Diagram</a:t>
            </a:r>
            <a:endParaRPr/>
          </a:p>
          <a:p>
            <a:pPr marL="0" lvl="0" indent="0" algn="l" rtl="0">
              <a:spcBef>
                <a:spcPts val="0"/>
              </a:spcBef>
              <a:spcAft>
                <a:spcPts val="0"/>
              </a:spcAft>
              <a:buNone/>
            </a:pPr>
            <a:r>
              <a:rPr lang="en"/>
              <a:t>Table R. Diagram</a:t>
            </a:r>
            <a:endParaRPr/>
          </a:p>
          <a:p>
            <a:pPr marL="0" lvl="0" indent="0" algn="l" rtl="0">
              <a:spcBef>
                <a:spcPts val="0"/>
              </a:spcBef>
              <a:spcAft>
                <a:spcPts val="0"/>
              </a:spcAft>
              <a:buNone/>
            </a:pPr>
            <a:r>
              <a:rPr lang="en"/>
              <a:t>Other Diagrams</a:t>
            </a:r>
            <a:endParaRPr/>
          </a:p>
        </p:txBody>
      </p:sp>
      <p:sp>
        <p:nvSpPr>
          <p:cNvPr id="1336" name="Google Shape;1336;p54">
            <a:hlinkClick r:id="rId3" action="ppaction://hlinksldjump"/>
          </p:cNvPr>
          <p:cNvSpPr txBox="1">
            <a:spLocks noGrp="1"/>
          </p:cNvSpPr>
          <p:nvPr>
            <p:ph type="title" idx="9"/>
          </p:nvPr>
        </p:nvSpPr>
        <p:spPr>
          <a:xfrm>
            <a:off x="792175" y="143447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t>01</a:t>
            </a:r>
            <a:endParaRPr/>
          </a:p>
        </p:txBody>
      </p:sp>
      <p:sp>
        <p:nvSpPr>
          <p:cNvPr id="1337" name="Google Shape;1337;p54">
            <a:hlinkClick r:id="rId4" action="ppaction://hlinksldjump"/>
          </p:cNvPr>
          <p:cNvSpPr txBox="1">
            <a:spLocks noGrp="1"/>
          </p:cNvSpPr>
          <p:nvPr>
            <p:ph type="title" idx="13"/>
          </p:nvPr>
        </p:nvSpPr>
        <p:spPr>
          <a:xfrm>
            <a:off x="3314700" y="143447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t>03</a:t>
            </a:r>
            <a:endParaRPr/>
          </a:p>
        </p:txBody>
      </p:sp>
      <p:sp>
        <p:nvSpPr>
          <p:cNvPr id="1338" name="Google Shape;1338;p54">
            <a:hlinkClick r:id="rId5" action="ppaction://hlinksldjump"/>
          </p:cNvPr>
          <p:cNvSpPr txBox="1">
            <a:spLocks noGrp="1"/>
          </p:cNvSpPr>
          <p:nvPr>
            <p:ph type="title" idx="14"/>
          </p:nvPr>
        </p:nvSpPr>
        <p:spPr>
          <a:xfrm>
            <a:off x="792175" y="2992276"/>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t>02</a:t>
            </a:r>
            <a:endParaRPr/>
          </a:p>
        </p:txBody>
      </p:sp>
      <p:sp>
        <p:nvSpPr>
          <p:cNvPr id="1339" name="Google Shape;1339;p54">
            <a:hlinkClick r:id="rId6" action="ppaction://hlinksldjump"/>
          </p:cNvPr>
          <p:cNvSpPr txBox="1">
            <a:spLocks noGrp="1"/>
          </p:cNvSpPr>
          <p:nvPr>
            <p:ph type="title" idx="15"/>
          </p:nvPr>
        </p:nvSpPr>
        <p:spPr>
          <a:xfrm>
            <a:off x="3314700" y="2992276"/>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t>04</a:t>
            </a:r>
            <a:endParaRPr/>
          </a:p>
        </p:txBody>
      </p:sp>
      <p:sp>
        <p:nvSpPr>
          <p:cNvPr id="1340" name="Google Shape;1340;p54"/>
          <p:cNvSpPr txBox="1">
            <a:spLocks noGrp="1"/>
          </p:cNvSpPr>
          <p:nvPr>
            <p:ph type="subTitle" idx="16"/>
          </p:nvPr>
        </p:nvSpPr>
        <p:spPr>
          <a:xfrm>
            <a:off x="6204625" y="3380175"/>
            <a:ext cx="2524800" cy="10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List of completed works</a:t>
            </a:r>
            <a:endParaRPr/>
          </a:p>
          <a:p>
            <a:pPr marL="0" lvl="0" indent="0" algn="l" rtl="0">
              <a:spcBef>
                <a:spcPts val="0"/>
              </a:spcBef>
              <a:spcAft>
                <a:spcPts val="0"/>
              </a:spcAft>
              <a:buNone/>
            </a:pPr>
            <a:r>
              <a:rPr lang="en"/>
              <a:t>Pros and Cons</a:t>
            </a:r>
            <a:endParaRPr/>
          </a:p>
          <a:p>
            <a:pPr marL="0" lvl="0" indent="0" algn="l" rtl="0">
              <a:spcBef>
                <a:spcPts val="0"/>
              </a:spcBef>
              <a:spcAft>
                <a:spcPts val="0"/>
              </a:spcAft>
              <a:buNone/>
            </a:pPr>
            <a:r>
              <a:rPr lang="en"/>
              <a:t>Future Works</a:t>
            </a:r>
            <a:endParaRPr/>
          </a:p>
        </p:txBody>
      </p:sp>
      <p:sp>
        <p:nvSpPr>
          <p:cNvPr id="1341" name="Google Shape;1341;p54">
            <a:hlinkClick r:id="rId7" action="ppaction://hlinksldjump"/>
          </p:cNvPr>
          <p:cNvSpPr txBox="1">
            <a:spLocks noGrp="1"/>
          </p:cNvSpPr>
          <p:nvPr>
            <p:ph type="subTitle" idx="17"/>
          </p:nvPr>
        </p:nvSpPr>
        <p:spPr>
          <a:xfrm>
            <a:off x="6801025" y="1412875"/>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a:t>Demo</a:t>
            </a:r>
            <a:endParaRPr sz="1600"/>
          </a:p>
        </p:txBody>
      </p:sp>
      <p:sp>
        <p:nvSpPr>
          <p:cNvPr id="1342" name="Google Shape;1342;p54">
            <a:hlinkClick r:id="rId8" action="ppaction://hlinksldjump"/>
          </p:cNvPr>
          <p:cNvSpPr txBox="1">
            <a:spLocks noGrp="1"/>
          </p:cNvSpPr>
          <p:nvPr>
            <p:ph type="subTitle" idx="18"/>
          </p:nvPr>
        </p:nvSpPr>
        <p:spPr>
          <a:xfrm>
            <a:off x="6801025" y="2970687"/>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a:t>Conclusion</a:t>
            </a:r>
            <a:endParaRPr sz="1600"/>
          </a:p>
        </p:txBody>
      </p:sp>
      <p:sp>
        <p:nvSpPr>
          <p:cNvPr id="1343" name="Google Shape;1343;p54">
            <a:hlinkClick r:id="rId7" action="ppaction://hlinksldjump"/>
          </p:cNvPr>
          <p:cNvSpPr txBox="1">
            <a:spLocks noGrp="1"/>
          </p:cNvSpPr>
          <p:nvPr>
            <p:ph type="title" idx="20"/>
          </p:nvPr>
        </p:nvSpPr>
        <p:spPr>
          <a:xfrm>
            <a:off x="6204625" y="143447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t>05</a:t>
            </a:r>
            <a:endParaRPr/>
          </a:p>
        </p:txBody>
      </p:sp>
      <p:sp>
        <p:nvSpPr>
          <p:cNvPr id="1344" name="Google Shape;1344;p54">
            <a:hlinkClick r:id="rId8" action="ppaction://hlinksldjump"/>
          </p:cNvPr>
          <p:cNvSpPr txBox="1">
            <a:spLocks noGrp="1"/>
          </p:cNvSpPr>
          <p:nvPr>
            <p:ph type="title" idx="21"/>
          </p:nvPr>
        </p:nvSpPr>
        <p:spPr>
          <a:xfrm>
            <a:off x="6204625" y="2992276"/>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t>06</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48"/>
        <p:cNvGrpSpPr/>
        <p:nvPr/>
      </p:nvGrpSpPr>
      <p:grpSpPr>
        <a:xfrm>
          <a:off x="0" y="0"/>
          <a:ext cx="0" cy="0"/>
          <a:chOff x="0" y="0"/>
          <a:chExt cx="0" cy="0"/>
        </a:xfrm>
      </p:grpSpPr>
      <p:sp>
        <p:nvSpPr>
          <p:cNvPr id="1349" name="Google Shape;1349;p55"/>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r>
              <a:rPr lang="en">
                <a:solidFill>
                  <a:schemeClr val="accent2"/>
                </a:solidFill>
              </a:rPr>
              <a:t> </a:t>
            </a:r>
            <a:endParaRPr>
              <a:solidFill>
                <a:schemeClr val="accent2"/>
              </a:solidFill>
            </a:endParaRPr>
          </a:p>
        </p:txBody>
      </p:sp>
      <p:sp>
        <p:nvSpPr>
          <p:cNvPr id="1350" name="Google Shape;1350;p55"/>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1351" name="Google Shape;1351;p55"/>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5">
            <a:hlinkClick r:id="" action="ppaction://noaction"/>
          </p:cNvPr>
          <p:cNvSpPr/>
          <p:nvPr/>
        </p:nvSpPr>
        <p:spPr>
          <a:xfrm>
            <a:off x="2577825" y="3950325"/>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chemeClr val="accent2"/>
              </a:solidFill>
              <a:latin typeface="Hammersmith One"/>
              <a:ea typeface="Hammersmith One"/>
              <a:cs typeface="Hammersmith One"/>
              <a:sym typeface="Hammersmith One"/>
            </a:endParaRPr>
          </a:p>
        </p:txBody>
      </p:sp>
      <p:sp>
        <p:nvSpPr>
          <p:cNvPr id="1353" name="Google Shape;1353;p55">
            <a:hlinkClick r:id="" action="ppaction://noaction"/>
          </p:cNvPr>
          <p:cNvSpPr/>
          <p:nvPr/>
        </p:nvSpPr>
        <p:spPr>
          <a:xfrm>
            <a:off x="4959375" y="3950325"/>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chemeClr val="accent2"/>
              </a:solidFill>
              <a:latin typeface="Hammersmith One"/>
              <a:ea typeface="Hammersmith One"/>
              <a:cs typeface="Hammersmith One"/>
              <a:sym typeface="Hammersmith One"/>
            </a:endParaRPr>
          </a:p>
        </p:txBody>
      </p:sp>
      <p:sp>
        <p:nvSpPr>
          <p:cNvPr id="1354" name="Google Shape;1354;p55">
            <a:hlinkClick r:id="rId3" action="ppaction://hlinksldjump"/>
          </p:cNvPr>
          <p:cNvSpPr/>
          <p:nvPr/>
        </p:nvSpPr>
        <p:spPr>
          <a:xfrm>
            <a:off x="713225"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chemeClr val="accent2"/>
              </a:solidFill>
              <a:latin typeface="Hammersmith One"/>
              <a:ea typeface="Hammersmith One"/>
              <a:cs typeface="Hammersmith One"/>
              <a:sym typeface="Hammersmith O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8"/>
        <p:cNvGrpSpPr/>
        <p:nvPr/>
      </p:nvGrpSpPr>
      <p:grpSpPr>
        <a:xfrm>
          <a:off x="0" y="0"/>
          <a:ext cx="0" cy="0"/>
          <a:chOff x="0" y="0"/>
          <a:chExt cx="0" cy="0"/>
        </a:xfrm>
      </p:grpSpPr>
      <p:sp>
        <p:nvSpPr>
          <p:cNvPr id="1359" name="Google Shape;1359;p56"/>
          <p:cNvSpPr/>
          <p:nvPr/>
        </p:nvSpPr>
        <p:spPr>
          <a:xfrm>
            <a:off x="495525" y="1152600"/>
            <a:ext cx="4281300" cy="3705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Motivation and Objective</a:t>
            </a:r>
            <a:endParaRPr/>
          </a:p>
        </p:txBody>
      </p:sp>
      <p:sp>
        <p:nvSpPr>
          <p:cNvPr id="1361" name="Google Shape;1361;p56"/>
          <p:cNvSpPr txBox="1">
            <a:spLocks noGrp="1"/>
          </p:cNvSpPr>
          <p:nvPr>
            <p:ph type="subTitle" idx="1"/>
          </p:nvPr>
        </p:nvSpPr>
        <p:spPr>
          <a:xfrm>
            <a:off x="495525" y="1152600"/>
            <a:ext cx="4281300" cy="3705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a:t>User may encounter unexpected features or errors when running applications → bugs / glitches</a:t>
            </a:r>
            <a:endParaRPr/>
          </a:p>
          <a:p>
            <a:pPr marL="457200" lvl="0" indent="0" algn="l" rtl="0">
              <a:spcBef>
                <a:spcPts val="0"/>
              </a:spcBef>
              <a:spcAft>
                <a:spcPts val="0"/>
              </a:spcAft>
              <a:buNone/>
            </a:pPr>
            <a:endParaRPr/>
          </a:p>
          <a:p>
            <a:pPr marL="457200" lvl="0" indent="-330200" algn="l" rtl="0">
              <a:spcBef>
                <a:spcPts val="0"/>
              </a:spcBef>
              <a:spcAft>
                <a:spcPts val="0"/>
              </a:spcAft>
              <a:buSzPts val="1600"/>
              <a:buChar char="●"/>
            </a:pPr>
            <a:r>
              <a:rPr lang="en"/>
              <a:t>Gives user bad experience with the application overall</a:t>
            </a:r>
            <a:endParaRPr/>
          </a:p>
          <a:p>
            <a:pPr marL="457200" lvl="0" indent="0" algn="l" rtl="0">
              <a:spcBef>
                <a:spcPts val="0"/>
              </a:spcBef>
              <a:spcAft>
                <a:spcPts val="0"/>
              </a:spcAft>
              <a:buNone/>
            </a:pPr>
            <a:endParaRPr/>
          </a:p>
          <a:p>
            <a:pPr marL="457200" lvl="0" indent="-330200" algn="l" rtl="0">
              <a:spcBef>
                <a:spcPts val="0"/>
              </a:spcBef>
              <a:spcAft>
                <a:spcPts val="0"/>
              </a:spcAft>
              <a:buSzPts val="1600"/>
              <a:buChar char="●"/>
            </a:pPr>
            <a:r>
              <a:rPr lang="en"/>
              <a:t>Bug reportings has been easier</a:t>
            </a:r>
            <a:endParaRPr/>
          </a:p>
          <a:p>
            <a:pPr marL="457200" lvl="0" indent="0" algn="l" rtl="0">
              <a:spcBef>
                <a:spcPts val="0"/>
              </a:spcBef>
              <a:spcAft>
                <a:spcPts val="0"/>
              </a:spcAft>
              <a:buNone/>
            </a:pPr>
            <a:endParaRPr/>
          </a:p>
          <a:p>
            <a:pPr marL="457200" lvl="0" indent="-330200" algn="l" rtl="0">
              <a:spcBef>
                <a:spcPts val="0"/>
              </a:spcBef>
              <a:spcAft>
                <a:spcPts val="0"/>
              </a:spcAft>
              <a:buSzPts val="1600"/>
              <a:buChar char="●"/>
            </a:pPr>
            <a:r>
              <a:rPr lang="en"/>
              <a:t>Keep tracking and providing bug resolvement more rapidly</a:t>
            </a:r>
            <a:endParaRPr/>
          </a:p>
          <a:p>
            <a:pPr marL="457200" lvl="0" indent="0" algn="l" rtl="0">
              <a:spcBef>
                <a:spcPts val="0"/>
              </a:spcBef>
              <a:spcAft>
                <a:spcPts val="0"/>
              </a:spcAft>
              <a:buNone/>
            </a:pPr>
            <a:endParaRPr/>
          </a:p>
          <a:p>
            <a:pPr marL="457200" lvl="0" indent="0" algn="l" rtl="0">
              <a:spcBef>
                <a:spcPts val="0"/>
              </a:spcBef>
              <a:spcAft>
                <a:spcPts val="0"/>
              </a:spcAft>
              <a:buNone/>
            </a:pPr>
            <a:endParaRPr/>
          </a:p>
        </p:txBody>
      </p:sp>
      <p:grpSp>
        <p:nvGrpSpPr>
          <p:cNvPr id="1362" name="Google Shape;1362;p56"/>
          <p:cNvGrpSpPr/>
          <p:nvPr/>
        </p:nvGrpSpPr>
        <p:grpSpPr>
          <a:xfrm rot="10800000" flipH="1">
            <a:off x="4776891" y="3572332"/>
            <a:ext cx="1696762" cy="1688828"/>
            <a:chOff x="2414491" y="671177"/>
            <a:chExt cx="1830972" cy="1822411"/>
          </a:xfrm>
        </p:grpSpPr>
        <p:sp>
          <p:nvSpPr>
            <p:cNvPr id="1363" name="Google Shape;1363;p5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0"/>
        <p:cNvGrpSpPr/>
        <p:nvPr/>
      </p:nvGrpSpPr>
      <p:grpSpPr>
        <a:xfrm>
          <a:off x="0" y="0"/>
          <a:ext cx="0" cy="0"/>
          <a:chOff x="0" y="0"/>
          <a:chExt cx="0" cy="0"/>
        </a:xfrm>
      </p:grpSpPr>
      <p:sp>
        <p:nvSpPr>
          <p:cNvPr id="1401" name="Google Shape;1401;p57"/>
          <p:cNvSpPr/>
          <p:nvPr/>
        </p:nvSpPr>
        <p:spPr>
          <a:xfrm>
            <a:off x="4429725" y="3343300"/>
            <a:ext cx="1884600" cy="1545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402" name="Google Shape;1402;p5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Learning outcome</a:t>
            </a:r>
            <a:endParaRPr/>
          </a:p>
        </p:txBody>
      </p:sp>
      <p:sp>
        <p:nvSpPr>
          <p:cNvPr id="1403" name="Google Shape;1403;p57"/>
          <p:cNvSpPr/>
          <p:nvPr/>
        </p:nvSpPr>
        <p:spPr>
          <a:xfrm>
            <a:off x="578550" y="1001550"/>
            <a:ext cx="1884600" cy="1545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404" name="Google Shape;1404;p57"/>
          <p:cNvSpPr/>
          <p:nvPr/>
        </p:nvSpPr>
        <p:spPr>
          <a:xfrm>
            <a:off x="3122425" y="1615700"/>
            <a:ext cx="1884600" cy="1545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405" name="Google Shape;1405;p57"/>
          <p:cNvSpPr/>
          <p:nvPr/>
        </p:nvSpPr>
        <p:spPr>
          <a:xfrm>
            <a:off x="5751975" y="1064650"/>
            <a:ext cx="1884600" cy="1770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406" name="Google Shape;1406;p57"/>
          <p:cNvSpPr txBox="1"/>
          <p:nvPr/>
        </p:nvSpPr>
        <p:spPr>
          <a:xfrm>
            <a:off x="5751975" y="1064524"/>
            <a:ext cx="1884600" cy="177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Manjari"/>
                <a:ea typeface="Manjari"/>
                <a:cs typeface="Manjari"/>
                <a:sym typeface="Manjari"/>
              </a:rPr>
              <a:t>Advance skills in developing Web frontend and backend</a:t>
            </a:r>
            <a:endParaRPr sz="1600">
              <a:solidFill>
                <a:schemeClr val="accent2"/>
              </a:solidFill>
              <a:latin typeface="Manjari"/>
              <a:ea typeface="Manjari"/>
              <a:cs typeface="Manjari"/>
              <a:sym typeface="Manjari"/>
            </a:endParaRPr>
          </a:p>
        </p:txBody>
      </p:sp>
      <p:sp>
        <p:nvSpPr>
          <p:cNvPr id="1407" name="Google Shape;1407;p57"/>
          <p:cNvSpPr txBox="1"/>
          <p:nvPr/>
        </p:nvSpPr>
        <p:spPr>
          <a:xfrm>
            <a:off x="3122425" y="1615701"/>
            <a:ext cx="1884600" cy="154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Manjari"/>
                <a:ea typeface="Manjari"/>
                <a:cs typeface="Manjari"/>
                <a:sym typeface="Manjari"/>
              </a:rPr>
              <a:t>Improve skills in designing databases and UI in application</a:t>
            </a:r>
            <a:endParaRPr sz="1600">
              <a:solidFill>
                <a:schemeClr val="accent2"/>
              </a:solidFill>
              <a:latin typeface="Manjari"/>
              <a:ea typeface="Manjari"/>
              <a:cs typeface="Manjari"/>
              <a:sym typeface="Manjari"/>
            </a:endParaRPr>
          </a:p>
        </p:txBody>
      </p:sp>
      <p:sp>
        <p:nvSpPr>
          <p:cNvPr id="1408" name="Google Shape;1408;p57"/>
          <p:cNvSpPr txBox="1"/>
          <p:nvPr/>
        </p:nvSpPr>
        <p:spPr>
          <a:xfrm>
            <a:off x="578550" y="1001550"/>
            <a:ext cx="1884600" cy="154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Manjari"/>
                <a:ea typeface="Manjari"/>
                <a:cs typeface="Manjari"/>
                <a:sym typeface="Manjari"/>
              </a:rPr>
              <a:t>Understand the Model – View – Control structure of a Web Application</a:t>
            </a:r>
            <a:endParaRPr sz="1600">
              <a:solidFill>
                <a:schemeClr val="accent2"/>
              </a:solidFill>
              <a:latin typeface="Manjari"/>
              <a:ea typeface="Manjari"/>
              <a:cs typeface="Manjari"/>
              <a:sym typeface="Manjari"/>
            </a:endParaRPr>
          </a:p>
        </p:txBody>
      </p:sp>
      <p:sp>
        <p:nvSpPr>
          <p:cNvPr id="1409" name="Google Shape;1409;p57"/>
          <p:cNvSpPr txBox="1"/>
          <p:nvPr/>
        </p:nvSpPr>
        <p:spPr>
          <a:xfrm>
            <a:off x="4429725" y="3343301"/>
            <a:ext cx="1884600" cy="154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Manjari"/>
                <a:ea typeface="Manjari"/>
                <a:cs typeface="Manjari"/>
                <a:sym typeface="Manjari"/>
              </a:rPr>
              <a:t>Practicing teamwork and problem solving</a:t>
            </a:r>
            <a:endParaRPr sz="1600">
              <a:solidFill>
                <a:schemeClr val="accent2"/>
              </a:solidFill>
              <a:latin typeface="Manjari"/>
              <a:ea typeface="Manjari"/>
              <a:cs typeface="Manjari"/>
              <a:sym typeface="Manja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3"/>
        <p:cNvGrpSpPr/>
        <p:nvPr/>
      </p:nvGrpSpPr>
      <p:grpSpPr>
        <a:xfrm>
          <a:off x="0" y="0"/>
          <a:ext cx="0" cy="0"/>
          <a:chOff x="0" y="0"/>
          <a:chExt cx="0" cy="0"/>
        </a:xfrm>
      </p:grpSpPr>
      <p:sp>
        <p:nvSpPr>
          <p:cNvPr id="1414" name="Google Shape;1414;p58"/>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Literature review</a:t>
            </a:r>
            <a:endParaRPr/>
          </a:p>
        </p:txBody>
      </p:sp>
      <p:sp>
        <p:nvSpPr>
          <p:cNvPr id="1415" name="Google Shape;1415;p58"/>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1416" name="Google Shape;1416;p58"/>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8">
            <a:hlinkClick r:id="rId3" action="ppaction://hlinksldjump"/>
          </p:cNvPr>
          <p:cNvSpPr/>
          <p:nvPr/>
        </p:nvSpPr>
        <p:spPr>
          <a:xfrm>
            <a:off x="713225"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chemeClr val="accent2"/>
              </a:solidFill>
              <a:latin typeface="Hammersmith One"/>
              <a:ea typeface="Hammersmith One"/>
              <a:cs typeface="Hammersmith One"/>
              <a:sym typeface="Hammersmith O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2" name="Google Shape;1422;p5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Platforms and Tools</a:t>
            </a:r>
            <a:endParaRPr/>
          </a:p>
        </p:txBody>
      </p:sp>
      <p:sp>
        <p:nvSpPr>
          <p:cNvPr id="1423" name="Google Shape;1423;p59">
            <a:hlinkClick r:id="" action="ppaction://noaction"/>
          </p:cNvPr>
          <p:cNvSpPr/>
          <p:nvPr/>
        </p:nvSpPr>
        <p:spPr>
          <a:xfrm>
            <a:off x="6823850"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chemeClr val="accent2"/>
              </a:solidFill>
              <a:latin typeface="Hammersmith One"/>
              <a:ea typeface="Hammersmith One"/>
              <a:cs typeface="Hammersmith One"/>
              <a:sym typeface="Hammersmith One"/>
            </a:endParaRPr>
          </a:p>
        </p:txBody>
      </p:sp>
      <p:sp>
        <p:nvSpPr>
          <p:cNvPr id="1424" name="Google Shape;1424;p59"/>
          <p:cNvSpPr/>
          <p:nvPr/>
        </p:nvSpPr>
        <p:spPr>
          <a:xfrm rot="-7977683">
            <a:off x="7291074" y="3154725"/>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9"/>
          <p:cNvSpPr/>
          <p:nvPr/>
        </p:nvSpPr>
        <p:spPr>
          <a:xfrm rot="-996204" flipH="1">
            <a:off x="-917706" y="-448408"/>
            <a:ext cx="3403937" cy="338982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9"/>
          <p:cNvSpPr/>
          <p:nvPr/>
        </p:nvSpPr>
        <p:spPr>
          <a:xfrm>
            <a:off x="1212125" y="1157400"/>
            <a:ext cx="4230600" cy="2828700"/>
          </a:xfrm>
          <a:prstGeom prst="rect">
            <a:avLst/>
          </a:prstGeom>
          <a:solidFill>
            <a:schemeClr val="accent4"/>
          </a:solidFill>
          <a:ln>
            <a:noFill/>
          </a:ln>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
              <a:t>An open – source JavaScript library used for front-end user interface</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Created originally by Jordan Walke</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Currently maintained by Facebook and other community developers around the globe</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Contains one of the most popular resources to create user interfaces due to its high performance, flexibility and the powerful support community</a:t>
            </a:r>
            <a:endParaRPr/>
          </a:p>
        </p:txBody>
      </p:sp>
      <p:pic>
        <p:nvPicPr>
          <p:cNvPr id="1427" name="Google Shape;1427;p59"/>
          <p:cNvPicPr preferRelativeResize="0"/>
          <p:nvPr/>
        </p:nvPicPr>
        <p:blipFill>
          <a:blip r:embed="rId3">
            <a:alphaModFix/>
          </a:blip>
          <a:stretch>
            <a:fillRect/>
          </a:stretch>
        </p:blipFill>
        <p:spPr>
          <a:xfrm>
            <a:off x="5575775" y="1158163"/>
            <a:ext cx="2914650" cy="1571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1"/>
        <p:cNvGrpSpPr/>
        <p:nvPr/>
      </p:nvGrpSpPr>
      <p:grpSpPr>
        <a:xfrm>
          <a:off x="0" y="0"/>
          <a:ext cx="0" cy="0"/>
          <a:chOff x="0" y="0"/>
          <a:chExt cx="0" cy="0"/>
        </a:xfrm>
      </p:grpSpPr>
      <p:sp>
        <p:nvSpPr>
          <p:cNvPr id="1432" name="Google Shape;1432;p60"/>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Platforms and Tools</a:t>
            </a:r>
            <a:endParaRPr/>
          </a:p>
        </p:txBody>
      </p:sp>
      <p:pic>
        <p:nvPicPr>
          <p:cNvPr id="1433" name="Google Shape;1433;p60"/>
          <p:cNvPicPr preferRelativeResize="0"/>
          <p:nvPr/>
        </p:nvPicPr>
        <p:blipFill>
          <a:blip r:embed="rId3">
            <a:alphaModFix/>
          </a:blip>
          <a:stretch>
            <a:fillRect/>
          </a:stretch>
        </p:blipFill>
        <p:spPr>
          <a:xfrm>
            <a:off x="5642550" y="2613200"/>
            <a:ext cx="3501450" cy="1470625"/>
          </a:xfrm>
          <a:prstGeom prst="rect">
            <a:avLst/>
          </a:prstGeom>
          <a:noFill/>
          <a:ln>
            <a:noFill/>
          </a:ln>
        </p:spPr>
      </p:pic>
      <p:sp>
        <p:nvSpPr>
          <p:cNvPr id="1434" name="Google Shape;1434;p60"/>
          <p:cNvSpPr/>
          <p:nvPr/>
        </p:nvSpPr>
        <p:spPr>
          <a:xfrm>
            <a:off x="713250" y="1160475"/>
            <a:ext cx="4978800" cy="2146500"/>
          </a:xfrm>
          <a:prstGeom prst="rect">
            <a:avLst/>
          </a:prstGeom>
          <a:solidFill>
            <a:schemeClr val="accent4"/>
          </a:solidFill>
          <a:ln>
            <a:noFill/>
          </a:ln>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
              <a:t>An open – source web application framework for Node.js used for designing and building backend of web applications</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Written in JavaScript that gives programmers and developers easier to build web applications.</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Lightweight and can help organize one’s web application on the backend side into a secure       Model – View – Control structure</a:t>
            </a:r>
            <a:endParaRPr/>
          </a:p>
        </p:txBody>
      </p:sp>
    </p:spTree>
  </p:cSld>
  <p:clrMapOvr>
    <a:masterClrMapping/>
  </p:clrMapOvr>
</p:sld>
</file>

<file path=ppt/theme/theme1.xml><?xml version="1.0" encoding="utf-8"?>
<a:theme xmlns:a="http://schemas.openxmlformats.org/drawingml/2006/main" name="Elegant Education Pack for Students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579</Words>
  <Application>Microsoft Office PowerPoint</Application>
  <PresentationFormat>On-screen Show (16:9)</PresentationFormat>
  <Paragraphs>117</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Manjari</vt:lpstr>
      <vt:lpstr>Anaheim</vt:lpstr>
      <vt:lpstr>Arial</vt:lpstr>
      <vt:lpstr>Ubuntu</vt:lpstr>
      <vt:lpstr>Hammersmith One</vt:lpstr>
      <vt:lpstr>Roboto Condensed Light</vt:lpstr>
      <vt:lpstr>Nunito</vt:lpstr>
      <vt:lpstr>Elegant Education Pack for Students by Slidesgo</vt:lpstr>
      <vt:lpstr>WAD PRESENTATION GROUP 5 BUG TRACKER</vt:lpstr>
      <vt:lpstr>Team members</vt:lpstr>
      <vt:lpstr>Table of contents</vt:lpstr>
      <vt:lpstr>Introduction </vt:lpstr>
      <vt:lpstr>Motivation and Objective</vt:lpstr>
      <vt:lpstr>Learning outcome</vt:lpstr>
      <vt:lpstr>Literature review</vt:lpstr>
      <vt:lpstr>Platforms and Tools</vt:lpstr>
      <vt:lpstr>Platforms and Tools</vt:lpstr>
      <vt:lpstr>Platforms and Tools</vt:lpstr>
      <vt:lpstr>Similar Systems</vt:lpstr>
      <vt:lpstr>Similar Systems</vt:lpstr>
      <vt:lpstr>System Design</vt:lpstr>
      <vt:lpstr>Workflow Structure</vt:lpstr>
      <vt:lpstr>Use Case Diagram</vt:lpstr>
      <vt:lpstr>Entity Relationship Diagram</vt:lpstr>
      <vt:lpstr>Table Relationship Diagram</vt:lpstr>
      <vt:lpstr>System Implementation</vt:lpstr>
      <vt:lpstr>System Implementation</vt:lpstr>
      <vt:lpstr>Demo</vt:lpstr>
      <vt:lpstr>Conclusion</vt:lpstr>
      <vt:lpstr>List of completed works</vt:lpstr>
      <vt:lpstr>Pros and Cons</vt:lpstr>
      <vt:lpstr>Future Work</vt:lpstr>
      <vt:lpstr>References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WAD PRESENTATION GROUP 5 BUG TRACKER</dc:title>
  <cp:lastModifiedBy>Zainey Vox 😎🔆</cp:lastModifiedBy>
  <cp:revision>3</cp:revision>
  <dcterms:modified xsi:type="dcterms:W3CDTF">2021-06-18T07:55:28Z</dcterms:modified>
</cp:coreProperties>
</file>