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8" r:id="rId1"/>
  </p:sldMasterIdLst>
  <p:notesMasterIdLst>
    <p:notesMasterId r:id="rId2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Lst>
  <p:sldSz cx="9144000" cy="5143500" type="screen16x9"/>
  <p:notesSz cx="6858000" cy="9144000"/>
  <p:embeddedFontLst>
    <p:embeddedFont>
      <p:font typeface="Hammersmith One" panose="020B0604020202020204" charset="0"/>
      <p:regular r:id="rId28"/>
    </p:embeddedFont>
    <p:embeddedFont>
      <p:font typeface="Roboto Condensed Light" panose="02000000000000000000" pitchFamily="2" charset="0"/>
      <p:regular r:id="rId29"/>
      <p: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nhtuan ph"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tableStyles" Target="tableStyles.xml"/><Relationship Id="rId8" Type="http://schemas.openxmlformats.org/officeDocument/2006/relationships/slide" Target="slides/slide7.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21-06-17T18:47:41.955" idx="1">
    <p:pos x="6000" y="0"/>
    <p:text>-------README-------
Slide sắp xếp theo thứ tự 1 2 3 4 5 6, rồi các ý nhỏ trong đó sắp xếp hết rồi, phần code đẩy qua system implementation, phía sau những slide đã chia có những file random là để khi mọi người muốn tái sử dụng design có sẵn để cho nhanh, rồi trước khi thuyết trình xóa hết file thừa.
Link doc
https://docs.google.com/document/d/1VjMgFDV2LEMc9LXxvcGl1TkcAc6aJv15zyIocEOuXIQ/edit</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2"/>
        <p:cNvGrpSpPr/>
        <p:nvPr/>
      </p:nvGrpSpPr>
      <p:grpSpPr>
        <a:xfrm>
          <a:off x="0" y="0"/>
          <a:ext cx="0" cy="0"/>
          <a:chOff x="0" y="0"/>
          <a:chExt cx="0" cy="0"/>
        </a:xfrm>
      </p:grpSpPr>
      <p:sp>
        <p:nvSpPr>
          <p:cNvPr id="1313" name="Google Shape;1313;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4" name="Google Shape;131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5"/>
        <p:cNvGrpSpPr/>
        <p:nvPr/>
      </p:nvGrpSpPr>
      <p:grpSpPr>
        <a:xfrm>
          <a:off x="0" y="0"/>
          <a:ext cx="0" cy="0"/>
          <a:chOff x="0" y="0"/>
          <a:chExt cx="0" cy="0"/>
        </a:xfrm>
      </p:grpSpPr>
      <p:sp>
        <p:nvSpPr>
          <p:cNvPr id="1436" name="Google Shape;1436;gddec3370aa_1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7" name="Google Shape;1437;gddec3370aa_1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5"/>
        <p:cNvGrpSpPr/>
        <p:nvPr/>
      </p:nvGrpSpPr>
      <p:grpSpPr>
        <a:xfrm>
          <a:off x="0" y="0"/>
          <a:ext cx="0" cy="0"/>
          <a:chOff x="0" y="0"/>
          <a:chExt cx="0" cy="0"/>
        </a:xfrm>
      </p:grpSpPr>
      <p:sp>
        <p:nvSpPr>
          <p:cNvPr id="1446" name="Google Shape;1446;gc6a01074ef_0_181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7" name="Google Shape;1447;gc6a01074ef_0_181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5"/>
        <p:cNvGrpSpPr/>
        <p:nvPr/>
      </p:nvGrpSpPr>
      <p:grpSpPr>
        <a:xfrm>
          <a:off x="0" y="0"/>
          <a:ext cx="0" cy="0"/>
          <a:chOff x="0" y="0"/>
          <a:chExt cx="0" cy="0"/>
        </a:xfrm>
      </p:grpSpPr>
      <p:sp>
        <p:nvSpPr>
          <p:cNvPr id="1456" name="Google Shape;1456;gddec3370aa_6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7" name="Google Shape;1457;gddec3370aa_6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5"/>
        <p:cNvGrpSpPr/>
        <p:nvPr/>
      </p:nvGrpSpPr>
      <p:grpSpPr>
        <a:xfrm>
          <a:off x="0" y="0"/>
          <a:ext cx="0" cy="0"/>
          <a:chOff x="0" y="0"/>
          <a:chExt cx="0" cy="0"/>
        </a:xfrm>
      </p:grpSpPr>
      <p:sp>
        <p:nvSpPr>
          <p:cNvPr id="1466" name="Google Shape;1466;gc6a01074ef_0_187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7" name="Google Shape;1467;gc6a01074ef_0_187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3"/>
        <p:cNvGrpSpPr/>
        <p:nvPr/>
      </p:nvGrpSpPr>
      <p:grpSpPr>
        <a:xfrm>
          <a:off x="0" y="0"/>
          <a:ext cx="0" cy="0"/>
          <a:chOff x="0" y="0"/>
          <a:chExt cx="0" cy="0"/>
        </a:xfrm>
      </p:grpSpPr>
      <p:sp>
        <p:nvSpPr>
          <p:cNvPr id="1474" name="Google Shape;1474;gddec3370aa_6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5" name="Google Shape;1475;gddec3370aa_6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9"/>
        <p:cNvGrpSpPr/>
        <p:nvPr/>
      </p:nvGrpSpPr>
      <p:grpSpPr>
        <a:xfrm>
          <a:off x="0" y="0"/>
          <a:ext cx="0" cy="0"/>
          <a:chOff x="0" y="0"/>
          <a:chExt cx="0" cy="0"/>
        </a:xfrm>
      </p:grpSpPr>
      <p:sp>
        <p:nvSpPr>
          <p:cNvPr id="1480" name="Google Shape;1480;ge0db381d3f_0_8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1" name="Google Shape;1481;ge0db381d3f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5"/>
        <p:cNvGrpSpPr/>
        <p:nvPr/>
      </p:nvGrpSpPr>
      <p:grpSpPr>
        <a:xfrm>
          <a:off x="0" y="0"/>
          <a:ext cx="0" cy="0"/>
          <a:chOff x="0" y="0"/>
          <a:chExt cx="0" cy="0"/>
        </a:xfrm>
      </p:grpSpPr>
      <p:sp>
        <p:nvSpPr>
          <p:cNvPr id="1486" name="Google Shape;1486;gc6a01074ef_0_1899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7" name="Google Shape;1487;gc6a01074ef_0_189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1"/>
        <p:cNvGrpSpPr/>
        <p:nvPr/>
      </p:nvGrpSpPr>
      <p:grpSpPr>
        <a:xfrm>
          <a:off x="0" y="0"/>
          <a:ext cx="0" cy="0"/>
          <a:chOff x="0" y="0"/>
          <a:chExt cx="0" cy="0"/>
        </a:xfrm>
      </p:grpSpPr>
      <p:sp>
        <p:nvSpPr>
          <p:cNvPr id="1492" name="Google Shape;1492;gddec3370aa_6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3" name="Google Shape;1493;gddec3370aa_6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7"/>
        <p:cNvGrpSpPr/>
        <p:nvPr/>
      </p:nvGrpSpPr>
      <p:grpSpPr>
        <a:xfrm>
          <a:off x="0" y="0"/>
          <a:ext cx="0" cy="0"/>
          <a:chOff x="0" y="0"/>
          <a:chExt cx="0" cy="0"/>
        </a:xfrm>
      </p:grpSpPr>
      <p:sp>
        <p:nvSpPr>
          <p:cNvPr id="1498" name="Google Shape;1498;gc6a01074ef_0_1900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9" name="Google Shape;1499;gc6a01074ef_0_190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5"/>
        <p:cNvGrpSpPr/>
        <p:nvPr/>
      </p:nvGrpSpPr>
      <p:grpSpPr>
        <a:xfrm>
          <a:off x="0" y="0"/>
          <a:ext cx="0" cy="0"/>
          <a:chOff x="0" y="0"/>
          <a:chExt cx="0" cy="0"/>
        </a:xfrm>
      </p:grpSpPr>
      <p:sp>
        <p:nvSpPr>
          <p:cNvPr id="1506" name="Google Shape;1506;gc6a01074ef_0_197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7" name="Google Shape;1507;gc6a01074ef_0_197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8"/>
        <p:cNvGrpSpPr/>
        <p:nvPr/>
      </p:nvGrpSpPr>
      <p:grpSpPr>
        <a:xfrm>
          <a:off x="0" y="0"/>
          <a:ext cx="0" cy="0"/>
          <a:chOff x="0" y="0"/>
          <a:chExt cx="0" cy="0"/>
        </a:xfrm>
      </p:grpSpPr>
      <p:sp>
        <p:nvSpPr>
          <p:cNvPr id="1319" name="Google Shape;1319;gc6a01074ef_0_179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0" name="Google Shape;1320;gc6a01074ef_0_179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3"/>
        <p:cNvGrpSpPr/>
        <p:nvPr/>
      </p:nvGrpSpPr>
      <p:grpSpPr>
        <a:xfrm>
          <a:off x="0" y="0"/>
          <a:ext cx="0" cy="0"/>
          <a:chOff x="0" y="0"/>
          <a:chExt cx="0" cy="0"/>
        </a:xfrm>
      </p:grpSpPr>
      <p:sp>
        <p:nvSpPr>
          <p:cNvPr id="1514" name="Google Shape;1514;gc6a01074ef_0_199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5" name="Google Shape;1515;gc6a01074ef_0_199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1"/>
        <p:cNvGrpSpPr/>
        <p:nvPr/>
      </p:nvGrpSpPr>
      <p:grpSpPr>
        <a:xfrm>
          <a:off x="0" y="0"/>
          <a:ext cx="0" cy="0"/>
          <a:chOff x="0" y="0"/>
          <a:chExt cx="0" cy="0"/>
        </a:xfrm>
      </p:grpSpPr>
      <p:sp>
        <p:nvSpPr>
          <p:cNvPr id="1522" name="Google Shape;1522;ge0db381d3f_0_1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3" name="Google Shape;1523;ge0db381d3f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3"/>
        <p:cNvGrpSpPr/>
        <p:nvPr/>
      </p:nvGrpSpPr>
      <p:grpSpPr>
        <a:xfrm>
          <a:off x="0" y="0"/>
          <a:ext cx="0" cy="0"/>
          <a:chOff x="0" y="0"/>
          <a:chExt cx="0" cy="0"/>
        </a:xfrm>
      </p:grpSpPr>
      <p:sp>
        <p:nvSpPr>
          <p:cNvPr id="1564" name="Google Shape;1564;gc6a01074ef_0_201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5" name="Google Shape;1565;gc6a01074ef_0_201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3"/>
        <p:cNvGrpSpPr/>
        <p:nvPr/>
      </p:nvGrpSpPr>
      <p:grpSpPr>
        <a:xfrm>
          <a:off x="0" y="0"/>
          <a:ext cx="0" cy="0"/>
          <a:chOff x="0" y="0"/>
          <a:chExt cx="0" cy="0"/>
        </a:xfrm>
      </p:grpSpPr>
      <p:sp>
        <p:nvSpPr>
          <p:cNvPr id="1574" name="Google Shape;1574;gc6a01074ef_0_2020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5" name="Google Shape;1575;gc6a01074ef_0_20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6"/>
        <p:cNvGrpSpPr/>
        <p:nvPr/>
      </p:nvGrpSpPr>
      <p:grpSpPr>
        <a:xfrm>
          <a:off x="0" y="0"/>
          <a:ext cx="0" cy="0"/>
          <a:chOff x="0" y="0"/>
          <a:chExt cx="0" cy="0"/>
        </a:xfrm>
      </p:grpSpPr>
      <p:sp>
        <p:nvSpPr>
          <p:cNvPr id="1587" name="Google Shape;1587;ge0db381d3f_0_17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8" name="Google Shape;1588;ge0db381d3f_0_1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2"/>
        <p:cNvGrpSpPr/>
        <p:nvPr/>
      </p:nvGrpSpPr>
      <p:grpSpPr>
        <a:xfrm>
          <a:off x="0" y="0"/>
          <a:ext cx="0" cy="0"/>
          <a:chOff x="0" y="0"/>
          <a:chExt cx="0" cy="0"/>
        </a:xfrm>
      </p:grpSpPr>
      <p:sp>
        <p:nvSpPr>
          <p:cNvPr id="1593" name="Google Shape;1593;gddec3370aa_1_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4" name="Google Shape;1594;gddec3370aa_1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4"/>
        <p:cNvGrpSpPr/>
        <p:nvPr/>
      </p:nvGrpSpPr>
      <p:grpSpPr>
        <a:xfrm>
          <a:off x="0" y="0"/>
          <a:ext cx="0" cy="0"/>
          <a:chOff x="0" y="0"/>
          <a:chExt cx="0" cy="0"/>
        </a:xfrm>
      </p:grpSpPr>
      <p:sp>
        <p:nvSpPr>
          <p:cNvPr id="1325" name="Google Shape;1325;gc6a01074ef_0_179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6" name="Google Shape;1326;gc6a01074ef_0_179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5"/>
        <p:cNvGrpSpPr/>
        <p:nvPr/>
      </p:nvGrpSpPr>
      <p:grpSpPr>
        <a:xfrm>
          <a:off x="0" y="0"/>
          <a:ext cx="0" cy="0"/>
          <a:chOff x="0" y="0"/>
          <a:chExt cx="0" cy="0"/>
        </a:xfrm>
      </p:grpSpPr>
      <p:sp>
        <p:nvSpPr>
          <p:cNvPr id="1346" name="Google Shape;1346;gc33250489b_0_2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7" name="Google Shape;1347;gc33250489b_0_2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5"/>
        <p:cNvGrpSpPr/>
        <p:nvPr/>
      </p:nvGrpSpPr>
      <p:grpSpPr>
        <a:xfrm>
          <a:off x="0" y="0"/>
          <a:ext cx="0" cy="0"/>
          <a:chOff x="0" y="0"/>
          <a:chExt cx="0" cy="0"/>
        </a:xfrm>
      </p:grpSpPr>
      <p:sp>
        <p:nvSpPr>
          <p:cNvPr id="1356" name="Google Shape;1356;ge0db381d3f_0_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7" name="Google Shape;1357;ge0db381d3f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7"/>
        <p:cNvGrpSpPr/>
        <p:nvPr/>
      </p:nvGrpSpPr>
      <p:grpSpPr>
        <a:xfrm>
          <a:off x="0" y="0"/>
          <a:ext cx="0" cy="0"/>
          <a:chOff x="0" y="0"/>
          <a:chExt cx="0" cy="0"/>
        </a:xfrm>
      </p:grpSpPr>
      <p:sp>
        <p:nvSpPr>
          <p:cNvPr id="1398" name="Google Shape;1398;gddec3370aa_1_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9" name="Google Shape;1399;gddec3370aa_1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0"/>
        <p:cNvGrpSpPr/>
        <p:nvPr/>
      </p:nvGrpSpPr>
      <p:grpSpPr>
        <a:xfrm>
          <a:off x="0" y="0"/>
          <a:ext cx="0" cy="0"/>
          <a:chOff x="0" y="0"/>
          <a:chExt cx="0" cy="0"/>
        </a:xfrm>
      </p:grpSpPr>
      <p:sp>
        <p:nvSpPr>
          <p:cNvPr id="1411" name="Google Shape;1411;gc6a01074ef_0_179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2" name="Google Shape;1412;gc6a01074ef_0_179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8"/>
        <p:cNvGrpSpPr/>
        <p:nvPr/>
      </p:nvGrpSpPr>
      <p:grpSpPr>
        <a:xfrm>
          <a:off x="0" y="0"/>
          <a:ext cx="0" cy="0"/>
          <a:chOff x="0" y="0"/>
          <a:chExt cx="0" cy="0"/>
        </a:xfrm>
      </p:grpSpPr>
      <p:sp>
        <p:nvSpPr>
          <p:cNvPr id="1419" name="Google Shape;1419;gc6a01074ef_0_182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0" name="Google Shape;1420;gc6a01074ef_0_182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8"/>
        <p:cNvGrpSpPr/>
        <p:nvPr/>
      </p:nvGrpSpPr>
      <p:grpSpPr>
        <a:xfrm>
          <a:off x="0" y="0"/>
          <a:ext cx="0" cy="0"/>
          <a:chOff x="0" y="0"/>
          <a:chExt cx="0" cy="0"/>
        </a:xfrm>
      </p:grpSpPr>
      <p:sp>
        <p:nvSpPr>
          <p:cNvPr id="1429" name="Google Shape;1429;gddec3370aa_1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0" name="Google Shape;1430;gddec3370aa_1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slide" Target="../slides/slide13.xml"/><Relationship Id="rId7" Type="http://schemas.openxmlformats.org/officeDocument/2006/relationships/slide" Target="../slides/slide20.xml"/><Relationship Id="rId2" Type="http://schemas.openxmlformats.org/officeDocument/2006/relationships/slide" Target="../slides/slide4.xml"/><Relationship Id="rId1" Type="http://schemas.openxmlformats.org/officeDocument/2006/relationships/slideMaster" Target="../slideMasters/slideMaster1.xml"/><Relationship Id="rId6" Type="http://schemas.openxmlformats.org/officeDocument/2006/relationships/slide" Target="../slides/slide19.xml"/><Relationship Id="rId5" Type="http://schemas.openxmlformats.org/officeDocument/2006/relationships/slide" Target="../slides/slide18.xml"/><Relationship Id="rId4" Type="http://schemas.openxmlformats.org/officeDocument/2006/relationships/slide" Target="../slides/slide7.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rot="10800000" flipH="1">
            <a:off x="-1411582" y="-1157400"/>
            <a:ext cx="4436782" cy="3714342"/>
          </a:xfrm>
          <a:custGeom>
            <a:avLst/>
            <a:gdLst/>
            <a:ahLst/>
            <a:cxnLst/>
            <a:rect l="l" t="t" r="r" b="b"/>
            <a:pathLst>
              <a:path w="61178" h="52038" extrusionOk="0">
                <a:moveTo>
                  <a:pt x="4170" y="12043"/>
                </a:moveTo>
                <a:cubicBezTo>
                  <a:pt x="7339" y="7239"/>
                  <a:pt x="14177" y="1"/>
                  <a:pt x="24184" y="5571"/>
                </a:cubicBezTo>
                <a:cubicBezTo>
                  <a:pt x="34191" y="11142"/>
                  <a:pt x="29988" y="17146"/>
                  <a:pt x="34024" y="21249"/>
                </a:cubicBezTo>
                <a:cubicBezTo>
                  <a:pt x="38061" y="25319"/>
                  <a:pt x="43198" y="25586"/>
                  <a:pt x="51103" y="27253"/>
                </a:cubicBezTo>
                <a:cubicBezTo>
                  <a:pt x="58976" y="28921"/>
                  <a:pt x="61177" y="36093"/>
                  <a:pt x="54472" y="41664"/>
                </a:cubicBezTo>
                <a:cubicBezTo>
                  <a:pt x="47801" y="47268"/>
                  <a:pt x="33758" y="52038"/>
                  <a:pt x="26819" y="46467"/>
                </a:cubicBezTo>
                <a:cubicBezTo>
                  <a:pt x="19848" y="40930"/>
                  <a:pt x="11108" y="34826"/>
                  <a:pt x="5537" y="31590"/>
                </a:cubicBezTo>
                <a:cubicBezTo>
                  <a:pt x="0" y="28388"/>
                  <a:pt x="967" y="16879"/>
                  <a:pt x="4170" y="1204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a:off x="1062825" y="3370500"/>
            <a:ext cx="775608" cy="1012954"/>
          </a:xfrm>
          <a:custGeom>
            <a:avLst/>
            <a:gdLst/>
            <a:ahLst/>
            <a:cxnLst/>
            <a:rect l="l" t="t" r="r" b="b"/>
            <a:pathLst>
              <a:path w="17277" h="22564" extrusionOk="0">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rgbClr val="A0A2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7605425" y="342175"/>
            <a:ext cx="2052600" cy="20526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 name="Google Shape;12;p2"/>
          <p:cNvGrpSpPr/>
          <p:nvPr/>
        </p:nvGrpSpPr>
        <p:grpSpPr>
          <a:xfrm>
            <a:off x="6412578" y="-640069"/>
            <a:ext cx="1962482" cy="1953284"/>
            <a:chOff x="386328" y="2672681"/>
            <a:chExt cx="1962482" cy="1953284"/>
          </a:xfrm>
        </p:grpSpPr>
        <p:sp>
          <p:nvSpPr>
            <p:cNvPr id="13" name="Google Shape;13;p2"/>
            <p:cNvSpPr/>
            <p:nvPr/>
          </p:nvSpPr>
          <p:spPr>
            <a:xfrm>
              <a:off x="602590" y="3031586"/>
              <a:ext cx="2321" cy="2364"/>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386328" y="2672681"/>
              <a:ext cx="1962482" cy="1953284"/>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795817" y="2846396"/>
              <a:ext cx="10401" cy="8080"/>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906269" y="2679600"/>
              <a:ext cx="308321" cy="260014"/>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1314642" y="2672681"/>
              <a:ext cx="309481" cy="266933"/>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1724131" y="2785411"/>
              <a:ext cx="117372" cy="69065"/>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1874810" y="2808447"/>
              <a:ext cx="6962" cy="131167"/>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451868" y="3289279"/>
              <a:ext cx="2364" cy="4642"/>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516292" y="3153513"/>
              <a:ext cx="88620" cy="55269"/>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704963" y="2940732"/>
              <a:ext cx="308321" cy="353189"/>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1113335" y="2940732"/>
              <a:ext cx="309481" cy="35202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1522825" y="2940732"/>
              <a:ext cx="308321" cy="35202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1931197" y="2975243"/>
              <a:ext cx="308321" cy="317518"/>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389766" y="3559565"/>
              <a:ext cx="8080" cy="10401"/>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497897" y="3303075"/>
              <a:ext cx="308321" cy="35202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906269" y="3303075"/>
              <a:ext cx="308321" cy="35202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1314642" y="3303075"/>
              <a:ext cx="309481" cy="35202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1724131" y="3301915"/>
              <a:ext cx="308321" cy="353189"/>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2132503" y="3301915"/>
              <a:ext cx="207109" cy="353189"/>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395525" y="3644703"/>
              <a:ext cx="209386" cy="35202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704963" y="3644703"/>
              <a:ext cx="308321" cy="35202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1113335" y="3644703"/>
              <a:ext cx="309481" cy="35202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1522825" y="3644703"/>
              <a:ext cx="308321" cy="35202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1931197" y="3644703"/>
              <a:ext cx="308321" cy="35202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2339569" y="3728681"/>
              <a:ext cx="6919" cy="10401"/>
            </a:xfrm>
            <a:custGeom>
              <a:avLst/>
              <a:gdLst/>
              <a:ahLst/>
              <a:cxnLst/>
              <a:rect l="l" t="t" r="r" b="b"/>
              <a:pathLst>
                <a:path w="161" h="242" extrusionOk="0">
                  <a:moveTo>
                    <a:pt x="81" y="1"/>
                  </a:moveTo>
                  <a:lnTo>
                    <a:pt x="0" y="161"/>
                  </a:lnTo>
                  <a:lnTo>
                    <a:pt x="134" y="241"/>
                  </a:lnTo>
                  <a:cubicBezTo>
                    <a:pt x="134" y="161"/>
                    <a:pt x="134" y="108"/>
                    <a:pt x="161" y="27"/>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497897" y="4010528"/>
              <a:ext cx="308321" cy="314080"/>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906269" y="4010528"/>
              <a:ext cx="308321" cy="35202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1314642" y="4010528"/>
              <a:ext cx="309481" cy="35202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1724131" y="4010528"/>
              <a:ext cx="308321" cy="35202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2132503" y="4095623"/>
              <a:ext cx="84021" cy="52948"/>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890153" y="4437294"/>
              <a:ext cx="123131" cy="73663"/>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855642" y="4352156"/>
              <a:ext cx="6962" cy="139247"/>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1113335" y="4352156"/>
              <a:ext cx="309481" cy="273810"/>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1522825" y="4352156"/>
              <a:ext cx="308321" cy="26577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1931197" y="4437294"/>
              <a:ext cx="13839" cy="10401"/>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 name="Google Shape;48;p2"/>
          <p:cNvSpPr/>
          <p:nvPr/>
        </p:nvSpPr>
        <p:spPr>
          <a:xfrm>
            <a:off x="-125" y="4599425"/>
            <a:ext cx="9144321" cy="595550"/>
          </a:xfrm>
          <a:custGeom>
            <a:avLst/>
            <a:gdLst/>
            <a:ahLst/>
            <a:cxnLst/>
            <a:rect l="l" t="t" r="r" b="b"/>
            <a:pathLst>
              <a:path w="287196" h="23822" extrusionOk="0">
                <a:moveTo>
                  <a:pt x="1" y="0"/>
                </a:moveTo>
                <a:lnTo>
                  <a:pt x="1" y="23822"/>
                </a:lnTo>
                <a:lnTo>
                  <a:pt x="287196" y="23822"/>
                </a:lnTo>
                <a:lnTo>
                  <a:pt x="287196" y="0"/>
                </a:lnTo>
                <a:close/>
              </a:path>
            </a:pathLst>
          </a:custGeom>
          <a:solidFill>
            <a:srgbClr val="C8A5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txBox="1">
            <a:spLocks noGrp="1"/>
          </p:cNvSpPr>
          <p:nvPr>
            <p:ph type="ctrTitle"/>
          </p:nvPr>
        </p:nvSpPr>
        <p:spPr>
          <a:xfrm>
            <a:off x="1283094" y="1290750"/>
            <a:ext cx="65778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500" b="1">
                <a:solidFill>
                  <a:srgbClr val="806860"/>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50" name="Google Shape;50;p2"/>
          <p:cNvSpPr txBox="1">
            <a:spLocks noGrp="1"/>
          </p:cNvSpPr>
          <p:nvPr>
            <p:ph type="subTitle" idx="1"/>
          </p:nvPr>
        </p:nvSpPr>
        <p:spPr>
          <a:xfrm>
            <a:off x="1283100" y="3394625"/>
            <a:ext cx="6577800" cy="458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1500">
                <a:latin typeface="Manjari"/>
                <a:ea typeface="Manjari"/>
                <a:cs typeface="Manjari"/>
                <a:sym typeface="Manjari"/>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67"/>
        <p:cNvGrpSpPr/>
        <p:nvPr/>
      </p:nvGrpSpPr>
      <p:grpSpPr>
        <a:xfrm>
          <a:off x="0" y="0"/>
          <a:ext cx="0" cy="0"/>
          <a:chOff x="0" y="0"/>
          <a:chExt cx="0" cy="0"/>
        </a:xfrm>
      </p:grpSpPr>
      <p:sp>
        <p:nvSpPr>
          <p:cNvPr id="168" name="Google Shape;168;p11"/>
          <p:cNvSpPr/>
          <p:nvPr/>
        </p:nvSpPr>
        <p:spPr>
          <a:xfrm rot="-3415034" flipH="1">
            <a:off x="5360216" y="729047"/>
            <a:ext cx="4814608" cy="4095305"/>
          </a:xfrm>
          <a:custGeom>
            <a:avLst/>
            <a:gdLst/>
            <a:ahLst/>
            <a:cxnLst/>
            <a:rect l="l" t="t" r="r" b="b"/>
            <a:pathLst>
              <a:path w="61178" h="52038" extrusionOk="0">
                <a:moveTo>
                  <a:pt x="4170" y="12043"/>
                </a:moveTo>
                <a:cubicBezTo>
                  <a:pt x="7339" y="7239"/>
                  <a:pt x="14177" y="1"/>
                  <a:pt x="24184" y="5571"/>
                </a:cubicBezTo>
                <a:cubicBezTo>
                  <a:pt x="34191" y="11142"/>
                  <a:pt x="29988" y="17146"/>
                  <a:pt x="34024" y="21249"/>
                </a:cubicBezTo>
                <a:cubicBezTo>
                  <a:pt x="38061" y="25319"/>
                  <a:pt x="43198" y="25586"/>
                  <a:pt x="51103" y="27253"/>
                </a:cubicBezTo>
                <a:cubicBezTo>
                  <a:pt x="58976" y="28921"/>
                  <a:pt x="61177" y="36093"/>
                  <a:pt x="54472" y="41664"/>
                </a:cubicBezTo>
                <a:cubicBezTo>
                  <a:pt x="47801" y="47268"/>
                  <a:pt x="33758" y="52038"/>
                  <a:pt x="26819" y="46467"/>
                </a:cubicBezTo>
                <a:cubicBezTo>
                  <a:pt x="19848" y="40930"/>
                  <a:pt x="11108" y="34826"/>
                  <a:pt x="5537" y="31590"/>
                </a:cubicBezTo>
                <a:cubicBezTo>
                  <a:pt x="0" y="28388"/>
                  <a:pt x="967" y="16879"/>
                  <a:pt x="4170" y="1204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11"/>
          <p:cNvSpPr/>
          <p:nvPr/>
        </p:nvSpPr>
        <p:spPr>
          <a:xfrm rot="5400000">
            <a:off x="-1253772" y="2378259"/>
            <a:ext cx="4906632" cy="3196913"/>
          </a:xfrm>
          <a:custGeom>
            <a:avLst/>
            <a:gdLst/>
            <a:ahLst/>
            <a:cxnLst/>
            <a:rect l="l" t="t" r="r" b="b"/>
            <a:pathLst>
              <a:path w="142469" h="136664" extrusionOk="0">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0" name="Google Shape;170;p11"/>
          <p:cNvGrpSpPr/>
          <p:nvPr/>
        </p:nvGrpSpPr>
        <p:grpSpPr>
          <a:xfrm rot="10800000" flipH="1">
            <a:off x="-135159" y="-547193"/>
            <a:ext cx="1696762" cy="1688828"/>
            <a:chOff x="2414491" y="671177"/>
            <a:chExt cx="1830972" cy="1822411"/>
          </a:xfrm>
        </p:grpSpPr>
        <p:sp>
          <p:nvSpPr>
            <p:cNvPr id="171" name="Google Shape;171;p11"/>
            <p:cNvSpPr/>
            <p:nvPr/>
          </p:nvSpPr>
          <p:spPr>
            <a:xfrm>
              <a:off x="2414491" y="671177"/>
              <a:ext cx="1830972" cy="1822391"/>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1"/>
            <p:cNvSpPr/>
            <p:nvPr/>
          </p:nvSpPr>
          <p:spPr>
            <a:xfrm>
              <a:off x="2796545" y="833253"/>
              <a:ext cx="9704" cy="7538"/>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1"/>
            <p:cNvSpPr/>
            <p:nvPr/>
          </p:nvSpPr>
          <p:spPr>
            <a:xfrm>
              <a:off x="2899597" y="677633"/>
              <a:ext cx="287659" cy="242590"/>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11"/>
            <p:cNvSpPr/>
            <p:nvPr/>
          </p:nvSpPr>
          <p:spPr>
            <a:xfrm>
              <a:off x="3280608" y="671177"/>
              <a:ext cx="288742" cy="249046"/>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1"/>
            <p:cNvSpPr/>
            <p:nvPr/>
          </p:nvSpPr>
          <p:spPr>
            <a:xfrm>
              <a:off x="3662662" y="776354"/>
              <a:ext cx="109506" cy="64437"/>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1"/>
            <p:cNvSpPr/>
            <p:nvPr/>
          </p:nvSpPr>
          <p:spPr>
            <a:xfrm>
              <a:off x="3803246" y="797847"/>
              <a:ext cx="6496" cy="122378"/>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1"/>
            <p:cNvSpPr/>
            <p:nvPr/>
          </p:nvSpPr>
          <p:spPr>
            <a:xfrm>
              <a:off x="2475641" y="1246463"/>
              <a:ext cx="2205" cy="433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1"/>
            <p:cNvSpPr/>
            <p:nvPr/>
          </p:nvSpPr>
          <p:spPr>
            <a:xfrm>
              <a:off x="2616265" y="1006036"/>
              <a:ext cx="2165" cy="220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1"/>
            <p:cNvSpPr/>
            <p:nvPr/>
          </p:nvSpPr>
          <p:spPr>
            <a:xfrm>
              <a:off x="2535748" y="1119794"/>
              <a:ext cx="82681" cy="51565"/>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1"/>
            <p:cNvSpPr/>
            <p:nvPr/>
          </p:nvSpPr>
          <p:spPr>
            <a:xfrm>
              <a:off x="2711778" y="921268"/>
              <a:ext cx="287659" cy="329521"/>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1"/>
            <p:cNvSpPr/>
            <p:nvPr/>
          </p:nvSpPr>
          <p:spPr>
            <a:xfrm>
              <a:off x="3092789" y="921268"/>
              <a:ext cx="288742" cy="32843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1"/>
            <p:cNvSpPr/>
            <p:nvPr/>
          </p:nvSpPr>
          <p:spPr>
            <a:xfrm>
              <a:off x="3474843" y="921268"/>
              <a:ext cx="287659" cy="32843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1"/>
            <p:cNvSpPr/>
            <p:nvPr/>
          </p:nvSpPr>
          <p:spPr>
            <a:xfrm>
              <a:off x="3855854" y="953467"/>
              <a:ext cx="287659" cy="296240"/>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11"/>
            <p:cNvSpPr/>
            <p:nvPr/>
          </p:nvSpPr>
          <p:spPr>
            <a:xfrm>
              <a:off x="2417699" y="1498640"/>
              <a:ext cx="7538" cy="9704"/>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1"/>
            <p:cNvSpPr/>
            <p:nvPr/>
          </p:nvSpPr>
          <p:spPr>
            <a:xfrm>
              <a:off x="2518586" y="1259335"/>
              <a:ext cx="287659" cy="32843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1"/>
            <p:cNvSpPr/>
            <p:nvPr/>
          </p:nvSpPr>
          <p:spPr>
            <a:xfrm>
              <a:off x="2899597" y="1259335"/>
              <a:ext cx="287659" cy="32843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1"/>
            <p:cNvSpPr/>
            <p:nvPr/>
          </p:nvSpPr>
          <p:spPr>
            <a:xfrm>
              <a:off x="3280608" y="1259335"/>
              <a:ext cx="288742" cy="32843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1"/>
            <p:cNvSpPr/>
            <p:nvPr/>
          </p:nvSpPr>
          <p:spPr>
            <a:xfrm>
              <a:off x="3662662" y="1258252"/>
              <a:ext cx="287659" cy="329521"/>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11"/>
            <p:cNvSpPr/>
            <p:nvPr/>
          </p:nvSpPr>
          <p:spPr>
            <a:xfrm>
              <a:off x="4043673" y="1258252"/>
              <a:ext cx="193230" cy="329521"/>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11"/>
            <p:cNvSpPr/>
            <p:nvPr/>
          </p:nvSpPr>
          <p:spPr>
            <a:xfrm>
              <a:off x="2423072" y="1578074"/>
              <a:ext cx="195355" cy="32843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1"/>
            <p:cNvSpPr/>
            <p:nvPr/>
          </p:nvSpPr>
          <p:spPr>
            <a:xfrm>
              <a:off x="2711778" y="1578074"/>
              <a:ext cx="287659" cy="32843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1"/>
            <p:cNvSpPr/>
            <p:nvPr/>
          </p:nvSpPr>
          <p:spPr>
            <a:xfrm>
              <a:off x="3092789" y="1578074"/>
              <a:ext cx="288742" cy="32843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1"/>
            <p:cNvSpPr/>
            <p:nvPr/>
          </p:nvSpPr>
          <p:spPr>
            <a:xfrm>
              <a:off x="3474843" y="1578074"/>
              <a:ext cx="287659" cy="32843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11"/>
            <p:cNvSpPr/>
            <p:nvPr/>
          </p:nvSpPr>
          <p:spPr>
            <a:xfrm>
              <a:off x="3855854" y="1578074"/>
              <a:ext cx="287659" cy="32843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11"/>
            <p:cNvSpPr/>
            <p:nvPr/>
          </p:nvSpPr>
          <p:spPr>
            <a:xfrm>
              <a:off x="2518586" y="1919388"/>
              <a:ext cx="287659" cy="293033"/>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1"/>
            <p:cNvSpPr/>
            <p:nvPr/>
          </p:nvSpPr>
          <p:spPr>
            <a:xfrm>
              <a:off x="2899597" y="1919388"/>
              <a:ext cx="287659" cy="32843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1"/>
            <p:cNvSpPr/>
            <p:nvPr/>
          </p:nvSpPr>
          <p:spPr>
            <a:xfrm>
              <a:off x="3280608" y="1919388"/>
              <a:ext cx="288742" cy="32843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1"/>
            <p:cNvSpPr/>
            <p:nvPr/>
          </p:nvSpPr>
          <p:spPr>
            <a:xfrm>
              <a:off x="3662662" y="1919388"/>
              <a:ext cx="287659" cy="32843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1"/>
            <p:cNvSpPr/>
            <p:nvPr/>
          </p:nvSpPr>
          <p:spPr>
            <a:xfrm>
              <a:off x="4043673" y="1998782"/>
              <a:ext cx="78391" cy="4940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1"/>
            <p:cNvSpPr/>
            <p:nvPr/>
          </p:nvSpPr>
          <p:spPr>
            <a:xfrm>
              <a:off x="2884560" y="2317561"/>
              <a:ext cx="114879" cy="68727"/>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1"/>
            <p:cNvSpPr/>
            <p:nvPr/>
          </p:nvSpPr>
          <p:spPr>
            <a:xfrm>
              <a:off x="2852362" y="2238127"/>
              <a:ext cx="6496" cy="129916"/>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1"/>
            <p:cNvSpPr/>
            <p:nvPr/>
          </p:nvSpPr>
          <p:spPr>
            <a:xfrm>
              <a:off x="3092789" y="2238127"/>
              <a:ext cx="288742" cy="255461"/>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1"/>
            <p:cNvSpPr/>
            <p:nvPr/>
          </p:nvSpPr>
          <p:spPr>
            <a:xfrm>
              <a:off x="3474843" y="2238127"/>
              <a:ext cx="287659" cy="24796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1"/>
            <p:cNvSpPr/>
            <p:nvPr/>
          </p:nvSpPr>
          <p:spPr>
            <a:xfrm>
              <a:off x="3855854" y="2317561"/>
              <a:ext cx="12911" cy="9704"/>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5" name="Google Shape;205;p11"/>
          <p:cNvSpPr/>
          <p:nvPr/>
        </p:nvSpPr>
        <p:spPr>
          <a:xfrm>
            <a:off x="1661788" y="1441452"/>
            <a:ext cx="1434654" cy="1265482"/>
          </a:xfrm>
          <a:custGeom>
            <a:avLst/>
            <a:gdLst/>
            <a:ahLst/>
            <a:cxnLst/>
            <a:rect l="l" t="t" r="r" b="b"/>
            <a:pathLst>
              <a:path w="13679" h="12066" extrusionOk="0">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1"/>
          <p:cNvSpPr txBox="1">
            <a:spLocks noGrp="1"/>
          </p:cNvSpPr>
          <p:nvPr>
            <p:ph type="title" hasCustomPrompt="1"/>
          </p:nvPr>
        </p:nvSpPr>
        <p:spPr>
          <a:xfrm>
            <a:off x="2967200" y="1441438"/>
            <a:ext cx="5142900" cy="17889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solidFill>
                  <a:schemeClr val="lt2"/>
                </a:solidFill>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207" name="Google Shape;207;p11"/>
          <p:cNvSpPr txBox="1">
            <a:spLocks noGrp="1"/>
          </p:cNvSpPr>
          <p:nvPr>
            <p:ph type="body" idx="1"/>
          </p:nvPr>
        </p:nvSpPr>
        <p:spPr>
          <a:xfrm>
            <a:off x="2967200" y="3236713"/>
            <a:ext cx="5142900" cy="4434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sz="1600">
                <a:solidFill>
                  <a:schemeClr val="lt2"/>
                </a:solidFill>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08"/>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CUSTOM_7">
    <p:spTree>
      <p:nvGrpSpPr>
        <p:cNvPr id="1" name="Shape 209"/>
        <p:cNvGrpSpPr/>
        <p:nvPr/>
      </p:nvGrpSpPr>
      <p:grpSpPr>
        <a:xfrm>
          <a:off x="0" y="0"/>
          <a:ext cx="0" cy="0"/>
          <a:chOff x="0" y="0"/>
          <a:chExt cx="0" cy="0"/>
        </a:xfrm>
      </p:grpSpPr>
      <p:sp>
        <p:nvSpPr>
          <p:cNvPr id="210" name="Google Shape;210;p13"/>
          <p:cNvSpPr/>
          <p:nvPr/>
        </p:nvSpPr>
        <p:spPr>
          <a:xfrm>
            <a:off x="7233675" y="-730075"/>
            <a:ext cx="3030078" cy="3486687"/>
          </a:xfrm>
          <a:custGeom>
            <a:avLst/>
            <a:gdLst/>
            <a:ahLst/>
            <a:cxnLst/>
            <a:rect l="l" t="t" r="r" b="b"/>
            <a:pathLst>
              <a:path w="72386" h="83294" extrusionOk="0">
                <a:moveTo>
                  <a:pt x="50403" y="3137"/>
                </a:moveTo>
                <a:cubicBezTo>
                  <a:pt x="56941" y="6272"/>
                  <a:pt x="64246" y="10108"/>
                  <a:pt x="60711" y="17614"/>
                </a:cubicBezTo>
                <a:cubicBezTo>
                  <a:pt x="57175" y="25119"/>
                  <a:pt x="44632" y="42031"/>
                  <a:pt x="52938" y="45433"/>
                </a:cubicBezTo>
                <a:cubicBezTo>
                  <a:pt x="61211" y="48803"/>
                  <a:pt x="72386" y="48302"/>
                  <a:pt x="71885" y="57942"/>
                </a:cubicBezTo>
                <a:cubicBezTo>
                  <a:pt x="71351" y="67583"/>
                  <a:pt x="54640" y="83294"/>
                  <a:pt x="40096" y="76189"/>
                </a:cubicBezTo>
                <a:cubicBezTo>
                  <a:pt x="25552" y="69084"/>
                  <a:pt x="35359" y="53839"/>
                  <a:pt x="20982" y="50137"/>
                </a:cubicBezTo>
                <a:cubicBezTo>
                  <a:pt x="6605" y="46434"/>
                  <a:pt x="1" y="20916"/>
                  <a:pt x="6939" y="13477"/>
                </a:cubicBezTo>
                <a:cubicBezTo>
                  <a:pt x="13877" y="6039"/>
                  <a:pt x="43865" y="1"/>
                  <a:pt x="50403" y="3137"/>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3"/>
          <p:cNvSpPr/>
          <p:nvPr/>
        </p:nvSpPr>
        <p:spPr>
          <a:xfrm rot="2540379">
            <a:off x="-721411" y="3502530"/>
            <a:ext cx="2268525" cy="1945325"/>
          </a:xfrm>
          <a:custGeom>
            <a:avLst/>
            <a:gdLst/>
            <a:ahLst/>
            <a:cxnLst/>
            <a:rect l="l" t="t" r="r" b="b"/>
            <a:pathLst>
              <a:path w="40029" h="34326" extrusionOk="0">
                <a:moveTo>
                  <a:pt x="7939" y="1669"/>
                </a:moveTo>
                <a:cubicBezTo>
                  <a:pt x="12943" y="3370"/>
                  <a:pt x="11275" y="10875"/>
                  <a:pt x="18780" y="8040"/>
                </a:cubicBezTo>
                <a:cubicBezTo>
                  <a:pt x="26286" y="5238"/>
                  <a:pt x="30722" y="3770"/>
                  <a:pt x="35392" y="8040"/>
                </a:cubicBezTo>
                <a:cubicBezTo>
                  <a:pt x="40029" y="12343"/>
                  <a:pt x="29621" y="14411"/>
                  <a:pt x="33991" y="20682"/>
                </a:cubicBezTo>
                <a:cubicBezTo>
                  <a:pt x="38361" y="26920"/>
                  <a:pt x="27520" y="34325"/>
                  <a:pt x="19814" y="30523"/>
                </a:cubicBezTo>
                <a:cubicBezTo>
                  <a:pt x="12109" y="26720"/>
                  <a:pt x="4937" y="23851"/>
                  <a:pt x="2502" y="16613"/>
                </a:cubicBezTo>
                <a:cubicBezTo>
                  <a:pt x="0" y="9207"/>
                  <a:pt x="2936" y="1"/>
                  <a:pt x="7939" y="166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3"/>
          <p:cNvSpPr txBox="1">
            <a:spLocks noGrp="1"/>
          </p:cNvSpPr>
          <p:nvPr>
            <p:ph type="subTitle" idx="1"/>
          </p:nvPr>
        </p:nvSpPr>
        <p:spPr>
          <a:xfrm>
            <a:off x="3905700" y="3380175"/>
            <a:ext cx="1923600" cy="10293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1600">
                <a:solidFill>
                  <a:srgbClr val="000000"/>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13" name="Google Shape;213;p13"/>
          <p:cNvSpPr txBox="1">
            <a:spLocks noGrp="1"/>
          </p:cNvSpPr>
          <p:nvPr>
            <p:ph type="subTitle" idx="2"/>
          </p:nvPr>
        </p:nvSpPr>
        <p:spPr>
          <a:xfrm>
            <a:off x="1391100" y="3380175"/>
            <a:ext cx="1923600" cy="10293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1600">
                <a:solidFill>
                  <a:srgbClr val="000000"/>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14" name="Google Shape;214;p13"/>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215" name="Google Shape;215;p13">
            <a:hlinkClick r:id="rId2" action="ppaction://hlinksldjump"/>
          </p:cNvPr>
          <p:cNvSpPr txBox="1">
            <a:spLocks noGrp="1"/>
          </p:cNvSpPr>
          <p:nvPr>
            <p:ph type="subTitle" idx="3"/>
          </p:nvPr>
        </p:nvSpPr>
        <p:spPr>
          <a:xfrm>
            <a:off x="1391100" y="1434475"/>
            <a:ext cx="1923600" cy="4545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2000"/>
              <a:buFont typeface="Hammersmith One"/>
              <a:buNone/>
              <a:defRPr sz="2000" b="1">
                <a:solidFill>
                  <a:schemeClr val="accent2"/>
                </a:solidFill>
                <a:latin typeface="Hammersmith One"/>
                <a:ea typeface="Hammersmith One"/>
                <a:cs typeface="Hammersmith One"/>
                <a:sym typeface="Hammersmith One"/>
              </a:defRPr>
            </a:lvl1pPr>
            <a:lvl2pPr lvl="1" rtl="0">
              <a:spcBef>
                <a:spcPts val="0"/>
              </a:spcBef>
              <a:spcAft>
                <a:spcPts val="0"/>
              </a:spcAft>
              <a:buSzPts val="2000"/>
              <a:buFont typeface="Hammersmith One"/>
              <a:buNone/>
              <a:defRPr sz="2000">
                <a:latin typeface="Hammersmith One"/>
                <a:ea typeface="Hammersmith One"/>
                <a:cs typeface="Hammersmith One"/>
                <a:sym typeface="Hammersmith One"/>
              </a:defRPr>
            </a:lvl2pPr>
            <a:lvl3pPr lvl="2" rtl="0">
              <a:spcBef>
                <a:spcPts val="0"/>
              </a:spcBef>
              <a:spcAft>
                <a:spcPts val="0"/>
              </a:spcAft>
              <a:buSzPts val="2000"/>
              <a:buFont typeface="Hammersmith One"/>
              <a:buNone/>
              <a:defRPr sz="2000">
                <a:latin typeface="Hammersmith One"/>
                <a:ea typeface="Hammersmith One"/>
                <a:cs typeface="Hammersmith One"/>
                <a:sym typeface="Hammersmith One"/>
              </a:defRPr>
            </a:lvl3pPr>
            <a:lvl4pPr lvl="3" rtl="0">
              <a:spcBef>
                <a:spcPts val="0"/>
              </a:spcBef>
              <a:spcAft>
                <a:spcPts val="0"/>
              </a:spcAft>
              <a:buSzPts val="2000"/>
              <a:buFont typeface="Hammersmith One"/>
              <a:buNone/>
              <a:defRPr sz="2000">
                <a:latin typeface="Hammersmith One"/>
                <a:ea typeface="Hammersmith One"/>
                <a:cs typeface="Hammersmith One"/>
                <a:sym typeface="Hammersmith One"/>
              </a:defRPr>
            </a:lvl4pPr>
            <a:lvl5pPr lvl="4" rtl="0">
              <a:spcBef>
                <a:spcPts val="0"/>
              </a:spcBef>
              <a:spcAft>
                <a:spcPts val="0"/>
              </a:spcAft>
              <a:buSzPts val="2000"/>
              <a:buFont typeface="Hammersmith One"/>
              <a:buNone/>
              <a:defRPr sz="2000">
                <a:latin typeface="Hammersmith One"/>
                <a:ea typeface="Hammersmith One"/>
                <a:cs typeface="Hammersmith One"/>
                <a:sym typeface="Hammersmith One"/>
              </a:defRPr>
            </a:lvl5pPr>
            <a:lvl6pPr lvl="5" rtl="0">
              <a:spcBef>
                <a:spcPts val="0"/>
              </a:spcBef>
              <a:spcAft>
                <a:spcPts val="0"/>
              </a:spcAft>
              <a:buSzPts val="2000"/>
              <a:buFont typeface="Hammersmith One"/>
              <a:buNone/>
              <a:defRPr sz="2000">
                <a:latin typeface="Hammersmith One"/>
                <a:ea typeface="Hammersmith One"/>
                <a:cs typeface="Hammersmith One"/>
                <a:sym typeface="Hammersmith One"/>
              </a:defRPr>
            </a:lvl6pPr>
            <a:lvl7pPr lvl="6" rtl="0">
              <a:spcBef>
                <a:spcPts val="0"/>
              </a:spcBef>
              <a:spcAft>
                <a:spcPts val="0"/>
              </a:spcAft>
              <a:buSzPts val="2000"/>
              <a:buFont typeface="Hammersmith One"/>
              <a:buNone/>
              <a:defRPr sz="2000">
                <a:latin typeface="Hammersmith One"/>
                <a:ea typeface="Hammersmith One"/>
                <a:cs typeface="Hammersmith One"/>
                <a:sym typeface="Hammersmith One"/>
              </a:defRPr>
            </a:lvl7pPr>
            <a:lvl8pPr lvl="7" rtl="0">
              <a:spcBef>
                <a:spcPts val="0"/>
              </a:spcBef>
              <a:spcAft>
                <a:spcPts val="0"/>
              </a:spcAft>
              <a:buSzPts val="2000"/>
              <a:buFont typeface="Hammersmith One"/>
              <a:buNone/>
              <a:defRPr sz="2000">
                <a:latin typeface="Hammersmith One"/>
                <a:ea typeface="Hammersmith One"/>
                <a:cs typeface="Hammersmith One"/>
                <a:sym typeface="Hammersmith One"/>
              </a:defRPr>
            </a:lvl8pPr>
            <a:lvl9pPr lvl="8" rtl="0">
              <a:spcBef>
                <a:spcPts val="0"/>
              </a:spcBef>
              <a:spcAft>
                <a:spcPts val="0"/>
              </a:spcAft>
              <a:buSzPts val="2000"/>
              <a:buFont typeface="Hammersmith One"/>
              <a:buNone/>
              <a:defRPr sz="2000">
                <a:latin typeface="Hammersmith One"/>
                <a:ea typeface="Hammersmith One"/>
                <a:cs typeface="Hammersmith One"/>
                <a:sym typeface="Hammersmith One"/>
              </a:defRPr>
            </a:lvl9pPr>
          </a:lstStyle>
          <a:p>
            <a:endParaRPr/>
          </a:p>
        </p:txBody>
      </p:sp>
      <p:sp>
        <p:nvSpPr>
          <p:cNvPr id="216" name="Google Shape;216;p13">
            <a:hlinkClick r:id="rId3" action="ppaction://hlinksldjump"/>
          </p:cNvPr>
          <p:cNvSpPr txBox="1">
            <a:spLocks noGrp="1"/>
          </p:cNvSpPr>
          <p:nvPr>
            <p:ph type="subTitle" idx="4"/>
          </p:nvPr>
        </p:nvSpPr>
        <p:spPr>
          <a:xfrm>
            <a:off x="3905700" y="1434475"/>
            <a:ext cx="1923600" cy="4545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2000"/>
              <a:buFont typeface="Hammersmith One"/>
              <a:buNone/>
              <a:defRPr sz="2000" b="1">
                <a:solidFill>
                  <a:schemeClr val="accent2"/>
                </a:solidFill>
                <a:latin typeface="Hammersmith One"/>
                <a:ea typeface="Hammersmith One"/>
                <a:cs typeface="Hammersmith One"/>
                <a:sym typeface="Hammersmith One"/>
              </a:defRPr>
            </a:lvl1pPr>
            <a:lvl2pPr lvl="1" rtl="0">
              <a:spcBef>
                <a:spcPts val="0"/>
              </a:spcBef>
              <a:spcAft>
                <a:spcPts val="0"/>
              </a:spcAft>
              <a:buSzPts val="2000"/>
              <a:buFont typeface="Hammersmith One"/>
              <a:buNone/>
              <a:defRPr sz="2000">
                <a:latin typeface="Hammersmith One"/>
                <a:ea typeface="Hammersmith One"/>
                <a:cs typeface="Hammersmith One"/>
                <a:sym typeface="Hammersmith One"/>
              </a:defRPr>
            </a:lvl2pPr>
            <a:lvl3pPr lvl="2" rtl="0">
              <a:spcBef>
                <a:spcPts val="0"/>
              </a:spcBef>
              <a:spcAft>
                <a:spcPts val="0"/>
              </a:spcAft>
              <a:buSzPts val="2000"/>
              <a:buFont typeface="Hammersmith One"/>
              <a:buNone/>
              <a:defRPr sz="2000">
                <a:latin typeface="Hammersmith One"/>
                <a:ea typeface="Hammersmith One"/>
                <a:cs typeface="Hammersmith One"/>
                <a:sym typeface="Hammersmith One"/>
              </a:defRPr>
            </a:lvl3pPr>
            <a:lvl4pPr lvl="3" rtl="0">
              <a:spcBef>
                <a:spcPts val="0"/>
              </a:spcBef>
              <a:spcAft>
                <a:spcPts val="0"/>
              </a:spcAft>
              <a:buSzPts val="2000"/>
              <a:buFont typeface="Hammersmith One"/>
              <a:buNone/>
              <a:defRPr sz="2000">
                <a:latin typeface="Hammersmith One"/>
                <a:ea typeface="Hammersmith One"/>
                <a:cs typeface="Hammersmith One"/>
                <a:sym typeface="Hammersmith One"/>
              </a:defRPr>
            </a:lvl4pPr>
            <a:lvl5pPr lvl="4" rtl="0">
              <a:spcBef>
                <a:spcPts val="0"/>
              </a:spcBef>
              <a:spcAft>
                <a:spcPts val="0"/>
              </a:spcAft>
              <a:buSzPts val="2000"/>
              <a:buFont typeface="Hammersmith One"/>
              <a:buNone/>
              <a:defRPr sz="2000">
                <a:latin typeface="Hammersmith One"/>
                <a:ea typeface="Hammersmith One"/>
                <a:cs typeface="Hammersmith One"/>
                <a:sym typeface="Hammersmith One"/>
              </a:defRPr>
            </a:lvl5pPr>
            <a:lvl6pPr lvl="5" rtl="0">
              <a:spcBef>
                <a:spcPts val="0"/>
              </a:spcBef>
              <a:spcAft>
                <a:spcPts val="0"/>
              </a:spcAft>
              <a:buSzPts val="2000"/>
              <a:buFont typeface="Hammersmith One"/>
              <a:buNone/>
              <a:defRPr sz="2000">
                <a:latin typeface="Hammersmith One"/>
                <a:ea typeface="Hammersmith One"/>
                <a:cs typeface="Hammersmith One"/>
                <a:sym typeface="Hammersmith One"/>
              </a:defRPr>
            </a:lvl6pPr>
            <a:lvl7pPr lvl="6" rtl="0">
              <a:spcBef>
                <a:spcPts val="0"/>
              </a:spcBef>
              <a:spcAft>
                <a:spcPts val="0"/>
              </a:spcAft>
              <a:buSzPts val="2000"/>
              <a:buFont typeface="Hammersmith One"/>
              <a:buNone/>
              <a:defRPr sz="2000">
                <a:latin typeface="Hammersmith One"/>
                <a:ea typeface="Hammersmith One"/>
                <a:cs typeface="Hammersmith One"/>
                <a:sym typeface="Hammersmith One"/>
              </a:defRPr>
            </a:lvl7pPr>
            <a:lvl8pPr lvl="7" rtl="0">
              <a:spcBef>
                <a:spcPts val="0"/>
              </a:spcBef>
              <a:spcAft>
                <a:spcPts val="0"/>
              </a:spcAft>
              <a:buSzPts val="2000"/>
              <a:buFont typeface="Hammersmith One"/>
              <a:buNone/>
              <a:defRPr sz="2000">
                <a:latin typeface="Hammersmith One"/>
                <a:ea typeface="Hammersmith One"/>
                <a:cs typeface="Hammersmith One"/>
                <a:sym typeface="Hammersmith One"/>
              </a:defRPr>
            </a:lvl8pPr>
            <a:lvl9pPr lvl="8" rtl="0">
              <a:spcBef>
                <a:spcPts val="0"/>
              </a:spcBef>
              <a:spcAft>
                <a:spcPts val="0"/>
              </a:spcAft>
              <a:buSzPts val="2000"/>
              <a:buFont typeface="Hammersmith One"/>
              <a:buNone/>
              <a:defRPr sz="2000">
                <a:latin typeface="Hammersmith One"/>
                <a:ea typeface="Hammersmith One"/>
                <a:cs typeface="Hammersmith One"/>
                <a:sym typeface="Hammersmith One"/>
              </a:defRPr>
            </a:lvl9pPr>
          </a:lstStyle>
          <a:p>
            <a:endParaRPr/>
          </a:p>
        </p:txBody>
      </p:sp>
      <p:sp>
        <p:nvSpPr>
          <p:cNvPr id="217" name="Google Shape;217;p13">
            <a:hlinkClick r:id="rId4" action="ppaction://hlinksldjump"/>
          </p:cNvPr>
          <p:cNvSpPr txBox="1">
            <a:spLocks noGrp="1"/>
          </p:cNvSpPr>
          <p:nvPr>
            <p:ph type="subTitle" idx="5"/>
          </p:nvPr>
        </p:nvSpPr>
        <p:spPr>
          <a:xfrm>
            <a:off x="1391100" y="2992287"/>
            <a:ext cx="1923600" cy="4545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2000"/>
              <a:buFont typeface="Hammersmith One"/>
              <a:buNone/>
              <a:defRPr sz="2000" b="1">
                <a:solidFill>
                  <a:schemeClr val="accent2"/>
                </a:solidFill>
                <a:latin typeface="Hammersmith One"/>
                <a:ea typeface="Hammersmith One"/>
                <a:cs typeface="Hammersmith One"/>
                <a:sym typeface="Hammersmith One"/>
              </a:defRPr>
            </a:lvl1pPr>
            <a:lvl2pPr lvl="1" rtl="0">
              <a:spcBef>
                <a:spcPts val="0"/>
              </a:spcBef>
              <a:spcAft>
                <a:spcPts val="0"/>
              </a:spcAft>
              <a:buSzPts val="2000"/>
              <a:buFont typeface="Hammersmith One"/>
              <a:buNone/>
              <a:defRPr sz="2000">
                <a:latin typeface="Hammersmith One"/>
                <a:ea typeface="Hammersmith One"/>
                <a:cs typeface="Hammersmith One"/>
                <a:sym typeface="Hammersmith One"/>
              </a:defRPr>
            </a:lvl2pPr>
            <a:lvl3pPr lvl="2" rtl="0">
              <a:spcBef>
                <a:spcPts val="0"/>
              </a:spcBef>
              <a:spcAft>
                <a:spcPts val="0"/>
              </a:spcAft>
              <a:buSzPts val="2000"/>
              <a:buFont typeface="Hammersmith One"/>
              <a:buNone/>
              <a:defRPr sz="2000">
                <a:latin typeface="Hammersmith One"/>
                <a:ea typeface="Hammersmith One"/>
                <a:cs typeface="Hammersmith One"/>
                <a:sym typeface="Hammersmith One"/>
              </a:defRPr>
            </a:lvl3pPr>
            <a:lvl4pPr lvl="3" rtl="0">
              <a:spcBef>
                <a:spcPts val="0"/>
              </a:spcBef>
              <a:spcAft>
                <a:spcPts val="0"/>
              </a:spcAft>
              <a:buSzPts val="2000"/>
              <a:buFont typeface="Hammersmith One"/>
              <a:buNone/>
              <a:defRPr sz="2000">
                <a:latin typeface="Hammersmith One"/>
                <a:ea typeface="Hammersmith One"/>
                <a:cs typeface="Hammersmith One"/>
                <a:sym typeface="Hammersmith One"/>
              </a:defRPr>
            </a:lvl4pPr>
            <a:lvl5pPr lvl="4" rtl="0">
              <a:spcBef>
                <a:spcPts val="0"/>
              </a:spcBef>
              <a:spcAft>
                <a:spcPts val="0"/>
              </a:spcAft>
              <a:buSzPts val="2000"/>
              <a:buFont typeface="Hammersmith One"/>
              <a:buNone/>
              <a:defRPr sz="2000">
                <a:latin typeface="Hammersmith One"/>
                <a:ea typeface="Hammersmith One"/>
                <a:cs typeface="Hammersmith One"/>
                <a:sym typeface="Hammersmith One"/>
              </a:defRPr>
            </a:lvl5pPr>
            <a:lvl6pPr lvl="5" rtl="0">
              <a:spcBef>
                <a:spcPts val="0"/>
              </a:spcBef>
              <a:spcAft>
                <a:spcPts val="0"/>
              </a:spcAft>
              <a:buSzPts val="2000"/>
              <a:buFont typeface="Hammersmith One"/>
              <a:buNone/>
              <a:defRPr sz="2000">
                <a:latin typeface="Hammersmith One"/>
                <a:ea typeface="Hammersmith One"/>
                <a:cs typeface="Hammersmith One"/>
                <a:sym typeface="Hammersmith One"/>
              </a:defRPr>
            </a:lvl6pPr>
            <a:lvl7pPr lvl="6" rtl="0">
              <a:spcBef>
                <a:spcPts val="0"/>
              </a:spcBef>
              <a:spcAft>
                <a:spcPts val="0"/>
              </a:spcAft>
              <a:buSzPts val="2000"/>
              <a:buFont typeface="Hammersmith One"/>
              <a:buNone/>
              <a:defRPr sz="2000">
                <a:latin typeface="Hammersmith One"/>
                <a:ea typeface="Hammersmith One"/>
                <a:cs typeface="Hammersmith One"/>
                <a:sym typeface="Hammersmith One"/>
              </a:defRPr>
            </a:lvl7pPr>
            <a:lvl8pPr lvl="7" rtl="0">
              <a:spcBef>
                <a:spcPts val="0"/>
              </a:spcBef>
              <a:spcAft>
                <a:spcPts val="0"/>
              </a:spcAft>
              <a:buSzPts val="2000"/>
              <a:buFont typeface="Hammersmith One"/>
              <a:buNone/>
              <a:defRPr sz="2000">
                <a:latin typeface="Hammersmith One"/>
                <a:ea typeface="Hammersmith One"/>
                <a:cs typeface="Hammersmith One"/>
                <a:sym typeface="Hammersmith One"/>
              </a:defRPr>
            </a:lvl8pPr>
            <a:lvl9pPr lvl="8" rtl="0">
              <a:spcBef>
                <a:spcPts val="0"/>
              </a:spcBef>
              <a:spcAft>
                <a:spcPts val="0"/>
              </a:spcAft>
              <a:buSzPts val="2000"/>
              <a:buFont typeface="Hammersmith One"/>
              <a:buNone/>
              <a:defRPr sz="2000">
                <a:latin typeface="Hammersmith One"/>
                <a:ea typeface="Hammersmith One"/>
                <a:cs typeface="Hammersmith One"/>
                <a:sym typeface="Hammersmith One"/>
              </a:defRPr>
            </a:lvl9pPr>
          </a:lstStyle>
          <a:p>
            <a:endParaRPr/>
          </a:p>
        </p:txBody>
      </p:sp>
      <p:sp>
        <p:nvSpPr>
          <p:cNvPr id="218" name="Google Shape;218;p13">
            <a:hlinkClick r:id="rId5" action="ppaction://hlinksldjump"/>
          </p:cNvPr>
          <p:cNvSpPr txBox="1">
            <a:spLocks noGrp="1"/>
          </p:cNvSpPr>
          <p:nvPr>
            <p:ph type="subTitle" idx="6"/>
          </p:nvPr>
        </p:nvSpPr>
        <p:spPr>
          <a:xfrm>
            <a:off x="3905700" y="2992287"/>
            <a:ext cx="1923600" cy="4545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2000"/>
              <a:buFont typeface="Hammersmith One"/>
              <a:buNone/>
              <a:defRPr sz="2000" b="1">
                <a:solidFill>
                  <a:schemeClr val="accent2"/>
                </a:solidFill>
                <a:latin typeface="Hammersmith One"/>
                <a:ea typeface="Hammersmith One"/>
                <a:cs typeface="Hammersmith One"/>
                <a:sym typeface="Hammersmith One"/>
              </a:defRPr>
            </a:lvl1pPr>
            <a:lvl2pPr lvl="1" rtl="0">
              <a:spcBef>
                <a:spcPts val="0"/>
              </a:spcBef>
              <a:spcAft>
                <a:spcPts val="0"/>
              </a:spcAft>
              <a:buSzPts val="2000"/>
              <a:buFont typeface="Hammersmith One"/>
              <a:buNone/>
              <a:defRPr sz="2000">
                <a:latin typeface="Hammersmith One"/>
                <a:ea typeface="Hammersmith One"/>
                <a:cs typeface="Hammersmith One"/>
                <a:sym typeface="Hammersmith One"/>
              </a:defRPr>
            </a:lvl2pPr>
            <a:lvl3pPr lvl="2" rtl="0">
              <a:spcBef>
                <a:spcPts val="0"/>
              </a:spcBef>
              <a:spcAft>
                <a:spcPts val="0"/>
              </a:spcAft>
              <a:buSzPts val="2000"/>
              <a:buFont typeface="Hammersmith One"/>
              <a:buNone/>
              <a:defRPr sz="2000">
                <a:latin typeface="Hammersmith One"/>
                <a:ea typeface="Hammersmith One"/>
                <a:cs typeface="Hammersmith One"/>
                <a:sym typeface="Hammersmith One"/>
              </a:defRPr>
            </a:lvl3pPr>
            <a:lvl4pPr lvl="3" rtl="0">
              <a:spcBef>
                <a:spcPts val="0"/>
              </a:spcBef>
              <a:spcAft>
                <a:spcPts val="0"/>
              </a:spcAft>
              <a:buSzPts val="2000"/>
              <a:buFont typeface="Hammersmith One"/>
              <a:buNone/>
              <a:defRPr sz="2000">
                <a:latin typeface="Hammersmith One"/>
                <a:ea typeface="Hammersmith One"/>
                <a:cs typeface="Hammersmith One"/>
                <a:sym typeface="Hammersmith One"/>
              </a:defRPr>
            </a:lvl4pPr>
            <a:lvl5pPr lvl="4" rtl="0">
              <a:spcBef>
                <a:spcPts val="0"/>
              </a:spcBef>
              <a:spcAft>
                <a:spcPts val="0"/>
              </a:spcAft>
              <a:buSzPts val="2000"/>
              <a:buFont typeface="Hammersmith One"/>
              <a:buNone/>
              <a:defRPr sz="2000">
                <a:latin typeface="Hammersmith One"/>
                <a:ea typeface="Hammersmith One"/>
                <a:cs typeface="Hammersmith One"/>
                <a:sym typeface="Hammersmith One"/>
              </a:defRPr>
            </a:lvl5pPr>
            <a:lvl6pPr lvl="5" rtl="0">
              <a:spcBef>
                <a:spcPts val="0"/>
              </a:spcBef>
              <a:spcAft>
                <a:spcPts val="0"/>
              </a:spcAft>
              <a:buSzPts val="2000"/>
              <a:buFont typeface="Hammersmith One"/>
              <a:buNone/>
              <a:defRPr sz="2000">
                <a:latin typeface="Hammersmith One"/>
                <a:ea typeface="Hammersmith One"/>
                <a:cs typeface="Hammersmith One"/>
                <a:sym typeface="Hammersmith One"/>
              </a:defRPr>
            </a:lvl6pPr>
            <a:lvl7pPr lvl="6" rtl="0">
              <a:spcBef>
                <a:spcPts val="0"/>
              </a:spcBef>
              <a:spcAft>
                <a:spcPts val="0"/>
              </a:spcAft>
              <a:buSzPts val="2000"/>
              <a:buFont typeface="Hammersmith One"/>
              <a:buNone/>
              <a:defRPr sz="2000">
                <a:latin typeface="Hammersmith One"/>
                <a:ea typeface="Hammersmith One"/>
                <a:cs typeface="Hammersmith One"/>
                <a:sym typeface="Hammersmith One"/>
              </a:defRPr>
            </a:lvl7pPr>
            <a:lvl8pPr lvl="7" rtl="0">
              <a:spcBef>
                <a:spcPts val="0"/>
              </a:spcBef>
              <a:spcAft>
                <a:spcPts val="0"/>
              </a:spcAft>
              <a:buSzPts val="2000"/>
              <a:buFont typeface="Hammersmith One"/>
              <a:buNone/>
              <a:defRPr sz="2000">
                <a:latin typeface="Hammersmith One"/>
                <a:ea typeface="Hammersmith One"/>
                <a:cs typeface="Hammersmith One"/>
                <a:sym typeface="Hammersmith One"/>
              </a:defRPr>
            </a:lvl8pPr>
            <a:lvl9pPr lvl="8" rtl="0">
              <a:spcBef>
                <a:spcPts val="0"/>
              </a:spcBef>
              <a:spcAft>
                <a:spcPts val="0"/>
              </a:spcAft>
              <a:buSzPts val="2000"/>
              <a:buFont typeface="Hammersmith One"/>
              <a:buNone/>
              <a:defRPr sz="2000">
                <a:latin typeface="Hammersmith One"/>
                <a:ea typeface="Hammersmith One"/>
                <a:cs typeface="Hammersmith One"/>
                <a:sym typeface="Hammersmith One"/>
              </a:defRPr>
            </a:lvl9pPr>
          </a:lstStyle>
          <a:p>
            <a:endParaRPr/>
          </a:p>
        </p:txBody>
      </p:sp>
      <p:sp>
        <p:nvSpPr>
          <p:cNvPr id="219" name="Google Shape;219;p13"/>
          <p:cNvSpPr txBox="1">
            <a:spLocks noGrp="1"/>
          </p:cNvSpPr>
          <p:nvPr>
            <p:ph type="subTitle" idx="7"/>
          </p:nvPr>
        </p:nvSpPr>
        <p:spPr>
          <a:xfrm>
            <a:off x="1391100" y="1825209"/>
            <a:ext cx="1923600" cy="10293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1600">
                <a:solidFill>
                  <a:srgbClr val="000000"/>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20" name="Google Shape;220;p13"/>
          <p:cNvSpPr txBox="1">
            <a:spLocks noGrp="1"/>
          </p:cNvSpPr>
          <p:nvPr>
            <p:ph type="subTitle" idx="8"/>
          </p:nvPr>
        </p:nvSpPr>
        <p:spPr>
          <a:xfrm>
            <a:off x="3905700" y="1825209"/>
            <a:ext cx="1923600" cy="10293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1600">
                <a:solidFill>
                  <a:srgbClr val="000000"/>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21" name="Google Shape;221;p13">
            <a:hlinkClick r:id="rId2" action="ppaction://hlinksldjump"/>
          </p:cNvPr>
          <p:cNvSpPr txBox="1">
            <a:spLocks noGrp="1"/>
          </p:cNvSpPr>
          <p:nvPr>
            <p:ph type="title" idx="9" hasCustomPrompt="1"/>
          </p:nvPr>
        </p:nvSpPr>
        <p:spPr>
          <a:xfrm>
            <a:off x="792175" y="1434475"/>
            <a:ext cx="596400" cy="4113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1800"/>
              <a:buNone/>
              <a:defRPr sz="2400">
                <a:solidFill>
                  <a:schemeClr val="accent5"/>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
        <p:nvSpPr>
          <p:cNvPr id="222" name="Google Shape;222;p13">
            <a:hlinkClick r:id="rId3" action="ppaction://hlinksldjump"/>
          </p:cNvPr>
          <p:cNvSpPr txBox="1">
            <a:spLocks noGrp="1"/>
          </p:cNvSpPr>
          <p:nvPr>
            <p:ph type="title" idx="13" hasCustomPrompt="1"/>
          </p:nvPr>
        </p:nvSpPr>
        <p:spPr>
          <a:xfrm>
            <a:off x="3314700" y="1434475"/>
            <a:ext cx="596400" cy="4113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1800"/>
              <a:buNone/>
              <a:defRPr sz="2400">
                <a:solidFill>
                  <a:schemeClr val="accent5"/>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
        <p:nvSpPr>
          <p:cNvPr id="223" name="Google Shape;223;p13">
            <a:hlinkClick r:id="rId4" action="ppaction://hlinksldjump"/>
          </p:cNvPr>
          <p:cNvSpPr txBox="1">
            <a:spLocks noGrp="1"/>
          </p:cNvSpPr>
          <p:nvPr>
            <p:ph type="title" idx="14" hasCustomPrompt="1"/>
          </p:nvPr>
        </p:nvSpPr>
        <p:spPr>
          <a:xfrm>
            <a:off x="792175" y="2992276"/>
            <a:ext cx="596400" cy="4113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1800"/>
              <a:buNone/>
              <a:defRPr sz="2400">
                <a:solidFill>
                  <a:schemeClr val="accent5"/>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
        <p:nvSpPr>
          <p:cNvPr id="224" name="Google Shape;224;p13">
            <a:hlinkClick r:id="rId5" action="ppaction://hlinksldjump"/>
          </p:cNvPr>
          <p:cNvSpPr txBox="1">
            <a:spLocks noGrp="1"/>
          </p:cNvSpPr>
          <p:nvPr>
            <p:ph type="title" idx="15" hasCustomPrompt="1"/>
          </p:nvPr>
        </p:nvSpPr>
        <p:spPr>
          <a:xfrm>
            <a:off x="3314700" y="2992276"/>
            <a:ext cx="596400" cy="4113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1800"/>
              <a:buNone/>
              <a:defRPr sz="2400">
                <a:solidFill>
                  <a:schemeClr val="accent5"/>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
        <p:nvSpPr>
          <p:cNvPr id="225" name="Google Shape;225;p13"/>
          <p:cNvSpPr txBox="1">
            <a:spLocks noGrp="1"/>
          </p:cNvSpPr>
          <p:nvPr>
            <p:ph type="subTitle" idx="16"/>
          </p:nvPr>
        </p:nvSpPr>
        <p:spPr>
          <a:xfrm>
            <a:off x="6428225" y="3380175"/>
            <a:ext cx="1923600" cy="10293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1600">
                <a:solidFill>
                  <a:srgbClr val="000000"/>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26" name="Google Shape;226;p13">
            <a:hlinkClick r:id="rId6" action="ppaction://hlinksldjump"/>
          </p:cNvPr>
          <p:cNvSpPr txBox="1">
            <a:spLocks noGrp="1"/>
          </p:cNvSpPr>
          <p:nvPr>
            <p:ph type="subTitle" idx="17"/>
          </p:nvPr>
        </p:nvSpPr>
        <p:spPr>
          <a:xfrm>
            <a:off x="6428225" y="1434475"/>
            <a:ext cx="1923600" cy="4545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2000"/>
              <a:buFont typeface="Hammersmith One"/>
              <a:buNone/>
              <a:defRPr sz="2000" b="1">
                <a:solidFill>
                  <a:schemeClr val="accent2"/>
                </a:solidFill>
                <a:latin typeface="Hammersmith One"/>
                <a:ea typeface="Hammersmith One"/>
                <a:cs typeface="Hammersmith One"/>
                <a:sym typeface="Hammersmith One"/>
              </a:defRPr>
            </a:lvl1pPr>
            <a:lvl2pPr lvl="1" rtl="0">
              <a:spcBef>
                <a:spcPts val="0"/>
              </a:spcBef>
              <a:spcAft>
                <a:spcPts val="0"/>
              </a:spcAft>
              <a:buSzPts val="2000"/>
              <a:buFont typeface="Hammersmith One"/>
              <a:buNone/>
              <a:defRPr sz="2000">
                <a:latin typeface="Hammersmith One"/>
                <a:ea typeface="Hammersmith One"/>
                <a:cs typeface="Hammersmith One"/>
                <a:sym typeface="Hammersmith One"/>
              </a:defRPr>
            </a:lvl2pPr>
            <a:lvl3pPr lvl="2" rtl="0">
              <a:spcBef>
                <a:spcPts val="0"/>
              </a:spcBef>
              <a:spcAft>
                <a:spcPts val="0"/>
              </a:spcAft>
              <a:buSzPts val="2000"/>
              <a:buFont typeface="Hammersmith One"/>
              <a:buNone/>
              <a:defRPr sz="2000">
                <a:latin typeface="Hammersmith One"/>
                <a:ea typeface="Hammersmith One"/>
                <a:cs typeface="Hammersmith One"/>
                <a:sym typeface="Hammersmith One"/>
              </a:defRPr>
            </a:lvl3pPr>
            <a:lvl4pPr lvl="3" rtl="0">
              <a:spcBef>
                <a:spcPts val="0"/>
              </a:spcBef>
              <a:spcAft>
                <a:spcPts val="0"/>
              </a:spcAft>
              <a:buSzPts val="2000"/>
              <a:buFont typeface="Hammersmith One"/>
              <a:buNone/>
              <a:defRPr sz="2000">
                <a:latin typeface="Hammersmith One"/>
                <a:ea typeface="Hammersmith One"/>
                <a:cs typeface="Hammersmith One"/>
                <a:sym typeface="Hammersmith One"/>
              </a:defRPr>
            </a:lvl4pPr>
            <a:lvl5pPr lvl="4" rtl="0">
              <a:spcBef>
                <a:spcPts val="0"/>
              </a:spcBef>
              <a:spcAft>
                <a:spcPts val="0"/>
              </a:spcAft>
              <a:buSzPts val="2000"/>
              <a:buFont typeface="Hammersmith One"/>
              <a:buNone/>
              <a:defRPr sz="2000">
                <a:latin typeface="Hammersmith One"/>
                <a:ea typeface="Hammersmith One"/>
                <a:cs typeface="Hammersmith One"/>
                <a:sym typeface="Hammersmith One"/>
              </a:defRPr>
            </a:lvl5pPr>
            <a:lvl6pPr lvl="5" rtl="0">
              <a:spcBef>
                <a:spcPts val="0"/>
              </a:spcBef>
              <a:spcAft>
                <a:spcPts val="0"/>
              </a:spcAft>
              <a:buSzPts val="2000"/>
              <a:buFont typeface="Hammersmith One"/>
              <a:buNone/>
              <a:defRPr sz="2000">
                <a:latin typeface="Hammersmith One"/>
                <a:ea typeface="Hammersmith One"/>
                <a:cs typeface="Hammersmith One"/>
                <a:sym typeface="Hammersmith One"/>
              </a:defRPr>
            </a:lvl6pPr>
            <a:lvl7pPr lvl="6" rtl="0">
              <a:spcBef>
                <a:spcPts val="0"/>
              </a:spcBef>
              <a:spcAft>
                <a:spcPts val="0"/>
              </a:spcAft>
              <a:buSzPts val="2000"/>
              <a:buFont typeface="Hammersmith One"/>
              <a:buNone/>
              <a:defRPr sz="2000">
                <a:latin typeface="Hammersmith One"/>
                <a:ea typeface="Hammersmith One"/>
                <a:cs typeface="Hammersmith One"/>
                <a:sym typeface="Hammersmith One"/>
              </a:defRPr>
            </a:lvl7pPr>
            <a:lvl8pPr lvl="7" rtl="0">
              <a:spcBef>
                <a:spcPts val="0"/>
              </a:spcBef>
              <a:spcAft>
                <a:spcPts val="0"/>
              </a:spcAft>
              <a:buSzPts val="2000"/>
              <a:buFont typeface="Hammersmith One"/>
              <a:buNone/>
              <a:defRPr sz="2000">
                <a:latin typeface="Hammersmith One"/>
                <a:ea typeface="Hammersmith One"/>
                <a:cs typeface="Hammersmith One"/>
                <a:sym typeface="Hammersmith One"/>
              </a:defRPr>
            </a:lvl8pPr>
            <a:lvl9pPr lvl="8" rtl="0">
              <a:spcBef>
                <a:spcPts val="0"/>
              </a:spcBef>
              <a:spcAft>
                <a:spcPts val="0"/>
              </a:spcAft>
              <a:buSzPts val="2000"/>
              <a:buFont typeface="Hammersmith One"/>
              <a:buNone/>
              <a:defRPr sz="2000">
                <a:latin typeface="Hammersmith One"/>
                <a:ea typeface="Hammersmith One"/>
                <a:cs typeface="Hammersmith One"/>
                <a:sym typeface="Hammersmith One"/>
              </a:defRPr>
            </a:lvl9pPr>
          </a:lstStyle>
          <a:p>
            <a:endParaRPr/>
          </a:p>
        </p:txBody>
      </p:sp>
      <p:sp>
        <p:nvSpPr>
          <p:cNvPr id="227" name="Google Shape;227;p13">
            <a:hlinkClick r:id="rId7" action="ppaction://hlinksldjump"/>
          </p:cNvPr>
          <p:cNvSpPr txBox="1">
            <a:spLocks noGrp="1"/>
          </p:cNvSpPr>
          <p:nvPr>
            <p:ph type="subTitle" idx="18"/>
          </p:nvPr>
        </p:nvSpPr>
        <p:spPr>
          <a:xfrm>
            <a:off x="6428225" y="2992287"/>
            <a:ext cx="1923600" cy="4545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2000"/>
              <a:buFont typeface="Hammersmith One"/>
              <a:buNone/>
              <a:defRPr sz="2000" b="1">
                <a:solidFill>
                  <a:schemeClr val="accent2"/>
                </a:solidFill>
                <a:latin typeface="Hammersmith One"/>
                <a:ea typeface="Hammersmith One"/>
                <a:cs typeface="Hammersmith One"/>
                <a:sym typeface="Hammersmith One"/>
              </a:defRPr>
            </a:lvl1pPr>
            <a:lvl2pPr lvl="1" rtl="0">
              <a:spcBef>
                <a:spcPts val="0"/>
              </a:spcBef>
              <a:spcAft>
                <a:spcPts val="0"/>
              </a:spcAft>
              <a:buSzPts val="2000"/>
              <a:buFont typeface="Hammersmith One"/>
              <a:buNone/>
              <a:defRPr sz="2000">
                <a:latin typeface="Hammersmith One"/>
                <a:ea typeface="Hammersmith One"/>
                <a:cs typeface="Hammersmith One"/>
                <a:sym typeface="Hammersmith One"/>
              </a:defRPr>
            </a:lvl2pPr>
            <a:lvl3pPr lvl="2" rtl="0">
              <a:spcBef>
                <a:spcPts val="0"/>
              </a:spcBef>
              <a:spcAft>
                <a:spcPts val="0"/>
              </a:spcAft>
              <a:buSzPts val="2000"/>
              <a:buFont typeface="Hammersmith One"/>
              <a:buNone/>
              <a:defRPr sz="2000">
                <a:latin typeface="Hammersmith One"/>
                <a:ea typeface="Hammersmith One"/>
                <a:cs typeface="Hammersmith One"/>
                <a:sym typeface="Hammersmith One"/>
              </a:defRPr>
            </a:lvl3pPr>
            <a:lvl4pPr lvl="3" rtl="0">
              <a:spcBef>
                <a:spcPts val="0"/>
              </a:spcBef>
              <a:spcAft>
                <a:spcPts val="0"/>
              </a:spcAft>
              <a:buSzPts val="2000"/>
              <a:buFont typeface="Hammersmith One"/>
              <a:buNone/>
              <a:defRPr sz="2000">
                <a:latin typeface="Hammersmith One"/>
                <a:ea typeface="Hammersmith One"/>
                <a:cs typeface="Hammersmith One"/>
                <a:sym typeface="Hammersmith One"/>
              </a:defRPr>
            </a:lvl4pPr>
            <a:lvl5pPr lvl="4" rtl="0">
              <a:spcBef>
                <a:spcPts val="0"/>
              </a:spcBef>
              <a:spcAft>
                <a:spcPts val="0"/>
              </a:spcAft>
              <a:buSzPts val="2000"/>
              <a:buFont typeface="Hammersmith One"/>
              <a:buNone/>
              <a:defRPr sz="2000">
                <a:latin typeface="Hammersmith One"/>
                <a:ea typeface="Hammersmith One"/>
                <a:cs typeface="Hammersmith One"/>
                <a:sym typeface="Hammersmith One"/>
              </a:defRPr>
            </a:lvl5pPr>
            <a:lvl6pPr lvl="5" rtl="0">
              <a:spcBef>
                <a:spcPts val="0"/>
              </a:spcBef>
              <a:spcAft>
                <a:spcPts val="0"/>
              </a:spcAft>
              <a:buSzPts val="2000"/>
              <a:buFont typeface="Hammersmith One"/>
              <a:buNone/>
              <a:defRPr sz="2000">
                <a:latin typeface="Hammersmith One"/>
                <a:ea typeface="Hammersmith One"/>
                <a:cs typeface="Hammersmith One"/>
                <a:sym typeface="Hammersmith One"/>
              </a:defRPr>
            </a:lvl6pPr>
            <a:lvl7pPr lvl="6" rtl="0">
              <a:spcBef>
                <a:spcPts val="0"/>
              </a:spcBef>
              <a:spcAft>
                <a:spcPts val="0"/>
              </a:spcAft>
              <a:buSzPts val="2000"/>
              <a:buFont typeface="Hammersmith One"/>
              <a:buNone/>
              <a:defRPr sz="2000">
                <a:latin typeface="Hammersmith One"/>
                <a:ea typeface="Hammersmith One"/>
                <a:cs typeface="Hammersmith One"/>
                <a:sym typeface="Hammersmith One"/>
              </a:defRPr>
            </a:lvl7pPr>
            <a:lvl8pPr lvl="7" rtl="0">
              <a:spcBef>
                <a:spcPts val="0"/>
              </a:spcBef>
              <a:spcAft>
                <a:spcPts val="0"/>
              </a:spcAft>
              <a:buSzPts val="2000"/>
              <a:buFont typeface="Hammersmith One"/>
              <a:buNone/>
              <a:defRPr sz="2000">
                <a:latin typeface="Hammersmith One"/>
                <a:ea typeface="Hammersmith One"/>
                <a:cs typeface="Hammersmith One"/>
                <a:sym typeface="Hammersmith One"/>
              </a:defRPr>
            </a:lvl8pPr>
            <a:lvl9pPr lvl="8" rtl="0">
              <a:spcBef>
                <a:spcPts val="0"/>
              </a:spcBef>
              <a:spcAft>
                <a:spcPts val="0"/>
              </a:spcAft>
              <a:buSzPts val="2000"/>
              <a:buFont typeface="Hammersmith One"/>
              <a:buNone/>
              <a:defRPr sz="2000">
                <a:latin typeface="Hammersmith One"/>
                <a:ea typeface="Hammersmith One"/>
                <a:cs typeface="Hammersmith One"/>
                <a:sym typeface="Hammersmith One"/>
              </a:defRPr>
            </a:lvl9pPr>
          </a:lstStyle>
          <a:p>
            <a:endParaRPr/>
          </a:p>
        </p:txBody>
      </p:sp>
      <p:sp>
        <p:nvSpPr>
          <p:cNvPr id="228" name="Google Shape;228;p13"/>
          <p:cNvSpPr txBox="1">
            <a:spLocks noGrp="1"/>
          </p:cNvSpPr>
          <p:nvPr>
            <p:ph type="subTitle" idx="19"/>
          </p:nvPr>
        </p:nvSpPr>
        <p:spPr>
          <a:xfrm>
            <a:off x="6428225" y="1825209"/>
            <a:ext cx="1923600" cy="10293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1600">
                <a:solidFill>
                  <a:srgbClr val="000000"/>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29" name="Google Shape;229;p13">
            <a:hlinkClick r:id="rId6" action="ppaction://hlinksldjump"/>
          </p:cNvPr>
          <p:cNvSpPr txBox="1">
            <a:spLocks noGrp="1"/>
          </p:cNvSpPr>
          <p:nvPr>
            <p:ph type="title" idx="20" hasCustomPrompt="1"/>
          </p:nvPr>
        </p:nvSpPr>
        <p:spPr>
          <a:xfrm>
            <a:off x="5837225" y="1434475"/>
            <a:ext cx="596400" cy="4113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1800"/>
              <a:buNone/>
              <a:defRPr sz="2400">
                <a:solidFill>
                  <a:schemeClr val="accent5"/>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
        <p:nvSpPr>
          <p:cNvPr id="230" name="Google Shape;230;p13">
            <a:hlinkClick r:id="rId7" action="ppaction://hlinksldjump"/>
          </p:cNvPr>
          <p:cNvSpPr txBox="1">
            <a:spLocks noGrp="1"/>
          </p:cNvSpPr>
          <p:nvPr>
            <p:ph type="title" idx="21" hasCustomPrompt="1"/>
          </p:nvPr>
        </p:nvSpPr>
        <p:spPr>
          <a:xfrm>
            <a:off x="5837225" y="2992276"/>
            <a:ext cx="596400" cy="4113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1800"/>
              <a:buNone/>
              <a:defRPr sz="2400">
                <a:solidFill>
                  <a:schemeClr val="accent5"/>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p:cSld name="CUSTOM_26">
    <p:spTree>
      <p:nvGrpSpPr>
        <p:cNvPr id="1" name="Shape 231"/>
        <p:cNvGrpSpPr/>
        <p:nvPr/>
      </p:nvGrpSpPr>
      <p:grpSpPr>
        <a:xfrm>
          <a:off x="0" y="0"/>
          <a:ext cx="0" cy="0"/>
          <a:chOff x="0" y="0"/>
          <a:chExt cx="0" cy="0"/>
        </a:xfrm>
      </p:grpSpPr>
      <p:sp>
        <p:nvSpPr>
          <p:cNvPr id="232" name="Google Shape;232;p14"/>
          <p:cNvSpPr txBox="1">
            <a:spLocks noGrp="1"/>
          </p:cNvSpPr>
          <p:nvPr>
            <p:ph type="title"/>
          </p:nvPr>
        </p:nvSpPr>
        <p:spPr>
          <a:xfrm flipH="1">
            <a:off x="3275625" y="2841950"/>
            <a:ext cx="4575000" cy="572700"/>
          </a:xfrm>
          <a:prstGeom prst="rect">
            <a:avLst/>
          </a:prstGeom>
        </p:spPr>
        <p:txBody>
          <a:bodyPr spcFirstLastPara="1" wrap="square" lIns="91425" tIns="91425" rIns="91425" bIns="91425" anchor="t" anchorCtr="0">
            <a:noAutofit/>
          </a:bodyPr>
          <a:lstStyle>
            <a:lvl1pPr lvl="0" algn="r" rtl="0">
              <a:spcBef>
                <a:spcPts val="0"/>
              </a:spcBef>
              <a:spcAft>
                <a:spcPts val="0"/>
              </a:spcAft>
              <a:buClr>
                <a:schemeClr val="accent2"/>
              </a:buClr>
              <a:buSzPts val="1800"/>
              <a:buNone/>
              <a:defRPr sz="1800"/>
            </a:lvl1pPr>
            <a:lvl2pPr lvl="1" rtl="0">
              <a:spcBef>
                <a:spcPts val="0"/>
              </a:spcBef>
              <a:spcAft>
                <a:spcPts val="0"/>
              </a:spcAft>
              <a:buClr>
                <a:schemeClr val="accent2"/>
              </a:buClr>
              <a:buSzPts val="1800"/>
              <a:buNone/>
              <a:defRPr sz="1800">
                <a:solidFill>
                  <a:schemeClr val="accent2"/>
                </a:solidFill>
              </a:defRPr>
            </a:lvl2pPr>
            <a:lvl3pPr lvl="2" rtl="0">
              <a:spcBef>
                <a:spcPts val="0"/>
              </a:spcBef>
              <a:spcAft>
                <a:spcPts val="0"/>
              </a:spcAft>
              <a:buClr>
                <a:schemeClr val="accent2"/>
              </a:buClr>
              <a:buSzPts val="1800"/>
              <a:buNone/>
              <a:defRPr sz="1800">
                <a:solidFill>
                  <a:schemeClr val="accent2"/>
                </a:solidFill>
              </a:defRPr>
            </a:lvl3pPr>
            <a:lvl4pPr lvl="3" rtl="0">
              <a:spcBef>
                <a:spcPts val="0"/>
              </a:spcBef>
              <a:spcAft>
                <a:spcPts val="0"/>
              </a:spcAft>
              <a:buClr>
                <a:schemeClr val="accent2"/>
              </a:buClr>
              <a:buSzPts val="1800"/>
              <a:buNone/>
              <a:defRPr sz="1800">
                <a:solidFill>
                  <a:schemeClr val="accent2"/>
                </a:solidFill>
              </a:defRPr>
            </a:lvl4pPr>
            <a:lvl5pPr lvl="4" rtl="0">
              <a:spcBef>
                <a:spcPts val="0"/>
              </a:spcBef>
              <a:spcAft>
                <a:spcPts val="0"/>
              </a:spcAft>
              <a:buClr>
                <a:schemeClr val="accent2"/>
              </a:buClr>
              <a:buSzPts val="1800"/>
              <a:buNone/>
              <a:defRPr sz="1800">
                <a:solidFill>
                  <a:schemeClr val="accent2"/>
                </a:solidFill>
              </a:defRPr>
            </a:lvl5pPr>
            <a:lvl6pPr lvl="5" rtl="0">
              <a:spcBef>
                <a:spcPts val="0"/>
              </a:spcBef>
              <a:spcAft>
                <a:spcPts val="0"/>
              </a:spcAft>
              <a:buClr>
                <a:schemeClr val="accent2"/>
              </a:buClr>
              <a:buSzPts val="1800"/>
              <a:buNone/>
              <a:defRPr sz="1800">
                <a:solidFill>
                  <a:schemeClr val="accent2"/>
                </a:solidFill>
              </a:defRPr>
            </a:lvl6pPr>
            <a:lvl7pPr lvl="6" rtl="0">
              <a:spcBef>
                <a:spcPts val="0"/>
              </a:spcBef>
              <a:spcAft>
                <a:spcPts val="0"/>
              </a:spcAft>
              <a:buClr>
                <a:schemeClr val="accent2"/>
              </a:buClr>
              <a:buSzPts val="1800"/>
              <a:buNone/>
              <a:defRPr sz="1800">
                <a:solidFill>
                  <a:schemeClr val="accent2"/>
                </a:solidFill>
              </a:defRPr>
            </a:lvl7pPr>
            <a:lvl8pPr lvl="7" rtl="0">
              <a:spcBef>
                <a:spcPts val="0"/>
              </a:spcBef>
              <a:spcAft>
                <a:spcPts val="0"/>
              </a:spcAft>
              <a:buClr>
                <a:schemeClr val="accent2"/>
              </a:buClr>
              <a:buSzPts val="1800"/>
              <a:buNone/>
              <a:defRPr sz="1800">
                <a:solidFill>
                  <a:schemeClr val="accent2"/>
                </a:solidFill>
              </a:defRPr>
            </a:lvl8pPr>
            <a:lvl9pPr lvl="8" rtl="0">
              <a:spcBef>
                <a:spcPts val="0"/>
              </a:spcBef>
              <a:spcAft>
                <a:spcPts val="0"/>
              </a:spcAft>
              <a:buClr>
                <a:schemeClr val="accent2"/>
              </a:buClr>
              <a:buSzPts val="1800"/>
              <a:buNone/>
              <a:defRPr sz="1800">
                <a:solidFill>
                  <a:schemeClr val="accent2"/>
                </a:solidFill>
              </a:defRPr>
            </a:lvl9pPr>
          </a:lstStyle>
          <a:p>
            <a:endParaRPr/>
          </a:p>
        </p:txBody>
      </p:sp>
      <p:sp>
        <p:nvSpPr>
          <p:cNvPr id="233" name="Google Shape;233;p14"/>
          <p:cNvSpPr txBox="1">
            <a:spLocks noGrp="1"/>
          </p:cNvSpPr>
          <p:nvPr>
            <p:ph type="subTitle" idx="1"/>
          </p:nvPr>
        </p:nvSpPr>
        <p:spPr>
          <a:xfrm flipH="1">
            <a:off x="3275625" y="1728850"/>
            <a:ext cx="4575000" cy="11073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800"/>
              <a:buNone/>
              <a:defRPr sz="20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34" name="Google Shape;234;p14"/>
          <p:cNvSpPr/>
          <p:nvPr/>
        </p:nvSpPr>
        <p:spPr>
          <a:xfrm rot="-3415034" flipH="1">
            <a:off x="6361616" y="308997"/>
            <a:ext cx="4814608" cy="4095305"/>
          </a:xfrm>
          <a:custGeom>
            <a:avLst/>
            <a:gdLst/>
            <a:ahLst/>
            <a:cxnLst/>
            <a:rect l="l" t="t" r="r" b="b"/>
            <a:pathLst>
              <a:path w="61178" h="52038" extrusionOk="0">
                <a:moveTo>
                  <a:pt x="4170" y="12043"/>
                </a:moveTo>
                <a:cubicBezTo>
                  <a:pt x="7339" y="7239"/>
                  <a:pt x="14177" y="1"/>
                  <a:pt x="24184" y="5571"/>
                </a:cubicBezTo>
                <a:cubicBezTo>
                  <a:pt x="34191" y="11142"/>
                  <a:pt x="29988" y="17146"/>
                  <a:pt x="34024" y="21249"/>
                </a:cubicBezTo>
                <a:cubicBezTo>
                  <a:pt x="38061" y="25319"/>
                  <a:pt x="43198" y="25586"/>
                  <a:pt x="51103" y="27253"/>
                </a:cubicBezTo>
                <a:cubicBezTo>
                  <a:pt x="58976" y="28921"/>
                  <a:pt x="61177" y="36093"/>
                  <a:pt x="54472" y="41664"/>
                </a:cubicBezTo>
                <a:cubicBezTo>
                  <a:pt x="47801" y="47268"/>
                  <a:pt x="33758" y="52038"/>
                  <a:pt x="26819" y="46467"/>
                </a:cubicBezTo>
                <a:cubicBezTo>
                  <a:pt x="19848" y="40930"/>
                  <a:pt x="11108" y="34826"/>
                  <a:pt x="5537" y="31590"/>
                </a:cubicBezTo>
                <a:cubicBezTo>
                  <a:pt x="0" y="28388"/>
                  <a:pt x="967" y="16879"/>
                  <a:pt x="4170" y="1204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14"/>
          <p:cNvSpPr/>
          <p:nvPr/>
        </p:nvSpPr>
        <p:spPr>
          <a:xfrm rot="1848056">
            <a:off x="2372175" y="2639561"/>
            <a:ext cx="1938888" cy="3305698"/>
          </a:xfrm>
          <a:custGeom>
            <a:avLst/>
            <a:gdLst/>
            <a:ahLst/>
            <a:cxnLst/>
            <a:rect l="l" t="t" r="r" b="b"/>
            <a:pathLst>
              <a:path w="19210" h="32752" extrusionOk="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6" name="Google Shape;236;p14"/>
          <p:cNvGrpSpPr/>
          <p:nvPr/>
        </p:nvGrpSpPr>
        <p:grpSpPr>
          <a:xfrm>
            <a:off x="-228595" y="-80449"/>
            <a:ext cx="2277317" cy="5304377"/>
            <a:chOff x="224725" y="566950"/>
            <a:chExt cx="1850875" cy="4311100"/>
          </a:xfrm>
        </p:grpSpPr>
        <p:sp>
          <p:nvSpPr>
            <p:cNvPr id="237" name="Google Shape;237;p14"/>
            <p:cNvSpPr/>
            <p:nvPr/>
          </p:nvSpPr>
          <p:spPr>
            <a:xfrm>
              <a:off x="1914975" y="566950"/>
              <a:ext cx="160625" cy="2033000"/>
            </a:xfrm>
            <a:custGeom>
              <a:avLst/>
              <a:gdLst/>
              <a:ahLst/>
              <a:cxnLst/>
              <a:rect l="l" t="t" r="r" b="b"/>
              <a:pathLst>
                <a:path w="6425" h="81320" extrusionOk="0">
                  <a:moveTo>
                    <a:pt x="126" y="1"/>
                  </a:moveTo>
                  <a:cubicBezTo>
                    <a:pt x="81" y="1"/>
                    <a:pt x="44" y="24"/>
                    <a:pt x="27" y="57"/>
                  </a:cubicBezTo>
                  <a:cubicBezTo>
                    <a:pt x="27" y="84"/>
                    <a:pt x="27" y="110"/>
                    <a:pt x="27" y="137"/>
                  </a:cubicBezTo>
                  <a:cubicBezTo>
                    <a:pt x="27" y="164"/>
                    <a:pt x="27" y="217"/>
                    <a:pt x="81" y="244"/>
                  </a:cubicBezTo>
                  <a:cubicBezTo>
                    <a:pt x="1821" y="1261"/>
                    <a:pt x="2972" y="3188"/>
                    <a:pt x="2945" y="5035"/>
                  </a:cubicBezTo>
                  <a:cubicBezTo>
                    <a:pt x="2945" y="5089"/>
                    <a:pt x="2972" y="5142"/>
                    <a:pt x="2998" y="5169"/>
                  </a:cubicBezTo>
                  <a:cubicBezTo>
                    <a:pt x="4952" y="6133"/>
                    <a:pt x="6157" y="8086"/>
                    <a:pt x="6157" y="10255"/>
                  </a:cubicBezTo>
                  <a:cubicBezTo>
                    <a:pt x="6157" y="12449"/>
                    <a:pt x="4952" y="14403"/>
                    <a:pt x="2998" y="15367"/>
                  </a:cubicBezTo>
                  <a:cubicBezTo>
                    <a:pt x="2945" y="15394"/>
                    <a:pt x="2945" y="15447"/>
                    <a:pt x="2945" y="15501"/>
                  </a:cubicBezTo>
                  <a:cubicBezTo>
                    <a:pt x="2998" y="17321"/>
                    <a:pt x="1848" y="19248"/>
                    <a:pt x="108" y="20292"/>
                  </a:cubicBezTo>
                  <a:cubicBezTo>
                    <a:pt x="54" y="20292"/>
                    <a:pt x="27" y="20318"/>
                    <a:pt x="27" y="20372"/>
                  </a:cubicBezTo>
                  <a:cubicBezTo>
                    <a:pt x="1" y="20425"/>
                    <a:pt x="27" y="20479"/>
                    <a:pt x="81" y="20506"/>
                  </a:cubicBezTo>
                  <a:cubicBezTo>
                    <a:pt x="1794" y="21496"/>
                    <a:pt x="2865" y="23316"/>
                    <a:pt x="2945" y="25324"/>
                  </a:cubicBezTo>
                  <a:cubicBezTo>
                    <a:pt x="2945" y="25350"/>
                    <a:pt x="2972" y="25404"/>
                    <a:pt x="2998" y="25431"/>
                  </a:cubicBezTo>
                  <a:cubicBezTo>
                    <a:pt x="4952" y="26394"/>
                    <a:pt x="6157" y="28348"/>
                    <a:pt x="6157" y="30543"/>
                  </a:cubicBezTo>
                  <a:cubicBezTo>
                    <a:pt x="6157" y="32711"/>
                    <a:pt x="4952" y="34665"/>
                    <a:pt x="2998" y="35628"/>
                  </a:cubicBezTo>
                  <a:cubicBezTo>
                    <a:pt x="2945" y="35655"/>
                    <a:pt x="2918" y="35709"/>
                    <a:pt x="2945" y="35762"/>
                  </a:cubicBezTo>
                  <a:cubicBezTo>
                    <a:pt x="3106" y="37823"/>
                    <a:pt x="1633" y="39643"/>
                    <a:pt x="108" y="40553"/>
                  </a:cubicBezTo>
                  <a:cubicBezTo>
                    <a:pt x="54" y="40553"/>
                    <a:pt x="27" y="40580"/>
                    <a:pt x="27" y="40633"/>
                  </a:cubicBezTo>
                  <a:cubicBezTo>
                    <a:pt x="1" y="40687"/>
                    <a:pt x="27" y="40741"/>
                    <a:pt x="81" y="40767"/>
                  </a:cubicBezTo>
                  <a:cubicBezTo>
                    <a:pt x="1821" y="41784"/>
                    <a:pt x="2945" y="43658"/>
                    <a:pt x="2945" y="45532"/>
                  </a:cubicBezTo>
                  <a:cubicBezTo>
                    <a:pt x="2945" y="45558"/>
                    <a:pt x="2945" y="45558"/>
                    <a:pt x="2945" y="45585"/>
                  </a:cubicBezTo>
                  <a:cubicBezTo>
                    <a:pt x="2945" y="45612"/>
                    <a:pt x="2972" y="45665"/>
                    <a:pt x="2998" y="45692"/>
                  </a:cubicBezTo>
                  <a:cubicBezTo>
                    <a:pt x="4952" y="46656"/>
                    <a:pt x="6157" y="48636"/>
                    <a:pt x="6157" y="50804"/>
                  </a:cubicBezTo>
                  <a:cubicBezTo>
                    <a:pt x="6157" y="52972"/>
                    <a:pt x="4952" y="54926"/>
                    <a:pt x="2998" y="55917"/>
                  </a:cubicBezTo>
                  <a:cubicBezTo>
                    <a:pt x="2972" y="55917"/>
                    <a:pt x="2945" y="55970"/>
                    <a:pt x="2945" y="56024"/>
                  </a:cubicBezTo>
                  <a:cubicBezTo>
                    <a:pt x="2891" y="58004"/>
                    <a:pt x="1821" y="59798"/>
                    <a:pt x="108" y="60815"/>
                  </a:cubicBezTo>
                  <a:cubicBezTo>
                    <a:pt x="54" y="60815"/>
                    <a:pt x="27" y="60868"/>
                    <a:pt x="27" y="60895"/>
                  </a:cubicBezTo>
                  <a:cubicBezTo>
                    <a:pt x="1" y="60949"/>
                    <a:pt x="27" y="61002"/>
                    <a:pt x="81" y="61029"/>
                  </a:cubicBezTo>
                  <a:cubicBezTo>
                    <a:pt x="1821" y="62046"/>
                    <a:pt x="2891" y="63839"/>
                    <a:pt x="2945" y="65847"/>
                  </a:cubicBezTo>
                  <a:cubicBezTo>
                    <a:pt x="2945" y="65900"/>
                    <a:pt x="2972" y="65927"/>
                    <a:pt x="2998" y="65954"/>
                  </a:cubicBezTo>
                  <a:cubicBezTo>
                    <a:pt x="4952" y="66944"/>
                    <a:pt x="6157" y="68898"/>
                    <a:pt x="6157" y="71066"/>
                  </a:cubicBezTo>
                  <a:cubicBezTo>
                    <a:pt x="6157" y="73234"/>
                    <a:pt x="4952" y="75188"/>
                    <a:pt x="2998" y="76178"/>
                  </a:cubicBezTo>
                  <a:cubicBezTo>
                    <a:pt x="2972" y="76178"/>
                    <a:pt x="2945" y="76232"/>
                    <a:pt x="2945" y="76285"/>
                  </a:cubicBezTo>
                  <a:cubicBezTo>
                    <a:pt x="2891" y="78266"/>
                    <a:pt x="1821" y="80086"/>
                    <a:pt x="81" y="81076"/>
                  </a:cubicBezTo>
                  <a:cubicBezTo>
                    <a:pt x="27" y="81130"/>
                    <a:pt x="1" y="81183"/>
                    <a:pt x="27" y="81264"/>
                  </a:cubicBezTo>
                  <a:cubicBezTo>
                    <a:pt x="61" y="81297"/>
                    <a:pt x="104" y="81320"/>
                    <a:pt x="145" y="81320"/>
                  </a:cubicBezTo>
                  <a:cubicBezTo>
                    <a:pt x="170" y="81320"/>
                    <a:pt x="194" y="81311"/>
                    <a:pt x="215" y="81290"/>
                  </a:cubicBezTo>
                  <a:cubicBezTo>
                    <a:pt x="2008" y="80273"/>
                    <a:pt x="3106" y="78427"/>
                    <a:pt x="3186" y="76366"/>
                  </a:cubicBezTo>
                  <a:cubicBezTo>
                    <a:pt x="5166" y="75322"/>
                    <a:pt x="6424" y="73314"/>
                    <a:pt x="6424" y="71066"/>
                  </a:cubicBezTo>
                  <a:cubicBezTo>
                    <a:pt x="6424" y="68818"/>
                    <a:pt x="5166" y="66784"/>
                    <a:pt x="3186" y="65766"/>
                  </a:cubicBezTo>
                  <a:cubicBezTo>
                    <a:pt x="3106" y="63786"/>
                    <a:pt x="2062" y="61992"/>
                    <a:pt x="375" y="60922"/>
                  </a:cubicBezTo>
                  <a:cubicBezTo>
                    <a:pt x="2062" y="59878"/>
                    <a:pt x="3106" y="58085"/>
                    <a:pt x="3186" y="56104"/>
                  </a:cubicBezTo>
                  <a:cubicBezTo>
                    <a:pt x="5166" y="55060"/>
                    <a:pt x="6424" y="53053"/>
                    <a:pt x="6424" y="50804"/>
                  </a:cubicBezTo>
                  <a:cubicBezTo>
                    <a:pt x="6424" y="48556"/>
                    <a:pt x="5166" y="46522"/>
                    <a:pt x="3186" y="45505"/>
                  </a:cubicBezTo>
                  <a:cubicBezTo>
                    <a:pt x="3159" y="43604"/>
                    <a:pt x="2088" y="41731"/>
                    <a:pt x="375" y="40660"/>
                  </a:cubicBezTo>
                  <a:cubicBezTo>
                    <a:pt x="1901" y="39723"/>
                    <a:pt x="3320" y="37877"/>
                    <a:pt x="3186" y="35816"/>
                  </a:cubicBezTo>
                  <a:cubicBezTo>
                    <a:pt x="5193" y="34799"/>
                    <a:pt x="6424" y="32764"/>
                    <a:pt x="6424" y="30543"/>
                  </a:cubicBezTo>
                  <a:cubicBezTo>
                    <a:pt x="6424" y="28295"/>
                    <a:pt x="5166" y="26260"/>
                    <a:pt x="3186" y="25243"/>
                  </a:cubicBezTo>
                  <a:cubicBezTo>
                    <a:pt x="3106" y="23236"/>
                    <a:pt x="2062" y="21443"/>
                    <a:pt x="375" y="20399"/>
                  </a:cubicBezTo>
                  <a:cubicBezTo>
                    <a:pt x="2088" y="19328"/>
                    <a:pt x="3186" y="17454"/>
                    <a:pt x="3186" y="15608"/>
                  </a:cubicBezTo>
                  <a:cubicBezTo>
                    <a:pt x="3186" y="15608"/>
                    <a:pt x="3186" y="15581"/>
                    <a:pt x="3186" y="15554"/>
                  </a:cubicBezTo>
                  <a:cubicBezTo>
                    <a:pt x="5166" y="14537"/>
                    <a:pt x="6424" y="12503"/>
                    <a:pt x="6424" y="10255"/>
                  </a:cubicBezTo>
                  <a:cubicBezTo>
                    <a:pt x="6424" y="8033"/>
                    <a:pt x="5166" y="5999"/>
                    <a:pt x="3186" y="4982"/>
                  </a:cubicBezTo>
                  <a:lnTo>
                    <a:pt x="3186" y="4955"/>
                  </a:lnTo>
                  <a:cubicBezTo>
                    <a:pt x="3186" y="3028"/>
                    <a:pt x="2008" y="1074"/>
                    <a:pt x="215" y="30"/>
                  </a:cubicBezTo>
                  <a:cubicBezTo>
                    <a:pt x="184" y="10"/>
                    <a:pt x="153" y="1"/>
                    <a:pt x="1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4"/>
            <p:cNvSpPr/>
            <p:nvPr/>
          </p:nvSpPr>
          <p:spPr>
            <a:xfrm>
              <a:off x="1761075" y="818875"/>
              <a:ext cx="160625" cy="2032875"/>
            </a:xfrm>
            <a:custGeom>
              <a:avLst/>
              <a:gdLst/>
              <a:ahLst/>
              <a:cxnLst/>
              <a:rect l="l" t="t" r="r" b="b"/>
              <a:pathLst>
                <a:path w="6425" h="81315" extrusionOk="0">
                  <a:moveTo>
                    <a:pt x="149" y="1"/>
                  </a:moveTo>
                  <a:cubicBezTo>
                    <a:pt x="110" y="1"/>
                    <a:pt x="71" y="20"/>
                    <a:pt x="54" y="70"/>
                  </a:cubicBezTo>
                  <a:cubicBezTo>
                    <a:pt x="27" y="70"/>
                    <a:pt x="27" y="97"/>
                    <a:pt x="27" y="124"/>
                  </a:cubicBezTo>
                  <a:cubicBezTo>
                    <a:pt x="27" y="178"/>
                    <a:pt x="54" y="204"/>
                    <a:pt x="81" y="231"/>
                  </a:cubicBezTo>
                  <a:cubicBezTo>
                    <a:pt x="1821" y="1248"/>
                    <a:pt x="2972" y="3175"/>
                    <a:pt x="2945" y="5022"/>
                  </a:cubicBezTo>
                  <a:cubicBezTo>
                    <a:pt x="2945" y="5076"/>
                    <a:pt x="2972" y="5129"/>
                    <a:pt x="2998" y="5156"/>
                  </a:cubicBezTo>
                  <a:cubicBezTo>
                    <a:pt x="4952" y="6119"/>
                    <a:pt x="6183" y="8073"/>
                    <a:pt x="6183" y="10268"/>
                  </a:cubicBezTo>
                  <a:cubicBezTo>
                    <a:pt x="6183" y="12436"/>
                    <a:pt x="4952" y="14390"/>
                    <a:pt x="2998" y="15354"/>
                  </a:cubicBezTo>
                  <a:cubicBezTo>
                    <a:pt x="2972" y="15380"/>
                    <a:pt x="2945" y="15461"/>
                    <a:pt x="2945" y="15487"/>
                  </a:cubicBezTo>
                  <a:cubicBezTo>
                    <a:pt x="2998" y="17334"/>
                    <a:pt x="1847" y="19235"/>
                    <a:pt x="108" y="20278"/>
                  </a:cubicBezTo>
                  <a:cubicBezTo>
                    <a:pt x="81" y="20278"/>
                    <a:pt x="27" y="20305"/>
                    <a:pt x="27" y="20359"/>
                  </a:cubicBezTo>
                  <a:cubicBezTo>
                    <a:pt x="27" y="20412"/>
                    <a:pt x="27" y="20466"/>
                    <a:pt x="81" y="20493"/>
                  </a:cubicBezTo>
                  <a:cubicBezTo>
                    <a:pt x="1821" y="21510"/>
                    <a:pt x="2891" y="23303"/>
                    <a:pt x="2945" y="25310"/>
                  </a:cubicBezTo>
                  <a:cubicBezTo>
                    <a:pt x="2945" y="25364"/>
                    <a:pt x="2972" y="25391"/>
                    <a:pt x="2998" y="25417"/>
                  </a:cubicBezTo>
                  <a:cubicBezTo>
                    <a:pt x="4952" y="26381"/>
                    <a:pt x="6183" y="28362"/>
                    <a:pt x="6183" y="30530"/>
                  </a:cubicBezTo>
                  <a:cubicBezTo>
                    <a:pt x="6183" y="32698"/>
                    <a:pt x="4952" y="34652"/>
                    <a:pt x="2998" y="35642"/>
                  </a:cubicBezTo>
                  <a:cubicBezTo>
                    <a:pt x="2972" y="35642"/>
                    <a:pt x="2945" y="35695"/>
                    <a:pt x="2945" y="35749"/>
                  </a:cubicBezTo>
                  <a:cubicBezTo>
                    <a:pt x="3105" y="37837"/>
                    <a:pt x="1633" y="39630"/>
                    <a:pt x="108" y="40540"/>
                  </a:cubicBezTo>
                  <a:cubicBezTo>
                    <a:pt x="81" y="40540"/>
                    <a:pt x="27" y="40594"/>
                    <a:pt x="27" y="40620"/>
                  </a:cubicBezTo>
                  <a:cubicBezTo>
                    <a:pt x="27" y="40674"/>
                    <a:pt x="27" y="40727"/>
                    <a:pt x="81" y="40754"/>
                  </a:cubicBezTo>
                  <a:cubicBezTo>
                    <a:pt x="1821" y="41771"/>
                    <a:pt x="2945" y="43645"/>
                    <a:pt x="2945" y="45545"/>
                  </a:cubicBezTo>
                  <a:cubicBezTo>
                    <a:pt x="2945" y="45545"/>
                    <a:pt x="2945" y="45545"/>
                    <a:pt x="2945" y="45572"/>
                  </a:cubicBezTo>
                  <a:cubicBezTo>
                    <a:pt x="2945" y="45626"/>
                    <a:pt x="2972" y="45652"/>
                    <a:pt x="2998" y="45679"/>
                  </a:cubicBezTo>
                  <a:cubicBezTo>
                    <a:pt x="4952" y="46669"/>
                    <a:pt x="6183" y="48623"/>
                    <a:pt x="6183" y="50791"/>
                  </a:cubicBezTo>
                  <a:cubicBezTo>
                    <a:pt x="6183" y="52959"/>
                    <a:pt x="4952" y="54913"/>
                    <a:pt x="2998" y="55904"/>
                  </a:cubicBezTo>
                  <a:cubicBezTo>
                    <a:pt x="2972" y="55930"/>
                    <a:pt x="2945" y="55957"/>
                    <a:pt x="2945" y="56011"/>
                  </a:cubicBezTo>
                  <a:cubicBezTo>
                    <a:pt x="2891" y="57991"/>
                    <a:pt x="1847" y="59785"/>
                    <a:pt x="108" y="60802"/>
                  </a:cubicBezTo>
                  <a:cubicBezTo>
                    <a:pt x="81" y="60828"/>
                    <a:pt x="27" y="60855"/>
                    <a:pt x="27" y="60882"/>
                  </a:cubicBezTo>
                  <a:cubicBezTo>
                    <a:pt x="27" y="60935"/>
                    <a:pt x="27" y="60989"/>
                    <a:pt x="81" y="61016"/>
                  </a:cubicBezTo>
                  <a:cubicBezTo>
                    <a:pt x="1821" y="62033"/>
                    <a:pt x="2891" y="63826"/>
                    <a:pt x="2945" y="65834"/>
                  </a:cubicBezTo>
                  <a:cubicBezTo>
                    <a:pt x="2945" y="65887"/>
                    <a:pt x="2972" y="65914"/>
                    <a:pt x="2998" y="65941"/>
                  </a:cubicBezTo>
                  <a:cubicBezTo>
                    <a:pt x="4952" y="66931"/>
                    <a:pt x="6183" y="68885"/>
                    <a:pt x="6183" y="71053"/>
                  </a:cubicBezTo>
                  <a:cubicBezTo>
                    <a:pt x="6183" y="73221"/>
                    <a:pt x="4952" y="75175"/>
                    <a:pt x="2998" y="76165"/>
                  </a:cubicBezTo>
                  <a:cubicBezTo>
                    <a:pt x="2972" y="76192"/>
                    <a:pt x="2945" y="76219"/>
                    <a:pt x="2945" y="76272"/>
                  </a:cubicBezTo>
                  <a:cubicBezTo>
                    <a:pt x="2891" y="78280"/>
                    <a:pt x="1821" y="80073"/>
                    <a:pt x="81" y="81090"/>
                  </a:cubicBezTo>
                  <a:cubicBezTo>
                    <a:pt x="27" y="81117"/>
                    <a:pt x="1" y="81197"/>
                    <a:pt x="54" y="81251"/>
                  </a:cubicBezTo>
                  <a:cubicBezTo>
                    <a:pt x="74" y="81290"/>
                    <a:pt x="122" y="81315"/>
                    <a:pt x="167" y="81315"/>
                  </a:cubicBezTo>
                  <a:cubicBezTo>
                    <a:pt x="184" y="81315"/>
                    <a:pt x="200" y="81311"/>
                    <a:pt x="215" y="81304"/>
                  </a:cubicBezTo>
                  <a:cubicBezTo>
                    <a:pt x="2008" y="80260"/>
                    <a:pt x="3105" y="78413"/>
                    <a:pt x="3186" y="76352"/>
                  </a:cubicBezTo>
                  <a:cubicBezTo>
                    <a:pt x="5193" y="75309"/>
                    <a:pt x="6424" y="73301"/>
                    <a:pt x="6424" y="71053"/>
                  </a:cubicBezTo>
                  <a:cubicBezTo>
                    <a:pt x="6424" y="68805"/>
                    <a:pt x="5193" y="66797"/>
                    <a:pt x="3186" y="65753"/>
                  </a:cubicBezTo>
                  <a:cubicBezTo>
                    <a:pt x="3132" y="63773"/>
                    <a:pt x="2088" y="61979"/>
                    <a:pt x="402" y="60909"/>
                  </a:cubicBezTo>
                  <a:cubicBezTo>
                    <a:pt x="2088" y="59865"/>
                    <a:pt x="3132" y="58072"/>
                    <a:pt x="3186" y="56091"/>
                  </a:cubicBezTo>
                  <a:cubicBezTo>
                    <a:pt x="5193" y="55047"/>
                    <a:pt x="6424" y="53040"/>
                    <a:pt x="6424" y="50791"/>
                  </a:cubicBezTo>
                  <a:cubicBezTo>
                    <a:pt x="6424" y="48543"/>
                    <a:pt x="5193" y="46536"/>
                    <a:pt x="3186" y="45492"/>
                  </a:cubicBezTo>
                  <a:cubicBezTo>
                    <a:pt x="3186" y="43591"/>
                    <a:pt x="2088" y="41718"/>
                    <a:pt x="402" y="40647"/>
                  </a:cubicBezTo>
                  <a:cubicBezTo>
                    <a:pt x="1901" y="39710"/>
                    <a:pt x="3320" y="37890"/>
                    <a:pt x="3186" y="35829"/>
                  </a:cubicBezTo>
                  <a:cubicBezTo>
                    <a:pt x="5193" y="34785"/>
                    <a:pt x="6424" y="32751"/>
                    <a:pt x="6424" y="30530"/>
                  </a:cubicBezTo>
                  <a:cubicBezTo>
                    <a:pt x="6424" y="28281"/>
                    <a:pt x="5193" y="26247"/>
                    <a:pt x="3186" y="25230"/>
                  </a:cubicBezTo>
                  <a:cubicBezTo>
                    <a:pt x="3105" y="23223"/>
                    <a:pt x="2062" y="21429"/>
                    <a:pt x="402" y="20386"/>
                  </a:cubicBezTo>
                  <a:cubicBezTo>
                    <a:pt x="2115" y="19315"/>
                    <a:pt x="3212" y="17415"/>
                    <a:pt x="3186" y="15541"/>
                  </a:cubicBezTo>
                  <a:cubicBezTo>
                    <a:pt x="5193" y="14524"/>
                    <a:pt x="6424" y="12490"/>
                    <a:pt x="6424" y="10268"/>
                  </a:cubicBezTo>
                  <a:cubicBezTo>
                    <a:pt x="6424" y="8020"/>
                    <a:pt x="5193" y="5986"/>
                    <a:pt x="3186" y="4969"/>
                  </a:cubicBezTo>
                  <a:lnTo>
                    <a:pt x="3186" y="4942"/>
                  </a:lnTo>
                  <a:cubicBezTo>
                    <a:pt x="3186" y="3041"/>
                    <a:pt x="2008" y="1061"/>
                    <a:pt x="215" y="17"/>
                  </a:cubicBezTo>
                  <a:cubicBezTo>
                    <a:pt x="195" y="7"/>
                    <a:pt x="172" y="1"/>
                    <a:pt x="14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14"/>
            <p:cNvSpPr/>
            <p:nvPr/>
          </p:nvSpPr>
          <p:spPr>
            <a:xfrm>
              <a:off x="1607850" y="566950"/>
              <a:ext cx="159950" cy="2033000"/>
            </a:xfrm>
            <a:custGeom>
              <a:avLst/>
              <a:gdLst/>
              <a:ahLst/>
              <a:cxnLst/>
              <a:rect l="l" t="t" r="r" b="b"/>
              <a:pathLst>
                <a:path w="6398" h="81320" extrusionOk="0">
                  <a:moveTo>
                    <a:pt x="119" y="1"/>
                  </a:moveTo>
                  <a:cubicBezTo>
                    <a:pt x="81" y="1"/>
                    <a:pt x="44" y="24"/>
                    <a:pt x="27" y="57"/>
                  </a:cubicBezTo>
                  <a:cubicBezTo>
                    <a:pt x="0" y="84"/>
                    <a:pt x="0" y="110"/>
                    <a:pt x="0" y="137"/>
                  </a:cubicBezTo>
                  <a:cubicBezTo>
                    <a:pt x="0" y="164"/>
                    <a:pt x="27" y="217"/>
                    <a:pt x="81" y="244"/>
                  </a:cubicBezTo>
                  <a:cubicBezTo>
                    <a:pt x="1820" y="1261"/>
                    <a:pt x="2944" y="3188"/>
                    <a:pt x="2918" y="5035"/>
                  </a:cubicBezTo>
                  <a:cubicBezTo>
                    <a:pt x="2918" y="5089"/>
                    <a:pt x="2944" y="5142"/>
                    <a:pt x="2998" y="5169"/>
                  </a:cubicBezTo>
                  <a:cubicBezTo>
                    <a:pt x="4952" y="6133"/>
                    <a:pt x="6156" y="8086"/>
                    <a:pt x="6156" y="10255"/>
                  </a:cubicBezTo>
                  <a:cubicBezTo>
                    <a:pt x="6156" y="12449"/>
                    <a:pt x="4952" y="14403"/>
                    <a:pt x="2998" y="15367"/>
                  </a:cubicBezTo>
                  <a:cubicBezTo>
                    <a:pt x="2944" y="15394"/>
                    <a:pt x="2918" y="15447"/>
                    <a:pt x="2918" y="15501"/>
                  </a:cubicBezTo>
                  <a:cubicBezTo>
                    <a:pt x="2971" y="17347"/>
                    <a:pt x="1847" y="19248"/>
                    <a:pt x="81" y="20292"/>
                  </a:cubicBezTo>
                  <a:cubicBezTo>
                    <a:pt x="54" y="20292"/>
                    <a:pt x="27" y="20318"/>
                    <a:pt x="0" y="20372"/>
                  </a:cubicBezTo>
                  <a:cubicBezTo>
                    <a:pt x="0" y="20425"/>
                    <a:pt x="27" y="20479"/>
                    <a:pt x="81" y="20506"/>
                  </a:cubicBezTo>
                  <a:cubicBezTo>
                    <a:pt x="1794" y="21496"/>
                    <a:pt x="2864" y="23316"/>
                    <a:pt x="2918" y="25324"/>
                  </a:cubicBezTo>
                  <a:cubicBezTo>
                    <a:pt x="2918" y="25350"/>
                    <a:pt x="2944" y="25404"/>
                    <a:pt x="2998" y="25431"/>
                  </a:cubicBezTo>
                  <a:cubicBezTo>
                    <a:pt x="4952" y="26394"/>
                    <a:pt x="6156" y="28348"/>
                    <a:pt x="6156" y="30543"/>
                  </a:cubicBezTo>
                  <a:cubicBezTo>
                    <a:pt x="6156" y="32711"/>
                    <a:pt x="4952" y="34665"/>
                    <a:pt x="2998" y="35628"/>
                  </a:cubicBezTo>
                  <a:cubicBezTo>
                    <a:pt x="2944" y="35655"/>
                    <a:pt x="2918" y="35709"/>
                    <a:pt x="2918" y="35762"/>
                  </a:cubicBezTo>
                  <a:cubicBezTo>
                    <a:pt x="3078" y="37823"/>
                    <a:pt x="1633" y="39643"/>
                    <a:pt x="81" y="40553"/>
                  </a:cubicBezTo>
                  <a:cubicBezTo>
                    <a:pt x="54" y="40553"/>
                    <a:pt x="27" y="40580"/>
                    <a:pt x="0" y="40633"/>
                  </a:cubicBezTo>
                  <a:cubicBezTo>
                    <a:pt x="0" y="40687"/>
                    <a:pt x="27" y="40741"/>
                    <a:pt x="81" y="40767"/>
                  </a:cubicBezTo>
                  <a:cubicBezTo>
                    <a:pt x="1820" y="41784"/>
                    <a:pt x="2918" y="43658"/>
                    <a:pt x="2918" y="45532"/>
                  </a:cubicBezTo>
                  <a:cubicBezTo>
                    <a:pt x="2918" y="45558"/>
                    <a:pt x="2918" y="45558"/>
                    <a:pt x="2918" y="45585"/>
                  </a:cubicBezTo>
                  <a:cubicBezTo>
                    <a:pt x="2918" y="45612"/>
                    <a:pt x="2944" y="45665"/>
                    <a:pt x="2998" y="45692"/>
                  </a:cubicBezTo>
                  <a:cubicBezTo>
                    <a:pt x="4952" y="46656"/>
                    <a:pt x="6156" y="48636"/>
                    <a:pt x="6156" y="50804"/>
                  </a:cubicBezTo>
                  <a:cubicBezTo>
                    <a:pt x="6156" y="52972"/>
                    <a:pt x="4952" y="54926"/>
                    <a:pt x="2998" y="55917"/>
                  </a:cubicBezTo>
                  <a:cubicBezTo>
                    <a:pt x="2944" y="55917"/>
                    <a:pt x="2918" y="55970"/>
                    <a:pt x="2918" y="56024"/>
                  </a:cubicBezTo>
                  <a:cubicBezTo>
                    <a:pt x="2864" y="58004"/>
                    <a:pt x="1820" y="59798"/>
                    <a:pt x="81" y="60815"/>
                  </a:cubicBezTo>
                  <a:cubicBezTo>
                    <a:pt x="54" y="60815"/>
                    <a:pt x="27" y="60868"/>
                    <a:pt x="0" y="60895"/>
                  </a:cubicBezTo>
                  <a:cubicBezTo>
                    <a:pt x="0" y="60949"/>
                    <a:pt x="27" y="61002"/>
                    <a:pt x="81" y="61029"/>
                  </a:cubicBezTo>
                  <a:cubicBezTo>
                    <a:pt x="1820" y="62046"/>
                    <a:pt x="2864" y="63839"/>
                    <a:pt x="2918" y="65847"/>
                  </a:cubicBezTo>
                  <a:cubicBezTo>
                    <a:pt x="2918" y="65900"/>
                    <a:pt x="2944" y="65927"/>
                    <a:pt x="2998" y="65954"/>
                  </a:cubicBezTo>
                  <a:cubicBezTo>
                    <a:pt x="4952" y="66944"/>
                    <a:pt x="6156" y="68898"/>
                    <a:pt x="6156" y="71066"/>
                  </a:cubicBezTo>
                  <a:cubicBezTo>
                    <a:pt x="6156" y="73234"/>
                    <a:pt x="4952" y="75188"/>
                    <a:pt x="2998" y="76178"/>
                  </a:cubicBezTo>
                  <a:cubicBezTo>
                    <a:pt x="2944" y="76178"/>
                    <a:pt x="2918" y="76232"/>
                    <a:pt x="2918" y="76285"/>
                  </a:cubicBezTo>
                  <a:cubicBezTo>
                    <a:pt x="2864" y="78266"/>
                    <a:pt x="1820" y="80086"/>
                    <a:pt x="81" y="81076"/>
                  </a:cubicBezTo>
                  <a:cubicBezTo>
                    <a:pt x="27" y="81130"/>
                    <a:pt x="0" y="81183"/>
                    <a:pt x="27" y="81264"/>
                  </a:cubicBezTo>
                  <a:cubicBezTo>
                    <a:pt x="44" y="81297"/>
                    <a:pt x="81" y="81320"/>
                    <a:pt x="119" y="81320"/>
                  </a:cubicBezTo>
                  <a:cubicBezTo>
                    <a:pt x="143" y="81320"/>
                    <a:pt x="167" y="81311"/>
                    <a:pt x="188" y="81290"/>
                  </a:cubicBezTo>
                  <a:cubicBezTo>
                    <a:pt x="1981" y="80273"/>
                    <a:pt x="3105" y="78427"/>
                    <a:pt x="3185" y="76366"/>
                  </a:cubicBezTo>
                  <a:cubicBezTo>
                    <a:pt x="5166" y="75322"/>
                    <a:pt x="6397" y="73314"/>
                    <a:pt x="6397" y="71066"/>
                  </a:cubicBezTo>
                  <a:cubicBezTo>
                    <a:pt x="6397" y="68818"/>
                    <a:pt x="5166" y="66784"/>
                    <a:pt x="3185" y="65766"/>
                  </a:cubicBezTo>
                  <a:cubicBezTo>
                    <a:pt x="3105" y="63786"/>
                    <a:pt x="2061" y="61992"/>
                    <a:pt x="375" y="60922"/>
                  </a:cubicBezTo>
                  <a:cubicBezTo>
                    <a:pt x="2061" y="59878"/>
                    <a:pt x="3105" y="58085"/>
                    <a:pt x="3185" y="56104"/>
                  </a:cubicBezTo>
                  <a:cubicBezTo>
                    <a:pt x="5166" y="55060"/>
                    <a:pt x="6397" y="53053"/>
                    <a:pt x="6397" y="50804"/>
                  </a:cubicBezTo>
                  <a:cubicBezTo>
                    <a:pt x="6397" y="48556"/>
                    <a:pt x="5166" y="46522"/>
                    <a:pt x="3185" y="45505"/>
                  </a:cubicBezTo>
                  <a:cubicBezTo>
                    <a:pt x="3159" y="43604"/>
                    <a:pt x="2061" y="41731"/>
                    <a:pt x="375" y="40660"/>
                  </a:cubicBezTo>
                  <a:cubicBezTo>
                    <a:pt x="1901" y="39723"/>
                    <a:pt x="3292" y="37877"/>
                    <a:pt x="3185" y="35816"/>
                  </a:cubicBezTo>
                  <a:cubicBezTo>
                    <a:pt x="5166" y="34799"/>
                    <a:pt x="6397" y="32764"/>
                    <a:pt x="6397" y="30543"/>
                  </a:cubicBezTo>
                  <a:cubicBezTo>
                    <a:pt x="6397" y="28295"/>
                    <a:pt x="5166" y="26260"/>
                    <a:pt x="3185" y="25243"/>
                  </a:cubicBezTo>
                  <a:cubicBezTo>
                    <a:pt x="3078" y="23236"/>
                    <a:pt x="2061" y="21443"/>
                    <a:pt x="375" y="20399"/>
                  </a:cubicBezTo>
                  <a:cubicBezTo>
                    <a:pt x="2061" y="19328"/>
                    <a:pt x="3185" y="17454"/>
                    <a:pt x="3185" y="15608"/>
                  </a:cubicBezTo>
                  <a:cubicBezTo>
                    <a:pt x="3185" y="15608"/>
                    <a:pt x="3185" y="15581"/>
                    <a:pt x="3185" y="15554"/>
                  </a:cubicBezTo>
                  <a:cubicBezTo>
                    <a:pt x="5166" y="14537"/>
                    <a:pt x="6397" y="12503"/>
                    <a:pt x="6397" y="10255"/>
                  </a:cubicBezTo>
                  <a:cubicBezTo>
                    <a:pt x="6397" y="8033"/>
                    <a:pt x="5166" y="5999"/>
                    <a:pt x="3185" y="4982"/>
                  </a:cubicBezTo>
                  <a:lnTo>
                    <a:pt x="3185" y="4955"/>
                  </a:lnTo>
                  <a:cubicBezTo>
                    <a:pt x="3185" y="3028"/>
                    <a:pt x="1981" y="1074"/>
                    <a:pt x="188" y="30"/>
                  </a:cubicBezTo>
                  <a:cubicBezTo>
                    <a:pt x="167" y="10"/>
                    <a:pt x="143" y="1"/>
                    <a:pt x="1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14"/>
            <p:cNvSpPr/>
            <p:nvPr/>
          </p:nvSpPr>
          <p:spPr>
            <a:xfrm>
              <a:off x="1453950" y="818875"/>
              <a:ext cx="160600" cy="2032875"/>
            </a:xfrm>
            <a:custGeom>
              <a:avLst/>
              <a:gdLst/>
              <a:ahLst/>
              <a:cxnLst/>
              <a:rect l="l" t="t" r="r" b="b"/>
              <a:pathLst>
                <a:path w="6424" h="81315" extrusionOk="0">
                  <a:moveTo>
                    <a:pt x="136" y="1"/>
                  </a:moveTo>
                  <a:cubicBezTo>
                    <a:pt x="95" y="1"/>
                    <a:pt x="61" y="20"/>
                    <a:pt x="27" y="70"/>
                  </a:cubicBezTo>
                  <a:cubicBezTo>
                    <a:pt x="27" y="70"/>
                    <a:pt x="27" y="97"/>
                    <a:pt x="27" y="124"/>
                  </a:cubicBezTo>
                  <a:cubicBezTo>
                    <a:pt x="27" y="178"/>
                    <a:pt x="27" y="204"/>
                    <a:pt x="80" y="231"/>
                  </a:cubicBezTo>
                  <a:cubicBezTo>
                    <a:pt x="1820" y="1248"/>
                    <a:pt x="2971" y="3175"/>
                    <a:pt x="2944" y="5022"/>
                  </a:cubicBezTo>
                  <a:cubicBezTo>
                    <a:pt x="2944" y="5076"/>
                    <a:pt x="2971" y="5129"/>
                    <a:pt x="2998" y="5156"/>
                  </a:cubicBezTo>
                  <a:cubicBezTo>
                    <a:pt x="4952" y="6119"/>
                    <a:pt x="6156" y="8073"/>
                    <a:pt x="6156" y="10268"/>
                  </a:cubicBezTo>
                  <a:cubicBezTo>
                    <a:pt x="6156" y="12436"/>
                    <a:pt x="4952" y="14390"/>
                    <a:pt x="2998" y="15354"/>
                  </a:cubicBezTo>
                  <a:cubicBezTo>
                    <a:pt x="2971" y="15380"/>
                    <a:pt x="2944" y="15434"/>
                    <a:pt x="2944" y="15487"/>
                  </a:cubicBezTo>
                  <a:cubicBezTo>
                    <a:pt x="2944" y="15514"/>
                    <a:pt x="2944" y="15568"/>
                    <a:pt x="2944" y="15595"/>
                  </a:cubicBezTo>
                  <a:cubicBezTo>
                    <a:pt x="2944" y="17415"/>
                    <a:pt x="1820" y="19261"/>
                    <a:pt x="107" y="20278"/>
                  </a:cubicBezTo>
                  <a:cubicBezTo>
                    <a:pt x="54" y="20278"/>
                    <a:pt x="27" y="20305"/>
                    <a:pt x="27" y="20359"/>
                  </a:cubicBezTo>
                  <a:cubicBezTo>
                    <a:pt x="0" y="20412"/>
                    <a:pt x="27" y="20466"/>
                    <a:pt x="80" y="20493"/>
                  </a:cubicBezTo>
                  <a:cubicBezTo>
                    <a:pt x="1793" y="21510"/>
                    <a:pt x="2864" y="23303"/>
                    <a:pt x="2944" y="25310"/>
                  </a:cubicBezTo>
                  <a:cubicBezTo>
                    <a:pt x="2944" y="25364"/>
                    <a:pt x="2971" y="25391"/>
                    <a:pt x="2998" y="25417"/>
                  </a:cubicBezTo>
                  <a:cubicBezTo>
                    <a:pt x="4952" y="26381"/>
                    <a:pt x="6156" y="28362"/>
                    <a:pt x="6156" y="30530"/>
                  </a:cubicBezTo>
                  <a:cubicBezTo>
                    <a:pt x="6156" y="32698"/>
                    <a:pt x="4952" y="34652"/>
                    <a:pt x="2998" y="35642"/>
                  </a:cubicBezTo>
                  <a:cubicBezTo>
                    <a:pt x="2944" y="35642"/>
                    <a:pt x="2918" y="35695"/>
                    <a:pt x="2944" y="35749"/>
                  </a:cubicBezTo>
                  <a:cubicBezTo>
                    <a:pt x="3105" y="37837"/>
                    <a:pt x="1633" y="39630"/>
                    <a:pt x="107" y="40540"/>
                  </a:cubicBezTo>
                  <a:cubicBezTo>
                    <a:pt x="54" y="40540"/>
                    <a:pt x="27" y="40594"/>
                    <a:pt x="27" y="40620"/>
                  </a:cubicBezTo>
                  <a:cubicBezTo>
                    <a:pt x="0" y="40674"/>
                    <a:pt x="27" y="40727"/>
                    <a:pt x="80" y="40754"/>
                  </a:cubicBezTo>
                  <a:cubicBezTo>
                    <a:pt x="1820" y="41771"/>
                    <a:pt x="2944" y="43645"/>
                    <a:pt x="2944" y="45545"/>
                  </a:cubicBezTo>
                  <a:cubicBezTo>
                    <a:pt x="2944" y="45545"/>
                    <a:pt x="2944" y="45572"/>
                    <a:pt x="2944" y="45572"/>
                  </a:cubicBezTo>
                  <a:cubicBezTo>
                    <a:pt x="2944" y="45626"/>
                    <a:pt x="2971" y="45652"/>
                    <a:pt x="2998" y="45679"/>
                  </a:cubicBezTo>
                  <a:cubicBezTo>
                    <a:pt x="4952" y="46669"/>
                    <a:pt x="6156" y="48623"/>
                    <a:pt x="6156" y="50791"/>
                  </a:cubicBezTo>
                  <a:cubicBezTo>
                    <a:pt x="6156" y="52959"/>
                    <a:pt x="4952" y="54913"/>
                    <a:pt x="2998" y="55904"/>
                  </a:cubicBezTo>
                  <a:cubicBezTo>
                    <a:pt x="2971" y="55930"/>
                    <a:pt x="2944" y="55957"/>
                    <a:pt x="2944" y="56011"/>
                  </a:cubicBezTo>
                  <a:cubicBezTo>
                    <a:pt x="2891" y="57991"/>
                    <a:pt x="1820" y="59785"/>
                    <a:pt x="107" y="60802"/>
                  </a:cubicBezTo>
                  <a:cubicBezTo>
                    <a:pt x="54" y="60828"/>
                    <a:pt x="27" y="60855"/>
                    <a:pt x="27" y="60882"/>
                  </a:cubicBezTo>
                  <a:cubicBezTo>
                    <a:pt x="0" y="60935"/>
                    <a:pt x="27" y="60989"/>
                    <a:pt x="80" y="61016"/>
                  </a:cubicBezTo>
                  <a:cubicBezTo>
                    <a:pt x="1820" y="62033"/>
                    <a:pt x="2891" y="63826"/>
                    <a:pt x="2944" y="65834"/>
                  </a:cubicBezTo>
                  <a:cubicBezTo>
                    <a:pt x="2944" y="65887"/>
                    <a:pt x="2971" y="65914"/>
                    <a:pt x="2998" y="65941"/>
                  </a:cubicBezTo>
                  <a:cubicBezTo>
                    <a:pt x="4952" y="66931"/>
                    <a:pt x="6156" y="68885"/>
                    <a:pt x="6156" y="71053"/>
                  </a:cubicBezTo>
                  <a:cubicBezTo>
                    <a:pt x="6156" y="73221"/>
                    <a:pt x="4952" y="75175"/>
                    <a:pt x="2998" y="76165"/>
                  </a:cubicBezTo>
                  <a:cubicBezTo>
                    <a:pt x="2971" y="76192"/>
                    <a:pt x="2944" y="76219"/>
                    <a:pt x="2944" y="76272"/>
                  </a:cubicBezTo>
                  <a:cubicBezTo>
                    <a:pt x="2891" y="78280"/>
                    <a:pt x="1820" y="80073"/>
                    <a:pt x="80" y="81090"/>
                  </a:cubicBezTo>
                  <a:cubicBezTo>
                    <a:pt x="27" y="81117"/>
                    <a:pt x="0" y="81197"/>
                    <a:pt x="27" y="81251"/>
                  </a:cubicBezTo>
                  <a:cubicBezTo>
                    <a:pt x="66" y="81290"/>
                    <a:pt x="120" y="81315"/>
                    <a:pt x="167" y="81315"/>
                  </a:cubicBezTo>
                  <a:cubicBezTo>
                    <a:pt x="184" y="81315"/>
                    <a:pt x="200" y="81311"/>
                    <a:pt x="214" y="81304"/>
                  </a:cubicBezTo>
                  <a:cubicBezTo>
                    <a:pt x="2008" y="80260"/>
                    <a:pt x="3105" y="78413"/>
                    <a:pt x="3185" y="76352"/>
                  </a:cubicBezTo>
                  <a:cubicBezTo>
                    <a:pt x="5166" y="75309"/>
                    <a:pt x="6424" y="73301"/>
                    <a:pt x="6424" y="71053"/>
                  </a:cubicBezTo>
                  <a:cubicBezTo>
                    <a:pt x="6424" y="68805"/>
                    <a:pt x="5166" y="66797"/>
                    <a:pt x="3185" y="65753"/>
                  </a:cubicBezTo>
                  <a:cubicBezTo>
                    <a:pt x="3105" y="63773"/>
                    <a:pt x="2061" y="61979"/>
                    <a:pt x="375" y="60909"/>
                  </a:cubicBezTo>
                  <a:cubicBezTo>
                    <a:pt x="2061" y="59865"/>
                    <a:pt x="3105" y="58072"/>
                    <a:pt x="3185" y="56091"/>
                  </a:cubicBezTo>
                  <a:cubicBezTo>
                    <a:pt x="5166" y="55047"/>
                    <a:pt x="6424" y="53040"/>
                    <a:pt x="6424" y="50791"/>
                  </a:cubicBezTo>
                  <a:cubicBezTo>
                    <a:pt x="6424" y="48543"/>
                    <a:pt x="5193" y="46536"/>
                    <a:pt x="3185" y="45492"/>
                  </a:cubicBezTo>
                  <a:cubicBezTo>
                    <a:pt x="3159" y="43591"/>
                    <a:pt x="2088" y="41718"/>
                    <a:pt x="375" y="40647"/>
                  </a:cubicBezTo>
                  <a:cubicBezTo>
                    <a:pt x="1901" y="39710"/>
                    <a:pt x="3319" y="37890"/>
                    <a:pt x="3185" y="35829"/>
                  </a:cubicBezTo>
                  <a:cubicBezTo>
                    <a:pt x="5193" y="34785"/>
                    <a:pt x="6424" y="32751"/>
                    <a:pt x="6424" y="30530"/>
                  </a:cubicBezTo>
                  <a:cubicBezTo>
                    <a:pt x="6424" y="28281"/>
                    <a:pt x="5166" y="26247"/>
                    <a:pt x="3185" y="25230"/>
                  </a:cubicBezTo>
                  <a:cubicBezTo>
                    <a:pt x="3105" y="23223"/>
                    <a:pt x="2061" y="21429"/>
                    <a:pt x="375" y="20386"/>
                  </a:cubicBezTo>
                  <a:cubicBezTo>
                    <a:pt x="2088" y="19315"/>
                    <a:pt x="3185" y="17441"/>
                    <a:pt x="3185" y="15595"/>
                  </a:cubicBezTo>
                  <a:cubicBezTo>
                    <a:pt x="3185" y="15595"/>
                    <a:pt x="3185" y="15568"/>
                    <a:pt x="3185" y="15541"/>
                  </a:cubicBezTo>
                  <a:cubicBezTo>
                    <a:pt x="5193" y="14524"/>
                    <a:pt x="6424" y="12490"/>
                    <a:pt x="6424" y="10268"/>
                  </a:cubicBezTo>
                  <a:cubicBezTo>
                    <a:pt x="6424" y="8020"/>
                    <a:pt x="5193" y="5986"/>
                    <a:pt x="3185" y="4969"/>
                  </a:cubicBezTo>
                  <a:cubicBezTo>
                    <a:pt x="3185" y="3041"/>
                    <a:pt x="2008" y="1061"/>
                    <a:pt x="214" y="17"/>
                  </a:cubicBezTo>
                  <a:cubicBezTo>
                    <a:pt x="185" y="7"/>
                    <a:pt x="159" y="1"/>
                    <a:pt x="1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4"/>
            <p:cNvSpPr/>
            <p:nvPr/>
          </p:nvSpPr>
          <p:spPr>
            <a:xfrm>
              <a:off x="1300050" y="566950"/>
              <a:ext cx="160600" cy="2033000"/>
            </a:xfrm>
            <a:custGeom>
              <a:avLst/>
              <a:gdLst/>
              <a:ahLst/>
              <a:cxnLst/>
              <a:rect l="l" t="t" r="r" b="b"/>
              <a:pathLst>
                <a:path w="6424" h="81320" extrusionOk="0">
                  <a:moveTo>
                    <a:pt x="146" y="1"/>
                  </a:moveTo>
                  <a:cubicBezTo>
                    <a:pt x="107" y="1"/>
                    <a:pt x="70" y="24"/>
                    <a:pt x="54" y="57"/>
                  </a:cubicBezTo>
                  <a:cubicBezTo>
                    <a:pt x="27" y="84"/>
                    <a:pt x="27" y="110"/>
                    <a:pt x="27" y="137"/>
                  </a:cubicBezTo>
                  <a:cubicBezTo>
                    <a:pt x="27" y="164"/>
                    <a:pt x="54" y="217"/>
                    <a:pt x="80" y="244"/>
                  </a:cubicBezTo>
                  <a:cubicBezTo>
                    <a:pt x="1820" y="1261"/>
                    <a:pt x="2971" y="3188"/>
                    <a:pt x="2944" y="5035"/>
                  </a:cubicBezTo>
                  <a:cubicBezTo>
                    <a:pt x="2944" y="5089"/>
                    <a:pt x="2971" y="5142"/>
                    <a:pt x="3025" y="5169"/>
                  </a:cubicBezTo>
                  <a:cubicBezTo>
                    <a:pt x="4952" y="6133"/>
                    <a:pt x="6183" y="8086"/>
                    <a:pt x="6183" y="10255"/>
                  </a:cubicBezTo>
                  <a:cubicBezTo>
                    <a:pt x="6183" y="12449"/>
                    <a:pt x="4952" y="14403"/>
                    <a:pt x="3025" y="15367"/>
                  </a:cubicBezTo>
                  <a:cubicBezTo>
                    <a:pt x="2971" y="15394"/>
                    <a:pt x="2944" y="15447"/>
                    <a:pt x="2944" y="15501"/>
                  </a:cubicBezTo>
                  <a:cubicBezTo>
                    <a:pt x="2998" y="17321"/>
                    <a:pt x="1847" y="19248"/>
                    <a:pt x="107" y="20292"/>
                  </a:cubicBezTo>
                  <a:cubicBezTo>
                    <a:pt x="80" y="20292"/>
                    <a:pt x="54" y="20318"/>
                    <a:pt x="27" y="20372"/>
                  </a:cubicBezTo>
                  <a:cubicBezTo>
                    <a:pt x="27" y="20425"/>
                    <a:pt x="27" y="20479"/>
                    <a:pt x="80" y="20506"/>
                  </a:cubicBezTo>
                  <a:cubicBezTo>
                    <a:pt x="1820" y="21496"/>
                    <a:pt x="2891" y="23316"/>
                    <a:pt x="2944" y="25324"/>
                  </a:cubicBezTo>
                  <a:cubicBezTo>
                    <a:pt x="2944" y="25350"/>
                    <a:pt x="2971" y="25404"/>
                    <a:pt x="3025" y="25431"/>
                  </a:cubicBezTo>
                  <a:cubicBezTo>
                    <a:pt x="4952" y="26394"/>
                    <a:pt x="6183" y="28348"/>
                    <a:pt x="6183" y="30543"/>
                  </a:cubicBezTo>
                  <a:cubicBezTo>
                    <a:pt x="6183" y="32711"/>
                    <a:pt x="4952" y="34665"/>
                    <a:pt x="3025" y="35628"/>
                  </a:cubicBezTo>
                  <a:cubicBezTo>
                    <a:pt x="2971" y="35655"/>
                    <a:pt x="2944" y="35709"/>
                    <a:pt x="2944" y="35762"/>
                  </a:cubicBezTo>
                  <a:cubicBezTo>
                    <a:pt x="3105" y="37823"/>
                    <a:pt x="1633" y="39643"/>
                    <a:pt x="107" y="40553"/>
                  </a:cubicBezTo>
                  <a:cubicBezTo>
                    <a:pt x="80" y="40553"/>
                    <a:pt x="54" y="40580"/>
                    <a:pt x="27" y="40633"/>
                  </a:cubicBezTo>
                  <a:cubicBezTo>
                    <a:pt x="27" y="40687"/>
                    <a:pt x="27" y="40741"/>
                    <a:pt x="80" y="40767"/>
                  </a:cubicBezTo>
                  <a:cubicBezTo>
                    <a:pt x="1820" y="41784"/>
                    <a:pt x="2944" y="43658"/>
                    <a:pt x="2944" y="45532"/>
                  </a:cubicBezTo>
                  <a:cubicBezTo>
                    <a:pt x="2944" y="45558"/>
                    <a:pt x="2944" y="45558"/>
                    <a:pt x="2944" y="45585"/>
                  </a:cubicBezTo>
                  <a:cubicBezTo>
                    <a:pt x="2944" y="45612"/>
                    <a:pt x="2971" y="45665"/>
                    <a:pt x="3025" y="45692"/>
                  </a:cubicBezTo>
                  <a:cubicBezTo>
                    <a:pt x="4952" y="46656"/>
                    <a:pt x="6183" y="48636"/>
                    <a:pt x="6183" y="50804"/>
                  </a:cubicBezTo>
                  <a:cubicBezTo>
                    <a:pt x="6183" y="52972"/>
                    <a:pt x="4952" y="54926"/>
                    <a:pt x="3025" y="55917"/>
                  </a:cubicBezTo>
                  <a:cubicBezTo>
                    <a:pt x="2971" y="55917"/>
                    <a:pt x="2944" y="55970"/>
                    <a:pt x="2944" y="56024"/>
                  </a:cubicBezTo>
                  <a:cubicBezTo>
                    <a:pt x="2891" y="58004"/>
                    <a:pt x="1847" y="59798"/>
                    <a:pt x="107" y="60815"/>
                  </a:cubicBezTo>
                  <a:cubicBezTo>
                    <a:pt x="80" y="60815"/>
                    <a:pt x="54" y="60868"/>
                    <a:pt x="27" y="60895"/>
                  </a:cubicBezTo>
                  <a:cubicBezTo>
                    <a:pt x="27" y="60949"/>
                    <a:pt x="27" y="61002"/>
                    <a:pt x="80" y="61029"/>
                  </a:cubicBezTo>
                  <a:cubicBezTo>
                    <a:pt x="1820" y="62046"/>
                    <a:pt x="2891" y="63839"/>
                    <a:pt x="2944" y="65847"/>
                  </a:cubicBezTo>
                  <a:cubicBezTo>
                    <a:pt x="2944" y="65900"/>
                    <a:pt x="2971" y="65927"/>
                    <a:pt x="3025" y="65954"/>
                  </a:cubicBezTo>
                  <a:cubicBezTo>
                    <a:pt x="4952" y="66944"/>
                    <a:pt x="6183" y="68898"/>
                    <a:pt x="6183" y="71066"/>
                  </a:cubicBezTo>
                  <a:cubicBezTo>
                    <a:pt x="6183" y="73234"/>
                    <a:pt x="4952" y="75188"/>
                    <a:pt x="3025" y="76178"/>
                  </a:cubicBezTo>
                  <a:cubicBezTo>
                    <a:pt x="2971" y="76178"/>
                    <a:pt x="2944" y="76232"/>
                    <a:pt x="2944" y="76285"/>
                  </a:cubicBezTo>
                  <a:cubicBezTo>
                    <a:pt x="2891" y="78266"/>
                    <a:pt x="1820" y="80086"/>
                    <a:pt x="80" y="81076"/>
                  </a:cubicBezTo>
                  <a:cubicBezTo>
                    <a:pt x="27" y="81130"/>
                    <a:pt x="0" y="81183"/>
                    <a:pt x="54" y="81264"/>
                  </a:cubicBezTo>
                  <a:cubicBezTo>
                    <a:pt x="70" y="81297"/>
                    <a:pt x="107" y="81320"/>
                    <a:pt x="146" y="81320"/>
                  </a:cubicBezTo>
                  <a:cubicBezTo>
                    <a:pt x="169" y="81320"/>
                    <a:pt x="194" y="81311"/>
                    <a:pt x="214" y="81290"/>
                  </a:cubicBezTo>
                  <a:cubicBezTo>
                    <a:pt x="2007" y="80273"/>
                    <a:pt x="3105" y="78427"/>
                    <a:pt x="3185" y="76366"/>
                  </a:cubicBezTo>
                  <a:cubicBezTo>
                    <a:pt x="5193" y="75322"/>
                    <a:pt x="6424" y="73314"/>
                    <a:pt x="6424" y="71066"/>
                  </a:cubicBezTo>
                  <a:cubicBezTo>
                    <a:pt x="6424" y="68818"/>
                    <a:pt x="5193" y="66784"/>
                    <a:pt x="3185" y="65766"/>
                  </a:cubicBezTo>
                  <a:cubicBezTo>
                    <a:pt x="3132" y="63786"/>
                    <a:pt x="2088" y="61992"/>
                    <a:pt x="402" y="60922"/>
                  </a:cubicBezTo>
                  <a:cubicBezTo>
                    <a:pt x="2088" y="59878"/>
                    <a:pt x="3132" y="58085"/>
                    <a:pt x="3185" y="56104"/>
                  </a:cubicBezTo>
                  <a:cubicBezTo>
                    <a:pt x="5193" y="55060"/>
                    <a:pt x="6424" y="53053"/>
                    <a:pt x="6424" y="50804"/>
                  </a:cubicBezTo>
                  <a:cubicBezTo>
                    <a:pt x="6424" y="48556"/>
                    <a:pt x="5193" y="46522"/>
                    <a:pt x="3185" y="45505"/>
                  </a:cubicBezTo>
                  <a:cubicBezTo>
                    <a:pt x="3185" y="43604"/>
                    <a:pt x="2088" y="41731"/>
                    <a:pt x="402" y="40660"/>
                  </a:cubicBezTo>
                  <a:cubicBezTo>
                    <a:pt x="1927" y="39723"/>
                    <a:pt x="3319" y="37903"/>
                    <a:pt x="3212" y="35816"/>
                  </a:cubicBezTo>
                  <a:cubicBezTo>
                    <a:pt x="5193" y="34799"/>
                    <a:pt x="6424" y="32764"/>
                    <a:pt x="6424" y="30543"/>
                  </a:cubicBezTo>
                  <a:cubicBezTo>
                    <a:pt x="6424" y="28295"/>
                    <a:pt x="5193" y="26260"/>
                    <a:pt x="3185" y="25243"/>
                  </a:cubicBezTo>
                  <a:cubicBezTo>
                    <a:pt x="3105" y="23236"/>
                    <a:pt x="2061" y="21443"/>
                    <a:pt x="402" y="20399"/>
                  </a:cubicBezTo>
                  <a:cubicBezTo>
                    <a:pt x="2088" y="19328"/>
                    <a:pt x="3185" y="17454"/>
                    <a:pt x="3185" y="15608"/>
                  </a:cubicBezTo>
                  <a:cubicBezTo>
                    <a:pt x="3185" y="15608"/>
                    <a:pt x="3185" y="15581"/>
                    <a:pt x="3185" y="15554"/>
                  </a:cubicBezTo>
                  <a:cubicBezTo>
                    <a:pt x="5193" y="14537"/>
                    <a:pt x="6424" y="12503"/>
                    <a:pt x="6424" y="10255"/>
                  </a:cubicBezTo>
                  <a:cubicBezTo>
                    <a:pt x="6424" y="8033"/>
                    <a:pt x="5193" y="5999"/>
                    <a:pt x="3185" y="4982"/>
                  </a:cubicBezTo>
                  <a:lnTo>
                    <a:pt x="3185" y="4955"/>
                  </a:lnTo>
                  <a:cubicBezTo>
                    <a:pt x="3185" y="3028"/>
                    <a:pt x="2007" y="1074"/>
                    <a:pt x="214" y="30"/>
                  </a:cubicBezTo>
                  <a:cubicBezTo>
                    <a:pt x="194" y="10"/>
                    <a:pt x="169" y="1"/>
                    <a:pt x="1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4"/>
            <p:cNvSpPr/>
            <p:nvPr/>
          </p:nvSpPr>
          <p:spPr>
            <a:xfrm>
              <a:off x="1146800" y="818875"/>
              <a:ext cx="159950" cy="2032875"/>
            </a:xfrm>
            <a:custGeom>
              <a:avLst/>
              <a:gdLst/>
              <a:ahLst/>
              <a:cxnLst/>
              <a:rect l="l" t="t" r="r" b="b"/>
              <a:pathLst>
                <a:path w="6398" h="81315" extrusionOk="0">
                  <a:moveTo>
                    <a:pt x="123" y="1"/>
                  </a:moveTo>
                  <a:cubicBezTo>
                    <a:pt x="83" y="1"/>
                    <a:pt x="44" y="20"/>
                    <a:pt x="28" y="70"/>
                  </a:cubicBezTo>
                  <a:cubicBezTo>
                    <a:pt x="28" y="70"/>
                    <a:pt x="1" y="97"/>
                    <a:pt x="1" y="124"/>
                  </a:cubicBezTo>
                  <a:cubicBezTo>
                    <a:pt x="1" y="178"/>
                    <a:pt x="28" y="204"/>
                    <a:pt x="81" y="231"/>
                  </a:cubicBezTo>
                  <a:cubicBezTo>
                    <a:pt x="1821" y="1248"/>
                    <a:pt x="2972" y="3175"/>
                    <a:pt x="2918" y="5022"/>
                  </a:cubicBezTo>
                  <a:cubicBezTo>
                    <a:pt x="2918" y="5076"/>
                    <a:pt x="2945" y="5129"/>
                    <a:pt x="2998" y="5156"/>
                  </a:cubicBezTo>
                  <a:cubicBezTo>
                    <a:pt x="4952" y="6119"/>
                    <a:pt x="6157" y="8073"/>
                    <a:pt x="6157" y="10268"/>
                  </a:cubicBezTo>
                  <a:cubicBezTo>
                    <a:pt x="6157" y="12436"/>
                    <a:pt x="4952" y="14390"/>
                    <a:pt x="2998" y="15354"/>
                  </a:cubicBezTo>
                  <a:cubicBezTo>
                    <a:pt x="2945" y="15380"/>
                    <a:pt x="2918" y="15434"/>
                    <a:pt x="2918" y="15487"/>
                  </a:cubicBezTo>
                  <a:cubicBezTo>
                    <a:pt x="2998" y="17334"/>
                    <a:pt x="1848" y="19235"/>
                    <a:pt x="81" y="20278"/>
                  </a:cubicBezTo>
                  <a:cubicBezTo>
                    <a:pt x="54" y="20278"/>
                    <a:pt x="28" y="20305"/>
                    <a:pt x="1" y="20359"/>
                  </a:cubicBezTo>
                  <a:cubicBezTo>
                    <a:pt x="1" y="20412"/>
                    <a:pt x="28" y="20466"/>
                    <a:pt x="81" y="20493"/>
                  </a:cubicBezTo>
                  <a:cubicBezTo>
                    <a:pt x="1794" y="21510"/>
                    <a:pt x="2865" y="23303"/>
                    <a:pt x="2918" y="25310"/>
                  </a:cubicBezTo>
                  <a:cubicBezTo>
                    <a:pt x="2918" y="25364"/>
                    <a:pt x="2945" y="25391"/>
                    <a:pt x="2998" y="25417"/>
                  </a:cubicBezTo>
                  <a:cubicBezTo>
                    <a:pt x="4952" y="26381"/>
                    <a:pt x="6157" y="28362"/>
                    <a:pt x="6157" y="30530"/>
                  </a:cubicBezTo>
                  <a:cubicBezTo>
                    <a:pt x="6157" y="32698"/>
                    <a:pt x="4952" y="34652"/>
                    <a:pt x="2998" y="35642"/>
                  </a:cubicBezTo>
                  <a:cubicBezTo>
                    <a:pt x="2945" y="35642"/>
                    <a:pt x="2918" y="35695"/>
                    <a:pt x="2918" y="35749"/>
                  </a:cubicBezTo>
                  <a:cubicBezTo>
                    <a:pt x="3079" y="37837"/>
                    <a:pt x="1633" y="39630"/>
                    <a:pt x="81" y="40540"/>
                  </a:cubicBezTo>
                  <a:cubicBezTo>
                    <a:pt x="54" y="40540"/>
                    <a:pt x="28" y="40594"/>
                    <a:pt x="1" y="40620"/>
                  </a:cubicBezTo>
                  <a:cubicBezTo>
                    <a:pt x="1" y="40674"/>
                    <a:pt x="28" y="40727"/>
                    <a:pt x="81" y="40754"/>
                  </a:cubicBezTo>
                  <a:cubicBezTo>
                    <a:pt x="1821" y="41771"/>
                    <a:pt x="2918" y="43645"/>
                    <a:pt x="2918" y="45545"/>
                  </a:cubicBezTo>
                  <a:cubicBezTo>
                    <a:pt x="2918" y="45545"/>
                    <a:pt x="2918" y="45545"/>
                    <a:pt x="2918" y="45572"/>
                  </a:cubicBezTo>
                  <a:cubicBezTo>
                    <a:pt x="2918" y="45626"/>
                    <a:pt x="2945" y="45652"/>
                    <a:pt x="2998" y="45679"/>
                  </a:cubicBezTo>
                  <a:cubicBezTo>
                    <a:pt x="4952" y="46669"/>
                    <a:pt x="6157" y="48623"/>
                    <a:pt x="6157" y="50791"/>
                  </a:cubicBezTo>
                  <a:cubicBezTo>
                    <a:pt x="6157" y="52959"/>
                    <a:pt x="4952" y="54913"/>
                    <a:pt x="2998" y="55904"/>
                  </a:cubicBezTo>
                  <a:cubicBezTo>
                    <a:pt x="2945" y="55930"/>
                    <a:pt x="2918" y="55957"/>
                    <a:pt x="2918" y="56011"/>
                  </a:cubicBezTo>
                  <a:cubicBezTo>
                    <a:pt x="2891" y="57991"/>
                    <a:pt x="1821" y="59785"/>
                    <a:pt x="81" y="60802"/>
                  </a:cubicBezTo>
                  <a:cubicBezTo>
                    <a:pt x="54" y="60828"/>
                    <a:pt x="28" y="60855"/>
                    <a:pt x="1" y="60882"/>
                  </a:cubicBezTo>
                  <a:cubicBezTo>
                    <a:pt x="1" y="60935"/>
                    <a:pt x="28" y="60989"/>
                    <a:pt x="81" y="61016"/>
                  </a:cubicBezTo>
                  <a:cubicBezTo>
                    <a:pt x="1821" y="62033"/>
                    <a:pt x="2891" y="63826"/>
                    <a:pt x="2918" y="65834"/>
                  </a:cubicBezTo>
                  <a:cubicBezTo>
                    <a:pt x="2918" y="65887"/>
                    <a:pt x="2945" y="65914"/>
                    <a:pt x="2998" y="65941"/>
                  </a:cubicBezTo>
                  <a:cubicBezTo>
                    <a:pt x="4952" y="66931"/>
                    <a:pt x="6157" y="68885"/>
                    <a:pt x="6157" y="71053"/>
                  </a:cubicBezTo>
                  <a:cubicBezTo>
                    <a:pt x="6157" y="73221"/>
                    <a:pt x="4952" y="75175"/>
                    <a:pt x="2998" y="76165"/>
                  </a:cubicBezTo>
                  <a:cubicBezTo>
                    <a:pt x="2945" y="76192"/>
                    <a:pt x="2918" y="76219"/>
                    <a:pt x="2918" y="76272"/>
                  </a:cubicBezTo>
                  <a:cubicBezTo>
                    <a:pt x="2891" y="78280"/>
                    <a:pt x="1821" y="80073"/>
                    <a:pt x="81" y="81090"/>
                  </a:cubicBezTo>
                  <a:cubicBezTo>
                    <a:pt x="28" y="81117"/>
                    <a:pt x="1" y="81197"/>
                    <a:pt x="28" y="81251"/>
                  </a:cubicBezTo>
                  <a:cubicBezTo>
                    <a:pt x="47" y="81290"/>
                    <a:pt x="95" y="81315"/>
                    <a:pt x="151" y="81315"/>
                  </a:cubicBezTo>
                  <a:cubicBezTo>
                    <a:pt x="172" y="81315"/>
                    <a:pt x="193" y="81311"/>
                    <a:pt x="215" y="81304"/>
                  </a:cubicBezTo>
                  <a:cubicBezTo>
                    <a:pt x="1981" y="80260"/>
                    <a:pt x="3106" y="78413"/>
                    <a:pt x="3186" y="76352"/>
                  </a:cubicBezTo>
                  <a:cubicBezTo>
                    <a:pt x="5167" y="75309"/>
                    <a:pt x="6398" y="73301"/>
                    <a:pt x="6398" y="71053"/>
                  </a:cubicBezTo>
                  <a:cubicBezTo>
                    <a:pt x="6398" y="68805"/>
                    <a:pt x="5167" y="66797"/>
                    <a:pt x="3186" y="65753"/>
                  </a:cubicBezTo>
                  <a:cubicBezTo>
                    <a:pt x="3106" y="63773"/>
                    <a:pt x="2062" y="61979"/>
                    <a:pt x="375" y="60909"/>
                  </a:cubicBezTo>
                  <a:cubicBezTo>
                    <a:pt x="2062" y="59865"/>
                    <a:pt x="3106" y="58072"/>
                    <a:pt x="3186" y="56091"/>
                  </a:cubicBezTo>
                  <a:cubicBezTo>
                    <a:pt x="5167" y="55047"/>
                    <a:pt x="6398" y="53040"/>
                    <a:pt x="6398" y="50791"/>
                  </a:cubicBezTo>
                  <a:cubicBezTo>
                    <a:pt x="6398" y="48543"/>
                    <a:pt x="5167" y="46536"/>
                    <a:pt x="3186" y="45492"/>
                  </a:cubicBezTo>
                  <a:cubicBezTo>
                    <a:pt x="3159" y="43591"/>
                    <a:pt x="2088" y="41718"/>
                    <a:pt x="375" y="40647"/>
                  </a:cubicBezTo>
                  <a:cubicBezTo>
                    <a:pt x="1901" y="39710"/>
                    <a:pt x="3293" y="37890"/>
                    <a:pt x="3186" y="35829"/>
                  </a:cubicBezTo>
                  <a:cubicBezTo>
                    <a:pt x="5167" y="34785"/>
                    <a:pt x="6398" y="32751"/>
                    <a:pt x="6398" y="30530"/>
                  </a:cubicBezTo>
                  <a:cubicBezTo>
                    <a:pt x="6398" y="28281"/>
                    <a:pt x="5167" y="26247"/>
                    <a:pt x="3186" y="25230"/>
                  </a:cubicBezTo>
                  <a:cubicBezTo>
                    <a:pt x="3079" y="23223"/>
                    <a:pt x="2062" y="21429"/>
                    <a:pt x="375" y="20386"/>
                  </a:cubicBezTo>
                  <a:cubicBezTo>
                    <a:pt x="2088" y="19315"/>
                    <a:pt x="3186" y="17415"/>
                    <a:pt x="3186" y="15541"/>
                  </a:cubicBezTo>
                  <a:cubicBezTo>
                    <a:pt x="5167" y="14524"/>
                    <a:pt x="6398" y="12490"/>
                    <a:pt x="6398" y="10268"/>
                  </a:cubicBezTo>
                  <a:cubicBezTo>
                    <a:pt x="6398" y="8020"/>
                    <a:pt x="5167" y="5986"/>
                    <a:pt x="3186" y="4969"/>
                  </a:cubicBezTo>
                  <a:lnTo>
                    <a:pt x="3186" y="4942"/>
                  </a:lnTo>
                  <a:cubicBezTo>
                    <a:pt x="3186" y="3041"/>
                    <a:pt x="1981" y="1061"/>
                    <a:pt x="188" y="17"/>
                  </a:cubicBezTo>
                  <a:cubicBezTo>
                    <a:pt x="169" y="7"/>
                    <a:pt x="145" y="1"/>
                    <a:pt x="1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4"/>
            <p:cNvSpPr/>
            <p:nvPr/>
          </p:nvSpPr>
          <p:spPr>
            <a:xfrm>
              <a:off x="992900" y="566950"/>
              <a:ext cx="160625" cy="2033000"/>
            </a:xfrm>
            <a:custGeom>
              <a:avLst/>
              <a:gdLst/>
              <a:ahLst/>
              <a:cxnLst/>
              <a:rect l="l" t="t" r="r" b="b"/>
              <a:pathLst>
                <a:path w="6425" h="81320" extrusionOk="0">
                  <a:moveTo>
                    <a:pt x="145" y="1"/>
                  </a:moveTo>
                  <a:cubicBezTo>
                    <a:pt x="104" y="1"/>
                    <a:pt x="60" y="24"/>
                    <a:pt x="27" y="57"/>
                  </a:cubicBezTo>
                  <a:cubicBezTo>
                    <a:pt x="27" y="84"/>
                    <a:pt x="27" y="110"/>
                    <a:pt x="27" y="137"/>
                  </a:cubicBezTo>
                  <a:cubicBezTo>
                    <a:pt x="27" y="164"/>
                    <a:pt x="54" y="217"/>
                    <a:pt x="81" y="244"/>
                  </a:cubicBezTo>
                  <a:cubicBezTo>
                    <a:pt x="1821" y="1261"/>
                    <a:pt x="2972" y="3188"/>
                    <a:pt x="2945" y="5035"/>
                  </a:cubicBezTo>
                  <a:cubicBezTo>
                    <a:pt x="2945" y="5089"/>
                    <a:pt x="2972" y="5142"/>
                    <a:pt x="2998" y="5169"/>
                  </a:cubicBezTo>
                  <a:cubicBezTo>
                    <a:pt x="4952" y="6133"/>
                    <a:pt x="6157" y="8086"/>
                    <a:pt x="6157" y="10255"/>
                  </a:cubicBezTo>
                  <a:cubicBezTo>
                    <a:pt x="6157" y="12449"/>
                    <a:pt x="4952" y="14403"/>
                    <a:pt x="2998" y="15367"/>
                  </a:cubicBezTo>
                  <a:cubicBezTo>
                    <a:pt x="2972" y="15394"/>
                    <a:pt x="2945" y="15447"/>
                    <a:pt x="2945" y="15501"/>
                  </a:cubicBezTo>
                  <a:cubicBezTo>
                    <a:pt x="2998" y="17347"/>
                    <a:pt x="1847" y="19248"/>
                    <a:pt x="108" y="20292"/>
                  </a:cubicBezTo>
                  <a:cubicBezTo>
                    <a:pt x="54" y="20292"/>
                    <a:pt x="27" y="20318"/>
                    <a:pt x="27" y="20372"/>
                  </a:cubicBezTo>
                  <a:cubicBezTo>
                    <a:pt x="1" y="20425"/>
                    <a:pt x="27" y="20479"/>
                    <a:pt x="81" y="20506"/>
                  </a:cubicBezTo>
                  <a:cubicBezTo>
                    <a:pt x="1794" y="21496"/>
                    <a:pt x="2865" y="23289"/>
                    <a:pt x="2945" y="25324"/>
                  </a:cubicBezTo>
                  <a:cubicBezTo>
                    <a:pt x="2945" y="25350"/>
                    <a:pt x="2972" y="25404"/>
                    <a:pt x="2998" y="25431"/>
                  </a:cubicBezTo>
                  <a:cubicBezTo>
                    <a:pt x="4952" y="26394"/>
                    <a:pt x="6157" y="28348"/>
                    <a:pt x="6157" y="30543"/>
                  </a:cubicBezTo>
                  <a:cubicBezTo>
                    <a:pt x="6157" y="32711"/>
                    <a:pt x="4952" y="34665"/>
                    <a:pt x="2998" y="35628"/>
                  </a:cubicBezTo>
                  <a:cubicBezTo>
                    <a:pt x="2972" y="35655"/>
                    <a:pt x="2945" y="35709"/>
                    <a:pt x="2945" y="35762"/>
                  </a:cubicBezTo>
                  <a:cubicBezTo>
                    <a:pt x="3105" y="37823"/>
                    <a:pt x="1633" y="39643"/>
                    <a:pt x="108" y="40553"/>
                  </a:cubicBezTo>
                  <a:cubicBezTo>
                    <a:pt x="54" y="40553"/>
                    <a:pt x="27" y="40580"/>
                    <a:pt x="27" y="40633"/>
                  </a:cubicBezTo>
                  <a:cubicBezTo>
                    <a:pt x="1" y="40687"/>
                    <a:pt x="27" y="40741"/>
                    <a:pt x="81" y="40767"/>
                  </a:cubicBezTo>
                  <a:cubicBezTo>
                    <a:pt x="1821" y="41784"/>
                    <a:pt x="2945" y="43658"/>
                    <a:pt x="2945" y="45532"/>
                  </a:cubicBezTo>
                  <a:cubicBezTo>
                    <a:pt x="2945" y="45558"/>
                    <a:pt x="2945" y="45558"/>
                    <a:pt x="2945" y="45585"/>
                  </a:cubicBezTo>
                  <a:cubicBezTo>
                    <a:pt x="2945" y="45612"/>
                    <a:pt x="2972" y="45665"/>
                    <a:pt x="2998" y="45692"/>
                  </a:cubicBezTo>
                  <a:cubicBezTo>
                    <a:pt x="4952" y="46656"/>
                    <a:pt x="6157" y="48636"/>
                    <a:pt x="6157" y="50804"/>
                  </a:cubicBezTo>
                  <a:cubicBezTo>
                    <a:pt x="6157" y="52972"/>
                    <a:pt x="4952" y="54926"/>
                    <a:pt x="2998" y="55917"/>
                  </a:cubicBezTo>
                  <a:cubicBezTo>
                    <a:pt x="2972" y="55917"/>
                    <a:pt x="2945" y="55970"/>
                    <a:pt x="2945" y="56024"/>
                  </a:cubicBezTo>
                  <a:cubicBezTo>
                    <a:pt x="2891" y="58004"/>
                    <a:pt x="1821" y="59798"/>
                    <a:pt x="108" y="60815"/>
                  </a:cubicBezTo>
                  <a:cubicBezTo>
                    <a:pt x="54" y="60815"/>
                    <a:pt x="27" y="60868"/>
                    <a:pt x="27" y="60895"/>
                  </a:cubicBezTo>
                  <a:cubicBezTo>
                    <a:pt x="1" y="60949"/>
                    <a:pt x="27" y="61002"/>
                    <a:pt x="81" y="61029"/>
                  </a:cubicBezTo>
                  <a:cubicBezTo>
                    <a:pt x="1821" y="62046"/>
                    <a:pt x="2891" y="63839"/>
                    <a:pt x="2945" y="65847"/>
                  </a:cubicBezTo>
                  <a:cubicBezTo>
                    <a:pt x="2945" y="65900"/>
                    <a:pt x="2972" y="65927"/>
                    <a:pt x="2998" y="65954"/>
                  </a:cubicBezTo>
                  <a:cubicBezTo>
                    <a:pt x="4952" y="66944"/>
                    <a:pt x="6157" y="68898"/>
                    <a:pt x="6157" y="71066"/>
                  </a:cubicBezTo>
                  <a:cubicBezTo>
                    <a:pt x="6157" y="73234"/>
                    <a:pt x="4952" y="75188"/>
                    <a:pt x="2998" y="76178"/>
                  </a:cubicBezTo>
                  <a:cubicBezTo>
                    <a:pt x="2972" y="76178"/>
                    <a:pt x="2945" y="76232"/>
                    <a:pt x="2945" y="76285"/>
                  </a:cubicBezTo>
                  <a:cubicBezTo>
                    <a:pt x="2891" y="78266"/>
                    <a:pt x="1821" y="80086"/>
                    <a:pt x="81" y="81076"/>
                  </a:cubicBezTo>
                  <a:cubicBezTo>
                    <a:pt x="27" y="81130"/>
                    <a:pt x="1" y="81183"/>
                    <a:pt x="27" y="81264"/>
                  </a:cubicBezTo>
                  <a:cubicBezTo>
                    <a:pt x="60" y="81297"/>
                    <a:pt x="104" y="81320"/>
                    <a:pt x="145" y="81320"/>
                  </a:cubicBezTo>
                  <a:cubicBezTo>
                    <a:pt x="170" y="81320"/>
                    <a:pt x="194" y="81311"/>
                    <a:pt x="215" y="81290"/>
                  </a:cubicBezTo>
                  <a:cubicBezTo>
                    <a:pt x="2008" y="80273"/>
                    <a:pt x="3105" y="78427"/>
                    <a:pt x="3186" y="76366"/>
                  </a:cubicBezTo>
                  <a:cubicBezTo>
                    <a:pt x="5193" y="75322"/>
                    <a:pt x="6424" y="73314"/>
                    <a:pt x="6424" y="71066"/>
                  </a:cubicBezTo>
                  <a:cubicBezTo>
                    <a:pt x="6424" y="68818"/>
                    <a:pt x="5193" y="66784"/>
                    <a:pt x="3186" y="65766"/>
                  </a:cubicBezTo>
                  <a:cubicBezTo>
                    <a:pt x="3105" y="63786"/>
                    <a:pt x="2088" y="61992"/>
                    <a:pt x="402" y="60922"/>
                  </a:cubicBezTo>
                  <a:cubicBezTo>
                    <a:pt x="2088" y="59878"/>
                    <a:pt x="3105" y="58085"/>
                    <a:pt x="3186" y="56104"/>
                  </a:cubicBezTo>
                  <a:cubicBezTo>
                    <a:pt x="5193" y="55060"/>
                    <a:pt x="6424" y="53053"/>
                    <a:pt x="6424" y="50804"/>
                  </a:cubicBezTo>
                  <a:cubicBezTo>
                    <a:pt x="6424" y="48556"/>
                    <a:pt x="5193" y="46522"/>
                    <a:pt x="3186" y="45505"/>
                  </a:cubicBezTo>
                  <a:cubicBezTo>
                    <a:pt x="3159" y="43604"/>
                    <a:pt x="2088" y="41731"/>
                    <a:pt x="402" y="40660"/>
                  </a:cubicBezTo>
                  <a:cubicBezTo>
                    <a:pt x="1901" y="39723"/>
                    <a:pt x="3320" y="37877"/>
                    <a:pt x="3186" y="35816"/>
                  </a:cubicBezTo>
                  <a:cubicBezTo>
                    <a:pt x="5193" y="34799"/>
                    <a:pt x="6424" y="32764"/>
                    <a:pt x="6424" y="30543"/>
                  </a:cubicBezTo>
                  <a:cubicBezTo>
                    <a:pt x="6424" y="28295"/>
                    <a:pt x="5193" y="26260"/>
                    <a:pt x="3186" y="25243"/>
                  </a:cubicBezTo>
                  <a:cubicBezTo>
                    <a:pt x="3105" y="23236"/>
                    <a:pt x="2062" y="21443"/>
                    <a:pt x="402" y="20399"/>
                  </a:cubicBezTo>
                  <a:cubicBezTo>
                    <a:pt x="2088" y="19328"/>
                    <a:pt x="3186" y="17454"/>
                    <a:pt x="3186" y="15608"/>
                  </a:cubicBezTo>
                  <a:cubicBezTo>
                    <a:pt x="3186" y="15608"/>
                    <a:pt x="3186" y="15581"/>
                    <a:pt x="3186" y="15554"/>
                  </a:cubicBezTo>
                  <a:cubicBezTo>
                    <a:pt x="5193" y="14537"/>
                    <a:pt x="6424" y="12503"/>
                    <a:pt x="6424" y="10255"/>
                  </a:cubicBezTo>
                  <a:cubicBezTo>
                    <a:pt x="6424" y="8033"/>
                    <a:pt x="5193" y="5999"/>
                    <a:pt x="3186" y="4982"/>
                  </a:cubicBezTo>
                  <a:lnTo>
                    <a:pt x="3186" y="4955"/>
                  </a:lnTo>
                  <a:cubicBezTo>
                    <a:pt x="3186" y="3028"/>
                    <a:pt x="2008" y="1074"/>
                    <a:pt x="215" y="30"/>
                  </a:cubicBezTo>
                  <a:cubicBezTo>
                    <a:pt x="194" y="10"/>
                    <a:pt x="170" y="1"/>
                    <a:pt x="1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4"/>
            <p:cNvSpPr/>
            <p:nvPr/>
          </p:nvSpPr>
          <p:spPr>
            <a:xfrm>
              <a:off x="839675" y="818875"/>
              <a:ext cx="159950" cy="2032875"/>
            </a:xfrm>
            <a:custGeom>
              <a:avLst/>
              <a:gdLst/>
              <a:ahLst/>
              <a:cxnLst/>
              <a:rect l="l" t="t" r="r" b="b"/>
              <a:pathLst>
                <a:path w="6398" h="81315" extrusionOk="0">
                  <a:moveTo>
                    <a:pt x="122" y="1"/>
                  </a:moveTo>
                  <a:cubicBezTo>
                    <a:pt x="83" y="1"/>
                    <a:pt x="44" y="20"/>
                    <a:pt x="27" y="70"/>
                  </a:cubicBezTo>
                  <a:cubicBezTo>
                    <a:pt x="0" y="70"/>
                    <a:pt x="0" y="97"/>
                    <a:pt x="0" y="124"/>
                  </a:cubicBezTo>
                  <a:cubicBezTo>
                    <a:pt x="0" y="178"/>
                    <a:pt x="27" y="204"/>
                    <a:pt x="54" y="231"/>
                  </a:cubicBezTo>
                  <a:cubicBezTo>
                    <a:pt x="1794" y="1248"/>
                    <a:pt x="2971" y="3175"/>
                    <a:pt x="2918" y="5022"/>
                  </a:cubicBezTo>
                  <a:cubicBezTo>
                    <a:pt x="2918" y="5076"/>
                    <a:pt x="2945" y="5129"/>
                    <a:pt x="2998" y="5156"/>
                  </a:cubicBezTo>
                  <a:cubicBezTo>
                    <a:pt x="4925" y="6119"/>
                    <a:pt x="6156" y="8073"/>
                    <a:pt x="6156" y="10268"/>
                  </a:cubicBezTo>
                  <a:cubicBezTo>
                    <a:pt x="6156" y="12436"/>
                    <a:pt x="4925" y="14390"/>
                    <a:pt x="2998" y="15354"/>
                  </a:cubicBezTo>
                  <a:cubicBezTo>
                    <a:pt x="2945" y="15380"/>
                    <a:pt x="2918" y="15434"/>
                    <a:pt x="2918" y="15487"/>
                  </a:cubicBezTo>
                  <a:cubicBezTo>
                    <a:pt x="2971" y="17334"/>
                    <a:pt x="1847" y="19235"/>
                    <a:pt x="81" y="20278"/>
                  </a:cubicBezTo>
                  <a:cubicBezTo>
                    <a:pt x="54" y="20278"/>
                    <a:pt x="27" y="20305"/>
                    <a:pt x="0" y="20359"/>
                  </a:cubicBezTo>
                  <a:cubicBezTo>
                    <a:pt x="0" y="20412"/>
                    <a:pt x="27" y="20466"/>
                    <a:pt x="54" y="20493"/>
                  </a:cubicBezTo>
                  <a:cubicBezTo>
                    <a:pt x="1794" y="21510"/>
                    <a:pt x="2864" y="23303"/>
                    <a:pt x="2918" y="25310"/>
                  </a:cubicBezTo>
                  <a:cubicBezTo>
                    <a:pt x="2918" y="25364"/>
                    <a:pt x="2945" y="25391"/>
                    <a:pt x="2998" y="25417"/>
                  </a:cubicBezTo>
                  <a:cubicBezTo>
                    <a:pt x="4925" y="26381"/>
                    <a:pt x="6156" y="28362"/>
                    <a:pt x="6156" y="30530"/>
                  </a:cubicBezTo>
                  <a:cubicBezTo>
                    <a:pt x="6156" y="32698"/>
                    <a:pt x="4925" y="34652"/>
                    <a:pt x="2998" y="35642"/>
                  </a:cubicBezTo>
                  <a:cubicBezTo>
                    <a:pt x="2945" y="35642"/>
                    <a:pt x="2918" y="35695"/>
                    <a:pt x="2918" y="35749"/>
                  </a:cubicBezTo>
                  <a:cubicBezTo>
                    <a:pt x="3078" y="37837"/>
                    <a:pt x="1606" y="39630"/>
                    <a:pt x="81" y="40540"/>
                  </a:cubicBezTo>
                  <a:cubicBezTo>
                    <a:pt x="54" y="40540"/>
                    <a:pt x="27" y="40594"/>
                    <a:pt x="0" y="40620"/>
                  </a:cubicBezTo>
                  <a:cubicBezTo>
                    <a:pt x="0" y="40674"/>
                    <a:pt x="27" y="40727"/>
                    <a:pt x="54" y="40754"/>
                  </a:cubicBezTo>
                  <a:cubicBezTo>
                    <a:pt x="1794" y="41771"/>
                    <a:pt x="2918" y="43645"/>
                    <a:pt x="2918" y="45545"/>
                  </a:cubicBezTo>
                  <a:cubicBezTo>
                    <a:pt x="2918" y="45545"/>
                    <a:pt x="2918" y="45545"/>
                    <a:pt x="2918" y="45572"/>
                  </a:cubicBezTo>
                  <a:cubicBezTo>
                    <a:pt x="2918" y="45626"/>
                    <a:pt x="2945" y="45652"/>
                    <a:pt x="2998" y="45679"/>
                  </a:cubicBezTo>
                  <a:cubicBezTo>
                    <a:pt x="4925" y="46669"/>
                    <a:pt x="6156" y="48623"/>
                    <a:pt x="6156" y="50791"/>
                  </a:cubicBezTo>
                  <a:cubicBezTo>
                    <a:pt x="6156" y="52959"/>
                    <a:pt x="4925" y="54913"/>
                    <a:pt x="2998" y="55904"/>
                  </a:cubicBezTo>
                  <a:cubicBezTo>
                    <a:pt x="2945" y="55930"/>
                    <a:pt x="2918" y="55957"/>
                    <a:pt x="2918" y="56011"/>
                  </a:cubicBezTo>
                  <a:cubicBezTo>
                    <a:pt x="2864" y="57991"/>
                    <a:pt x="1820" y="59785"/>
                    <a:pt x="81" y="60802"/>
                  </a:cubicBezTo>
                  <a:cubicBezTo>
                    <a:pt x="54" y="60828"/>
                    <a:pt x="27" y="60855"/>
                    <a:pt x="0" y="60882"/>
                  </a:cubicBezTo>
                  <a:cubicBezTo>
                    <a:pt x="0" y="60935"/>
                    <a:pt x="27" y="60989"/>
                    <a:pt x="54" y="61016"/>
                  </a:cubicBezTo>
                  <a:cubicBezTo>
                    <a:pt x="1794" y="62033"/>
                    <a:pt x="2864" y="63826"/>
                    <a:pt x="2918" y="65834"/>
                  </a:cubicBezTo>
                  <a:cubicBezTo>
                    <a:pt x="2918" y="65887"/>
                    <a:pt x="2945" y="65914"/>
                    <a:pt x="2998" y="65941"/>
                  </a:cubicBezTo>
                  <a:cubicBezTo>
                    <a:pt x="4925" y="66931"/>
                    <a:pt x="6156" y="68885"/>
                    <a:pt x="6156" y="71053"/>
                  </a:cubicBezTo>
                  <a:cubicBezTo>
                    <a:pt x="6156" y="73221"/>
                    <a:pt x="4925" y="75175"/>
                    <a:pt x="2998" y="76165"/>
                  </a:cubicBezTo>
                  <a:cubicBezTo>
                    <a:pt x="2945" y="76192"/>
                    <a:pt x="2918" y="76219"/>
                    <a:pt x="2918" y="76272"/>
                  </a:cubicBezTo>
                  <a:cubicBezTo>
                    <a:pt x="2864" y="78280"/>
                    <a:pt x="1794" y="80073"/>
                    <a:pt x="81" y="81090"/>
                  </a:cubicBezTo>
                  <a:cubicBezTo>
                    <a:pt x="0" y="81117"/>
                    <a:pt x="0" y="81197"/>
                    <a:pt x="27" y="81251"/>
                  </a:cubicBezTo>
                  <a:cubicBezTo>
                    <a:pt x="47" y="81290"/>
                    <a:pt x="95" y="81315"/>
                    <a:pt x="140" y="81315"/>
                  </a:cubicBezTo>
                  <a:cubicBezTo>
                    <a:pt x="157" y="81315"/>
                    <a:pt x="173" y="81311"/>
                    <a:pt x="188" y="81304"/>
                  </a:cubicBezTo>
                  <a:cubicBezTo>
                    <a:pt x="1981" y="80260"/>
                    <a:pt x="3105" y="78413"/>
                    <a:pt x="3159" y="76352"/>
                  </a:cubicBezTo>
                  <a:cubicBezTo>
                    <a:pt x="5166" y="75309"/>
                    <a:pt x="6397" y="73301"/>
                    <a:pt x="6397" y="71053"/>
                  </a:cubicBezTo>
                  <a:cubicBezTo>
                    <a:pt x="6397" y="68805"/>
                    <a:pt x="5166" y="66797"/>
                    <a:pt x="3159" y="65753"/>
                  </a:cubicBezTo>
                  <a:cubicBezTo>
                    <a:pt x="3105" y="63773"/>
                    <a:pt x="2061" y="61979"/>
                    <a:pt x="375" y="60909"/>
                  </a:cubicBezTo>
                  <a:cubicBezTo>
                    <a:pt x="2061" y="59865"/>
                    <a:pt x="3105" y="58072"/>
                    <a:pt x="3159" y="56091"/>
                  </a:cubicBezTo>
                  <a:cubicBezTo>
                    <a:pt x="5166" y="55047"/>
                    <a:pt x="6397" y="53040"/>
                    <a:pt x="6397" y="50791"/>
                  </a:cubicBezTo>
                  <a:cubicBezTo>
                    <a:pt x="6397" y="48543"/>
                    <a:pt x="5166" y="46536"/>
                    <a:pt x="3159" y="45492"/>
                  </a:cubicBezTo>
                  <a:cubicBezTo>
                    <a:pt x="3159" y="43591"/>
                    <a:pt x="2061" y="41718"/>
                    <a:pt x="375" y="40647"/>
                  </a:cubicBezTo>
                  <a:cubicBezTo>
                    <a:pt x="1901" y="39710"/>
                    <a:pt x="3292" y="37890"/>
                    <a:pt x="3185" y="35829"/>
                  </a:cubicBezTo>
                  <a:cubicBezTo>
                    <a:pt x="5166" y="34785"/>
                    <a:pt x="6397" y="32751"/>
                    <a:pt x="6397" y="30530"/>
                  </a:cubicBezTo>
                  <a:cubicBezTo>
                    <a:pt x="6397" y="28281"/>
                    <a:pt x="5166" y="26247"/>
                    <a:pt x="3159" y="25230"/>
                  </a:cubicBezTo>
                  <a:cubicBezTo>
                    <a:pt x="3078" y="23223"/>
                    <a:pt x="2035" y="21429"/>
                    <a:pt x="375" y="20386"/>
                  </a:cubicBezTo>
                  <a:cubicBezTo>
                    <a:pt x="2061" y="19315"/>
                    <a:pt x="3159" y="17441"/>
                    <a:pt x="3159" y="15595"/>
                  </a:cubicBezTo>
                  <a:cubicBezTo>
                    <a:pt x="3159" y="15595"/>
                    <a:pt x="3159" y="15568"/>
                    <a:pt x="3159" y="15541"/>
                  </a:cubicBezTo>
                  <a:cubicBezTo>
                    <a:pt x="5166" y="14524"/>
                    <a:pt x="6397" y="12490"/>
                    <a:pt x="6397" y="10268"/>
                  </a:cubicBezTo>
                  <a:cubicBezTo>
                    <a:pt x="6397" y="8020"/>
                    <a:pt x="5166" y="5986"/>
                    <a:pt x="3159" y="4969"/>
                  </a:cubicBezTo>
                  <a:lnTo>
                    <a:pt x="3159" y="4942"/>
                  </a:lnTo>
                  <a:cubicBezTo>
                    <a:pt x="3159" y="3041"/>
                    <a:pt x="1981" y="1061"/>
                    <a:pt x="188" y="17"/>
                  </a:cubicBezTo>
                  <a:cubicBezTo>
                    <a:pt x="168" y="7"/>
                    <a:pt x="145" y="1"/>
                    <a:pt x="1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4"/>
            <p:cNvSpPr/>
            <p:nvPr/>
          </p:nvSpPr>
          <p:spPr>
            <a:xfrm>
              <a:off x="685775" y="566950"/>
              <a:ext cx="159950" cy="2033000"/>
            </a:xfrm>
            <a:custGeom>
              <a:avLst/>
              <a:gdLst/>
              <a:ahLst/>
              <a:cxnLst/>
              <a:rect l="l" t="t" r="r" b="b"/>
              <a:pathLst>
                <a:path w="6398" h="81320" extrusionOk="0">
                  <a:moveTo>
                    <a:pt x="119" y="1"/>
                  </a:moveTo>
                  <a:cubicBezTo>
                    <a:pt x="81" y="1"/>
                    <a:pt x="44" y="24"/>
                    <a:pt x="27" y="57"/>
                  </a:cubicBezTo>
                  <a:cubicBezTo>
                    <a:pt x="27" y="84"/>
                    <a:pt x="0" y="110"/>
                    <a:pt x="0" y="137"/>
                  </a:cubicBezTo>
                  <a:cubicBezTo>
                    <a:pt x="0" y="164"/>
                    <a:pt x="27" y="217"/>
                    <a:pt x="81" y="244"/>
                  </a:cubicBezTo>
                  <a:cubicBezTo>
                    <a:pt x="1820" y="1261"/>
                    <a:pt x="2944" y="3188"/>
                    <a:pt x="2918" y="5035"/>
                  </a:cubicBezTo>
                  <a:cubicBezTo>
                    <a:pt x="2918" y="5089"/>
                    <a:pt x="2944" y="5142"/>
                    <a:pt x="2998" y="5169"/>
                  </a:cubicBezTo>
                  <a:cubicBezTo>
                    <a:pt x="4952" y="6133"/>
                    <a:pt x="6156" y="8086"/>
                    <a:pt x="6156" y="10255"/>
                  </a:cubicBezTo>
                  <a:cubicBezTo>
                    <a:pt x="6156" y="12449"/>
                    <a:pt x="4952" y="14403"/>
                    <a:pt x="2998" y="15367"/>
                  </a:cubicBezTo>
                  <a:cubicBezTo>
                    <a:pt x="2944" y="15394"/>
                    <a:pt x="2918" y="15447"/>
                    <a:pt x="2918" y="15501"/>
                  </a:cubicBezTo>
                  <a:cubicBezTo>
                    <a:pt x="2998" y="17347"/>
                    <a:pt x="1847" y="19248"/>
                    <a:pt x="81" y="20292"/>
                  </a:cubicBezTo>
                  <a:cubicBezTo>
                    <a:pt x="54" y="20292"/>
                    <a:pt x="27" y="20318"/>
                    <a:pt x="27" y="20372"/>
                  </a:cubicBezTo>
                  <a:cubicBezTo>
                    <a:pt x="0" y="20425"/>
                    <a:pt x="27" y="20479"/>
                    <a:pt x="81" y="20506"/>
                  </a:cubicBezTo>
                  <a:cubicBezTo>
                    <a:pt x="1794" y="21496"/>
                    <a:pt x="2864" y="23316"/>
                    <a:pt x="2918" y="25324"/>
                  </a:cubicBezTo>
                  <a:cubicBezTo>
                    <a:pt x="2918" y="25350"/>
                    <a:pt x="2944" y="25404"/>
                    <a:pt x="2998" y="25431"/>
                  </a:cubicBezTo>
                  <a:cubicBezTo>
                    <a:pt x="4952" y="26394"/>
                    <a:pt x="6156" y="28348"/>
                    <a:pt x="6156" y="30543"/>
                  </a:cubicBezTo>
                  <a:cubicBezTo>
                    <a:pt x="6156" y="32711"/>
                    <a:pt x="4952" y="34665"/>
                    <a:pt x="2998" y="35628"/>
                  </a:cubicBezTo>
                  <a:cubicBezTo>
                    <a:pt x="2944" y="35655"/>
                    <a:pt x="2918" y="35709"/>
                    <a:pt x="2918" y="35762"/>
                  </a:cubicBezTo>
                  <a:cubicBezTo>
                    <a:pt x="3078" y="37823"/>
                    <a:pt x="1633" y="39643"/>
                    <a:pt x="81" y="40553"/>
                  </a:cubicBezTo>
                  <a:cubicBezTo>
                    <a:pt x="54" y="40553"/>
                    <a:pt x="27" y="40580"/>
                    <a:pt x="27" y="40633"/>
                  </a:cubicBezTo>
                  <a:cubicBezTo>
                    <a:pt x="0" y="40687"/>
                    <a:pt x="27" y="40741"/>
                    <a:pt x="81" y="40767"/>
                  </a:cubicBezTo>
                  <a:cubicBezTo>
                    <a:pt x="1820" y="41784"/>
                    <a:pt x="2918" y="43658"/>
                    <a:pt x="2918" y="45532"/>
                  </a:cubicBezTo>
                  <a:cubicBezTo>
                    <a:pt x="2918" y="45558"/>
                    <a:pt x="2918" y="45558"/>
                    <a:pt x="2918" y="45585"/>
                  </a:cubicBezTo>
                  <a:cubicBezTo>
                    <a:pt x="2918" y="45612"/>
                    <a:pt x="2944" y="45665"/>
                    <a:pt x="2998" y="45692"/>
                  </a:cubicBezTo>
                  <a:cubicBezTo>
                    <a:pt x="4952" y="46656"/>
                    <a:pt x="6156" y="48636"/>
                    <a:pt x="6156" y="50804"/>
                  </a:cubicBezTo>
                  <a:cubicBezTo>
                    <a:pt x="6156" y="52972"/>
                    <a:pt x="4952" y="54926"/>
                    <a:pt x="2998" y="55917"/>
                  </a:cubicBezTo>
                  <a:cubicBezTo>
                    <a:pt x="2944" y="55917"/>
                    <a:pt x="2918" y="55970"/>
                    <a:pt x="2918" y="56024"/>
                  </a:cubicBezTo>
                  <a:cubicBezTo>
                    <a:pt x="2891" y="58004"/>
                    <a:pt x="1820" y="59798"/>
                    <a:pt x="81" y="60815"/>
                  </a:cubicBezTo>
                  <a:cubicBezTo>
                    <a:pt x="54" y="60815"/>
                    <a:pt x="27" y="60868"/>
                    <a:pt x="27" y="60895"/>
                  </a:cubicBezTo>
                  <a:cubicBezTo>
                    <a:pt x="0" y="60949"/>
                    <a:pt x="27" y="61002"/>
                    <a:pt x="81" y="61029"/>
                  </a:cubicBezTo>
                  <a:cubicBezTo>
                    <a:pt x="1820" y="62046"/>
                    <a:pt x="2891" y="63839"/>
                    <a:pt x="2918" y="65847"/>
                  </a:cubicBezTo>
                  <a:cubicBezTo>
                    <a:pt x="2918" y="65900"/>
                    <a:pt x="2944" y="65927"/>
                    <a:pt x="2998" y="65954"/>
                  </a:cubicBezTo>
                  <a:cubicBezTo>
                    <a:pt x="4952" y="66944"/>
                    <a:pt x="6156" y="68898"/>
                    <a:pt x="6156" y="71066"/>
                  </a:cubicBezTo>
                  <a:cubicBezTo>
                    <a:pt x="6156" y="73234"/>
                    <a:pt x="4952" y="75188"/>
                    <a:pt x="2998" y="76178"/>
                  </a:cubicBezTo>
                  <a:cubicBezTo>
                    <a:pt x="2944" y="76178"/>
                    <a:pt x="2918" y="76232"/>
                    <a:pt x="2918" y="76285"/>
                  </a:cubicBezTo>
                  <a:cubicBezTo>
                    <a:pt x="2891" y="78293"/>
                    <a:pt x="1820" y="80086"/>
                    <a:pt x="81" y="81076"/>
                  </a:cubicBezTo>
                  <a:cubicBezTo>
                    <a:pt x="27" y="81130"/>
                    <a:pt x="0" y="81183"/>
                    <a:pt x="27" y="81264"/>
                  </a:cubicBezTo>
                  <a:cubicBezTo>
                    <a:pt x="60" y="81297"/>
                    <a:pt x="93" y="81320"/>
                    <a:pt x="133" y="81320"/>
                  </a:cubicBezTo>
                  <a:cubicBezTo>
                    <a:pt x="157" y="81320"/>
                    <a:pt x="184" y="81311"/>
                    <a:pt x="214" y="81290"/>
                  </a:cubicBezTo>
                  <a:cubicBezTo>
                    <a:pt x="2008" y="80273"/>
                    <a:pt x="3105" y="78427"/>
                    <a:pt x="3185" y="76366"/>
                  </a:cubicBezTo>
                  <a:cubicBezTo>
                    <a:pt x="5166" y="75322"/>
                    <a:pt x="6397" y="73314"/>
                    <a:pt x="6397" y="71066"/>
                  </a:cubicBezTo>
                  <a:cubicBezTo>
                    <a:pt x="6397" y="68818"/>
                    <a:pt x="5166" y="66784"/>
                    <a:pt x="3185" y="65766"/>
                  </a:cubicBezTo>
                  <a:cubicBezTo>
                    <a:pt x="3105" y="63786"/>
                    <a:pt x="2061" y="61992"/>
                    <a:pt x="375" y="60922"/>
                  </a:cubicBezTo>
                  <a:cubicBezTo>
                    <a:pt x="2061" y="59878"/>
                    <a:pt x="3105" y="58085"/>
                    <a:pt x="3185" y="56104"/>
                  </a:cubicBezTo>
                  <a:cubicBezTo>
                    <a:pt x="5166" y="55060"/>
                    <a:pt x="6397" y="53053"/>
                    <a:pt x="6397" y="50804"/>
                  </a:cubicBezTo>
                  <a:cubicBezTo>
                    <a:pt x="6397" y="48556"/>
                    <a:pt x="5166" y="46522"/>
                    <a:pt x="3185" y="45505"/>
                  </a:cubicBezTo>
                  <a:cubicBezTo>
                    <a:pt x="3159" y="43604"/>
                    <a:pt x="2088" y="41731"/>
                    <a:pt x="375" y="40660"/>
                  </a:cubicBezTo>
                  <a:cubicBezTo>
                    <a:pt x="1901" y="39723"/>
                    <a:pt x="3292" y="37903"/>
                    <a:pt x="3185" y="35816"/>
                  </a:cubicBezTo>
                  <a:cubicBezTo>
                    <a:pt x="5166" y="34799"/>
                    <a:pt x="6397" y="32764"/>
                    <a:pt x="6397" y="30543"/>
                  </a:cubicBezTo>
                  <a:cubicBezTo>
                    <a:pt x="6397" y="28295"/>
                    <a:pt x="5166" y="26260"/>
                    <a:pt x="3185" y="25243"/>
                  </a:cubicBezTo>
                  <a:cubicBezTo>
                    <a:pt x="3078" y="23236"/>
                    <a:pt x="2061" y="21443"/>
                    <a:pt x="375" y="20399"/>
                  </a:cubicBezTo>
                  <a:cubicBezTo>
                    <a:pt x="2088" y="19328"/>
                    <a:pt x="3185" y="17401"/>
                    <a:pt x="3185" y="15554"/>
                  </a:cubicBezTo>
                  <a:cubicBezTo>
                    <a:pt x="5166" y="14537"/>
                    <a:pt x="6397" y="12503"/>
                    <a:pt x="6397" y="10255"/>
                  </a:cubicBezTo>
                  <a:cubicBezTo>
                    <a:pt x="6397" y="8033"/>
                    <a:pt x="5166" y="5999"/>
                    <a:pt x="3185" y="4982"/>
                  </a:cubicBezTo>
                  <a:lnTo>
                    <a:pt x="3185" y="4955"/>
                  </a:lnTo>
                  <a:cubicBezTo>
                    <a:pt x="3185" y="3028"/>
                    <a:pt x="1981" y="1074"/>
                    <a:pt x="188" y="30"/>
                  </a:cubicBezTo>
                  <a:cubicBezTo>
                    <a:pt x="167" y="10"/>
                    <a:pt x="143" y="1"/>
                    <a:pt x="1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4"/>
            <p:cNvSpPr/>
            <p:nvPr/>
          </p:nvSpPr>
          <p:spPr>
            <a:xfrm>
              <a:off x="531875" y="818875"/>
              <a:ext cx="160600" cy="2032875"/>
            </a:xfrm>
            <a:custGeom>
              <a:avLst/>
              <a:gdLst/>
              <a:ahLst/>
              <a:cxnLst/>
              <a:rect l="l" t="t" r="r" b="b"/>
              <a:pathLst>
                <a:path w="6424" h="81315" extrusionOk="0">
                  <a:moveTo>
                    <a:pt x="147" y="1"/>
                  </a:moveTo>
                  <a:cubicBezTo>
                    <a:pt x="106" y="1"/>
                    <a:pt x="61" y="20"/>
                    <a:pt x="27" y="70"/>
                  </a:cubicBezTo>
                  <a:cubicBezTo>
                    <a:pt x="27" y="70"/>
                    <a:pt x="27" y="97"/>
                    <a:pt x="27" y="124"/>
                  </a:cubicBezTo>
                  <a:cubicBezTo>
                    <a:pt x="27" y="178"/>
                    <a:pt x="54" y="204"/>
                    <a:pt x="80" y="231"/>
                  </a:cubicBezTo>
                  <a:cubicBezTo>
                    <a:pt x="1820" y="1248"/>
                    <a:pt x="2971" y="3175"/>
                    <a:pt x="2944" y="5022"/>
                  </a:cubicBezTo>
                  <a:cubicBezTo>
                    <a:pt x="2944" y="5076"/>
                    <a:pt x="2971" y="5129"/>
                    <a:pt x="2998" y="5156"/>
                  </a:cubicBezTo>
                  <a:cubicBezTo>
                    <a:pt x="4952" y="6119"/>
                    <a:pt x="6156" y="8073"/>
                    <a:pt x="6156" y="10268"/>
                  </a:cubicBezTo>
                  <a:cubicBezTo>
                    <a:pt x="6156" y="12436"/>
                    <a:pt x="4952" y="14390"/>
                    <a:pt x="2998" y="15354"/>
                  </a:cubicBezTo>
                  <a:cubicBezTo>
                    <a:pt x="2971" y="15380"/>
                    <a:pt x="2944" y="15461"/>
                    <a:pt x="2944" y="15487"/>
                  </a:cubicBezTo>
                  <a:cubicBezTo>
                    <a:pt x="2998" y="17334"/>
                    <a:pt x="1847" y="19235"/>
                    <a:pt x="107" y="20278"/>
                  </a:cubicBezTo>
                  <a:cubicBezTo>
                    <a:pt x="54" y="20278"/>
                    <a:pt x="27" y="20305"/>
                    <a:pt x="27" y="20359"/>
                  </a:cubicBezTo>
                  <a:cubicBezTo>
                    <a:pt x="0" y="20412"/>
                    <a:pt x="27" y="20466"/>
                    <a:pt x="80" y="20493"/>
                  </a:cubicBezTo>
                  <a:cubicBezTo>
                    <a:pt x="1793" y="21510"/>
                    <a:pt x="2864" y="23303"/>
                    <a:pt x="2944" y="25310"/>
                  </a:cubicBezTo>
                  <a:cubicBezTo>
                    <a:pt x="2944" y="25364"/>
                    <a:pt x="2971" y="25391"/>
                    <a:pt x="2998" y="25417"/>
                  </a:cubicBezTo>
                  <a:cubicBezTo>
                    <a:pt x="4952" y="26381"/>
                    <a:pt x="6156" y="28362"/>
                    <a:pt x="6156" y="30530"/>
                  </a:cubicBezTo>
                  <a:cubicBezTo>
                    <a:pt x="6156" y="32698"/>
                    <a:pt x="4952" y="34652"/>
                    <a:pt x="2998" y="35642"/>
                  </a:cubicBezTo>
                  <a:cubicBezTo>
                    <a:pt x="2971" y="35642"/>
                    <a:pt x="2944" y="35695"/>
                    <a:pt x="2944" y="35749"/>
                  </a:cubicBezTo>
                  <a:cubicBezTo>
                    <a:pt x="3105" y="37837"/>
                    <a:pt x="1633" y="39630"/>
                    <a:pt x="107" y="40540"/>
                  </a:cubicBezTo>
                  <a:cubicBezTo>
                    <a:pt x="54" y="40540"/>
                    <a:pt x="27" y="40594"/>
                    <a:pt x="27" y="40620"/>
                  </a:cubicBezTo>
                  <a:cubicBezTo>
                    <a:pt x="0" y="40674"/>
                    <a:pt x="27" y="40727"/>
                    <a:pt x="80" y="40754"/>
                  </a:cubicBezTo>
                  <a:cubicBezTo>
                    <a:pt x="1820" y="41771"/>
                    <a:pt x="2944" y="43645"/>
                    <a:pt x="2944" y="45545"/>
                  </a:cubicBezTo>
                  <a:cubicBezTo>
                    <a:pt x="2944" y="45545"/>
                    <a:pt x="2944" y="45545"/>
                    <a:pt x="2944" y="45572"/>
                  </a:cubicBezTo>
                  <a:cubicBezTo>
                    <a:pt x="2944" y="45626"/>
                    <a:pt x="2971" y="45652"/>
                    <a:pt x="2998" y="45679"/>
                  </a:cubicBezTo>
                  <a:cubicBezTo>
                    <a:pt x="4952" y="46669"/>
                    <a:pt x="6156" y="48623"/>
                    <a:pt x="6156" y="50791"/>
                  </a:cubicBezTo>
                  <a:cubicBezTo>
                    <a:pt x="6156" y="52959"/>
                    <a:pt x="4952" y="54913"/>
                    <a:pt x="2998" y="55904"/>
                  </a:cubicBezTo>
                  <a:cubicBezTo>
                    <a:pt x="2971" y="55930"/>
                    <a:pt x="2944" y="55957"/>
                    <a:pt x="2944" y="56011"/>
                  </a:cubicBezTo>
                  <a:cubicBezTo>
                    <a:pt x="2891" y="57991"/>
                    <a:pt x="1820" y="59785"/>
                    <a:pt x="107" y="60802"/>
                  </a:cubicBezTo>
                  <a:cubicBezTo>
                    <a:pt x="54" y="60828"/>
                    <a:pt x="27" y="60855"/>
                    <a:pt x="27" y="60882"/>
                  </a:cubicBezTo>
                  <a:cubicBezTo>
                    <a:pt x="0" y="60935"/>
                    <a:pt x="27" y="60989"/>
                    <a:pt x="80" y="61016"/>
                  </a:cubicBezTo>
                  <a:cubicBezTo>
                    <a:pt x="1820" y="62033"/>
                    <a:pt x="2891" y="63826"/>
                    <a:pt x="2944" y="65834"/>
                  </a:cubicBezTo>
                  <a:cubicBezTo>
                    <a:pt x="2944" y="65887"/>
                    <a:pt x="2971" y="65914"/>
                    <a:pt x="2998" y="65941"/>
                  </a:cubicBezTo>
                  <a:cubicBezTo>
                    <a:pt x="4952" y="66931"/>
                    <a:pt x="6156" y="68885"/>
                    <a:pt x="6156" y="71053"/>
                  </a:cubicBezTo>
                  <a:cubicBezTo>
                    <a:pt x="6156" y="73221"/>
                    <a:pt x="4952" y="75175"/>
                    <a:pt x="2998" y="76165"/>
                  </a:cubicBezTo>
                  <a:cubicBezTo>
                    <a:pt x="2971" y="76192"/>
                    <a:pt x="2944" y="76219"/>
                    <a:pt x="2944" y="76272"/>
                  </a:cubicBezTo>
                  <a:cubicBezTo>
                    <a:pt x="2891" y="78280"/>
                    <a:pt x="1820" y="80073"/>
                    <a:pt x="80" y="81090"/>
                  </a:cubicBezTo>
                  <a:cubicBezTo>
                    <a:pt x="27" y="81117"/>
                    <a:pt x="0" y="81197"/>
                    <a:pt x="54" y="81251"/>
                  </a:cubicBezTo>
                  <a:cubicBezTo>
                    <a:pt x="73" y="81290"/>
                    <a:pt x="122" y="81315"/>
                    <a:pt x="167" y="81315"/>
                  </a:cubicBezTo>
                  <a:cubicBezTo>
                    <a:pt x="184" y="81315"/>
                    <a:pt x="200" y="81311"/>
                    <a:pt x="214" y="81304"/>
                  </a:cubicBezTo>
                  <a:cubicBezTo>
                    <a:pt x="2008" y="80260"/>
                    <a:pt x="3105" y="78413"/>
                    <a:pt x="3185" y="76352"/>
                  </a:cubicBezTo>
                  <a:cubicBezTo>
                    <a:pt x="5193" y="75309"/>
                    <a:pt x="6424" y="73301"/>
                    <a:pt x="6424" y="71053"/>
                  </a:cubicBezTo>
                  <a:cubicBezTo>
                    <a:pt x="6424" y="68805"/>
                    <a:pt x="5193" y="66797"/>
                    <a:pt x="3185" y="65753"/>
                  </a:cubicBezTo>
                  <a:cubicBezTo>
                    <a:pt x="3105" y="63773"/>
                    <a:pt x="2088" y="61979"/>
                    <a:pt x="402" y="60909"/>
                  </a:cubicBezTo>
                  <a:cubicBezTo>
                    <a:pt x="2088" y="59865"/>
                    <a:pt x="3105" y="58072"/>
                    <a:pt x="3185" y="56091"/>
                  </a:cubicBezTo>
                  <a:cubicBezTo>
                    <a:pt x="5193" y="55047"/>
                    <a:pt x="6424" y="53040"/>
                    <a:pt x="6424" y="50791"/>
                  </a:cubicBezTo>
                  <a:cubicBezTo>
                    <a:pt x="6424" y="48543"/>
                    <a:pt x="5193" y="46536"/>
                    <a:pt x="3185" y="45492"/>
                  </a:cubicBezTo>
                  <a:cubicBezTo>
                    <a:pt x="3185" y="43591"/>
                    <a:pt x="2088" y="41718"/>
                    <a:pt x="402" y="40647"/>
                  </a:cubicBezTo>
                  <a:cubicBezTo>
                    <a:pt x="1900" y="39710"/>
                    <a:pt x="3319" y="37890"/>
                    <a:pt x="3185" y="35829"/>
                  </a:cubicBezTo>
                  <a:cubicBezTo>
                    <a:pt x="5193" y="34785"/>
                    <a:pt x="6424" y="32751"/>
                    <a:pt x="6424" y="30530"/>
                  </a:cubicBezTo>
                  <a:cubicBezTo>
                    <a:pt x="6424" y="28281"/>
                    <a:pt x="5193" y="26247"/>
                    <a:pt x="3185" y="25230"/>
                  </a:cubicBezTo>
                  <a:cubicBezTo>
                    <a:pt x="3105" y="23223"/>
                    <a:pt x="2061" y="21429"/>
                    <a:pt x="402" y="20386"/>
                  </a:cubicBezTo>
                  <a:cubicBezTo>
                    <a:pt x="2088" y="19315"/>
                    <a:pt x="3185" y="17441"/>
                    <a:pt x="3185" y="15595"/>
                  </a:cubicBezTo>
                  <a:cubicBezTo>
                    <a:pt x="3185" y="15595"/>
                    <a:pt x="3185" y="15568"/>
                    <a:pt x="3185" y="15541"/>
                  </a:cubicBezTo>
                  <a:cubicBezTo>
                    <a:pt x="5193" y="14524"/>
                    <a:pt x="6424" y="12490"/>
                    <a:pt x="6424" y="10268"/>
                  </a:cubicBezTo>
                  <a:cubicBezTo>
                    <a:pt x="6424" y="8020"/>
                    <a:pt x="5193" y="5986"/>
                    <a:pt x="3185" y="4969"/>
                  </a:cubicBezTo>
                  <a:lnTo>
                    <a:pt x="3185" y="4942"/>
                  </a:lnTo>
                  <a:cubicBezTo>
                    <a:pt x="3185" y="3041"/>
                    <a:pt x="2008" y="1061"/>
                    <a:pt x="214" y="17"/>
                  </a:cubicBezTo>
                  <a:cubicBezTo>
                    <a:pt x="195" y="7"/>
                    <a:pt x="171" y="1"/>
                    <a:pt x="1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4"/>
            <p:cNvSpPr/>
            <p:nvPr/>
          </p:nvSpPr>
          <p:spPr>
            <a:xfrm>
              <a:off x="378625" y="566950"/>
              <a:ext cx="159950" cy="2033000"/>
            </a:xfrm>
            <a:custGeom>
              <a:avLst/>
              <a:gdLst/>
              <a:ahLst/>
              <a:cxnLst/>
              <a:rect l="l" t="t" r="r" b="b"/>
              <a:pathLst>
                <a:path w="6398" h="81320" extrusionOk="0">
                  <a:moveTo>
                    <a:pt x="120" y="1"/>
                  </a:moveTo>
                  <a:cubicBezTo>
                    <a:pt x="81" y="1"/>
                    <a:pt x="44" y="24"/>
                    <a:pt x="28" y="57"/>
                  </a:cubicBezTo>
                  <a:cubicBezTo>
                    <a:pt x="1" y="84"/>
                    <a:pt x="1" y="110"/>
                    <a:pt x="1" y="137"/>
                  </a:cubicBezTo>
                  <a:cubicBezTo>
                    <a:pt x="1" y="164"/>
                    <a:pt x="28" y="217"/>
                    <a:pt x="54" y="244"/>
                  </a:cubicBezTo>
                  <a:cubicBezTo>
                    <a:pt x="1821" y="1261"/>
                    <a:pt x="2972" y="3188"/>
                    <a:pt x="2918" y="5035"/>
                  </a:cubicBezTo>
                  <a:cubicBezTo>
                    <a:pt x="2918" y="5116"/>
                    <a:pt x="2945" y="5142"/>
                    <a:pt x="2999" y="5169"/>
                  </a:cubicBezTo>
                  <a:cubicBezTo>
                    <a:pt x="4952" y="6133"/>
                    <a:pt x="6157" y="8086"/>
                    <a:pt x="6157" y="10255"/>
                  </a:cubicBezTo>
                  <a:cubicBezTo>
                    <a:pt x="6157" y="12449"/>
                    <a:pt x="4952" y="14403"/>
                    <a:pt x="2999" y="15367"/>
                  </a:cubicBezTo>
                  <a:cubicBezTo>
                    <a:pt x="2945" y="15394"/>
                    <a:pt x="2918" y="15447"/>
                    <a:pt x="2918" y="15501"/>
                  </a:cubicBezTo>
                  <a:cubicBezTo>
                    <a:pt x="2972" y="17347"/>
                    <a:pt x="1848" y="19248"/>
                    <a:pt x="81" y="20292"/>
                  </a:cubicBezTo>
                  <a:cubicBezTo>
                    <a:pt x="54" y="20292"/>
                    <a:pt x="28" y="20318"/>
                    <a:pt x="1" y="20372"/>
                  </a:cubicBezTo>
                  <a:cubicBezTo>
                    <a:pt x="1" y="20425"/>
                    <a:pt x="28" y="20479"/>
                    <a:pt x="54" y="20506"/>
                  </a:cubicBezTo>
                  <a:cubicBezTo>
                    <a:pt x="1794" y="21496"/>
                    <a:pt x="2865" y="23316"/>
                    <a:pt x="2918" y="25324"/>
                  </a:cubicBezTo>
                  <a:cubicBezTo>
                    <a:pt x="2918" y="25350"/>
                    <a:pt x="2945" y="25404"/>
                    <a:pt x="2999" y="25431"/>
                  </a:cubicBezTo>
                  <a:cubicBezTo>
                    <a:pt x="4952" y="26394"/>
                    <a:pt x="6157" y="28348"/>
                    <a:pt x="6157" y="30543"/>
                  </a:cubicBezTo>
                  <a:cubicBezTo>
                    <a:pt x="6157" y="32711"/>
                    <a:pt x="4952" y="34665"/>
                    <a:pt x="2999" y="35628"/>
                  </a:cubicBezTo>
                  <a:cubicBezTo>
                    <a:pt x="2945" y="35655"/>
                    <a:pt x="2918" y="35709"/>
                    <a:pt x="2918" y="35762"/>
                  </a:cubicBezTo>
                  <a:cubicBezTo>
                    <a:pt x="3079" y="37823"/>
                    <a:pt x="1607" y="39643"/>
                    <a:pt x="81" y="40553"/>
                  </a:cubicBezTo>
                  <a:cubicBezTo>
                    <a:pt x="54" y="40553"/>
                    <a:pt x="28" y="40580"/>
                    <a:pt x="1" y="40633"/>
                  </a:cubicBezTo>
                  <a:cubicBezTo>
                    <a:pt x="1" y="40687"/>
                    <a:pt x="28" y="40741"/>
                    <a:pt x="54" y="40767"/>
                  </a:cubicBezTo>
                  <a:cubicBezTo>
                    <a:pt x="1794" y="41784"/>
                    <a:pt x="2918" y="43658"/>
                    <a:pt x="2918" y="45532"/>
                  </a:cubicBezTo>
                  <a:cubicBezTo>
                    <a:pt x="2918" y="45558"/>
                    <a:pt x="2918" y="45558"/>
                    <a:pt x="2918" y="45585"/>
                  </a:cubicBezTo>
                  <a:cubicBezTo>
                    <a:pt x="2918" y="45612"/>
                    <a:pt x="2945" y="45665"/>
                    <a:pt x="2999" y="45692"/>
                  </a:cubicBezTo>
                  <a:cubicBezTo>
                    <a:pt x="4952" y="46656"/>
                    <a:pt x="6157" y="48636"/>
                    <a:pt x="6157" y="50804"/>
                  </a:cubicBezTo>
                  <a:cubicBezTo>
                    <a:pt x="6157" y="52972"/>
                    <a:pt x="4952" y="54926"/>
                    <a:pt x="2999" y="55917"/>
                  </a:cubicBezTo>
                  <a:cubicBezTo>
                    <a:pt x="2945" y="55917"/>
                    <a:pt x="2918" y="55970"/>
                    <a:pt x="2918" y="56024"/>
                  </a:cubicBezTo>
                  <a:cubicBezTo>
                    <a:pt x="2865" y="58004"/>
                    <a:pt x="1821" y="59798"/>
                    <a:pt x="81" y="60815"/>
                  </a:cubicBezTo>
                  <a:cubicBezTo>
                    <a:pt x="54" y="60815"/>
                    <a:pt x="28" y="60868"/>
                    <a:pt x="1" y="60895"/>
                  </a:cubicBezTo>
                  <a:cubicBezTo>
                    <a:pt x="1" y="60949"/>
                    <a:pt x="28" y="61002"/>
                    <a:pt x="54" y="61029"/>
                  </a:cubicBezTo>
                  <a:cubicBezTo>
                    <a:pt x="1794" y="62046"/>
                    <a:pt x="2865" y="63839"/>
                    <a:pt x="2918" y="65847"/>
                  </a:cubicBezTo>
                  <a:cubicBezTo>
                    <a:pt x="2918" y="65900"/>
                    <a:pt x="2945" y="65927"/>
                    <a:pt x="2999" y="65954"/>
                  </a:cubicBezTo>
                  <a:cubicBezTo>
                    <a:pt x="4952" y="66944"/>
                    <a:pt x="6157" y="68898"/>
                    <a:pt x="6157" y="71066"/>
                  </a:cubicBezTo>
                  <a:cubicBezTo>
                    <a:pt x="6157" y="73234"/>
                    <a:pt x="4952" y="75188"/>
                    <a:pt x="2999" y="76178"/>
                  </a:cubicBezTo>
                  <a:cubicBezTo>
                    <a:pt x="2945" y="76178"/>
                    <a:pt x="2918" y="76232"/>
                    <a:pt x="2918" y="76285"/>
                  </a:cubicBezTo>
                  <a:cubicBezTo>
                    <a:pt x="2865" y="78293"/>
                    <a:pt x="1821" y="80086"/>
                    <a:pt x="81" y="81076"/>
                  </a:cubicBezTo>
                  <a:cubicBezTo>
                    <a:pt x="1" y="81130"/>
                    <a:pt x="1" y="81183"/>
                    <a:pt x="28" y="81264"/>
                  </a:cubicBezTo>
                  <a:cubicBezTo>
                    <a:pt x="44" y="81297"/>
                    <a:pt x="81" y="81320"/>
                    <a:pt x="120" y="81320"/>
                  </a:cubicBezTo>
                  <a:cubicBezTo>
                    <a:pt x="143" y="81320"/>
                    <a:pt x="168" y="81311"/>
                    <a:pt x="188" y="81290"/>
                  </a:cubicBezTo>
                  <a:cubicBezTo>
                    <a:pt x="1981" y="80273"/>
                    <a:pt x="3106" y="78427"/>
                    <a:pt x="3159" y="76366"/>
                  </a:cubicBezTo>
                  <a:cubicBezTo>
                    <a:pt x="5167" y="75322"/>
                    <a:pt x="6398" y="73314"/>
                    <a:pt x="6398" y="71066"/>
                  </a:cubicBezTo>
                  <a:cubicBezTo>
                    <a:pt x="6398" y="68818"/>
                    <a:pt x="5167" y="66784"/>
                    <a:pt x="3159" y="65766"/>
                  </a:cubicBezTo>
                  <a:cubicBezTo>
                    <a:pt x="3106" y="63786"/>
                    <a:pt x="2062" y="61992"/>
                    <a:pt x="376" y="60922"/>
                  </a:cubicBezTo>
                  <a:cubicBezTo>
                    <a:pt x="2062" y="59878"/>
                    <a:pt x="3106" y="58085"/>
                    <a:pt x="3159" y="56104"/>
                  </a:cubicBezTo>
                  <a:cubicBezTo>
                    <a:pt x="5167" y="55060"/>
                    <a:pt x="6398" y="53053"/>
                    <a:pt x="6398" y="50804"/>
                  </a:cubicBezTo>
                  <a:cubicBezTo>
                    <a:pt x="6398" y="48556"/>
                    <a:pt x="5167" y="46522"/>
                    <a:pt x="3159" y="45505"/>
                  </a:cubicBezTo>
                  <a:cubicBezTo>
                    <a:pt x="3159" y="43604"/>
                    <a:pt x="2062" y="41731"/>
                    <a:pt x="376" y="40660"/>
                  </a:cubicBezTo>
                  <a:cubicBezTo>
                    <a:pt x="1901" y="39723"/>
                    <a:pt x="3293" y="37903"/>
                    <a:pt x="3186" y="35816"/>
                  </a:cubicBezTo>
                  <a:cubicBezTo>
                    <a:pt x="5167" y="34799"/>
                    <a:pt x="6398" y="32764"/>
                    <a:pt x="6398" y="30543"/>
                  </a:cubicBezTo>
                  <a:cubicBezTo>
                    <a:pt x="6398" y="28295"/>
                    <a:pt x="5167" y="26260"/>
                    <a:pt x="3159" y="25243"/>
                  </a:cubicBezTo>
                  <a:cubicBezTo>
                    <a:pt x="3079" y="23236"/>
                    <a:pt x="2035" y="21443"/>
                    <a:pt x="376" y="20399"/>
                  </a:cubicBezTo>
                  <a:cubicBezTo>
                    <a:pt x="2089" y="19328"/>
                    <a:pt x="3186" y="17401"/>
                    <a:pt x="3186" y="15554"/>
                  </a:cubicBezTo>
                  <a:cubicBezTo>
                    <a:pt x="5167" y="14537"/>
                    <a:pt x="6398" y="12503"/>
                    <a:pt x="6398" y="10255"/>
                  </a:cubicBezTo>
                  <a:cubicBezTo>
                    <a:pt x="6398" y="8033"/>
                    <a:pt x="5167" y="5999"/>
                    <a:pt x="3186" y="4982"/>
                  </a:cubicBezTo>
                  <a:lnTo>
                    <a:pt x="3186" y="4955"/>
                  </a:lnTo>
                  <a:cubicBezTo>
                    <a:pt x="3186" y="3028"/>
                    <a:pt x="1981" y="1074"/>
                    <a:pt x="188" y="30"/>
                  </a:cubicBezTo>
                  <a:cubicBezTo>
                    <a:pt x="168" y="10"/>
                    <a:pt x="143" y="1"/>
                    <a:pt x="1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4"/>
            <p:cNvSpPr/>
            <p:nvPr/>
          </p:nvSpPr>
          <p:spPr>
            <a:xfrm>
              <a:off x="224725" y="818875"/>
              <a:ext cx="159950" cy="2032875"/>
            </a:xfrm>
            <a:custGeom>
              <a:avLst/>
              <a:gdLst/>
              <a:ahLst/>
              <a:cxnLst/>
              <a:rect l="l" t="t" r="r" b="b"/>
              <a:pathLst>
                <a:path w="6398" h="81315" extrusionOk="0">
                  <a:moveTo>
                    <a:pt x="129" y="1"/>
                  </a:moveTo>
                  <a:cubicBezTo>
                    <a:pt x="83" y="1"/>
                    <a:pt x="44" y="20"/>
                    <a:pt x="27" y="70"/>
                  </a:cubicBezTo>
                  <a:cubicBezTo>
                    <a:pt x="27" y="70"/>
                    <a:pt x="1" y="97"/>
                    <a:pt x="1" y="124"/>
                  </a:cubicBezTo>
                  <a:cubicBezTo>
                    <a:pt x="1" y="178"/>
                    <a:pt x="27" y="204"/>
                    <a:pt x="81" y="231"/>
                  </a:cubicBezTo>
                  <a:cubicBezTo>
                    <a:pt x="1821" y="1248"/>
                    <a:pt x="2972" y="3175"/>
                    <a:pt x="2918" y="5022"/>
                  </a:cubicBezTo>
                  <a:cubicBezTo>
                    <a:pt x="2945" y="5076"/>
                    <a:pt x="2945" y="5129"/>
                    <a:pt x="2998" y="5156"/>
                  </a:cubicBezTo>
                  <a:cubicBezTo>
                    <a:pt x="4952" y="6119"/>
                    <a:pt x="6157" y="8073"/>
                    <a:pt x="6157" y="10268"/>
                  </a:cubicBezTo>
                  <a:cubicBezTo>
                    <a:pt x="6157" y="12436"/>
                    <a:pt x="4952" y="14390"/>
                    <a:pt x="2998" y="15354"/>
                  </a:cubicBezTo>
                  <a:cubicBezTo>
                    <a:pt x="2945" y="15380"/>
                    <a:pt x="2918" y="15461"/>
                    <a:pt x="2918" y="15487"/>
                  </a:cubicBezTo>
                  <a:cubicBezTo>
                    <a:pt x="2998" y="17334"/>
                    <a:pt x="1848" y="19235"/>
                    <a:pt x="108" y="20278"/>
                  </a:cubicBezTo>
                  <a:cubicBezTo>
                    <a:pt x="54" y="20278"/>
                    <a:pt x="27" y="20305"/>
                    <a:pt x="27" y="20359"/>
                  </a:cubicBezTo>
                  <a:cubicBezTo>
                    <a:pt x="1" y="20412"/>
                    <a:pt x="27" y="20466"/>
                    <a:pt x="81" y="20493"/>
                  </a:cubicBezTo>
                  <a:cubicBezTo>
                    <a:pt x="1794" y="21510"/>
                    <a:pt x="2865" y="23303"/>
                    <a:pt x="2918" y="25310"/>
                  </a:cubicBezTo>
                  <a:cubicBezTo>
                    <a:pt x="2945" y="25364"/>
                    <a:pt x="2972" y="25391"/>
                    <a:pt x="2998" y="25417"/>
                  </a:cubicBezTo>
                  <a:cubicBezTo>
                    <a:pt x="4952" y="26381"/>
                    <a:pt x="6157" y="28362"/>
                    <a:pt x="6157" y="30530"/>
                  </a:cubicBezTo>
                  <a:cubicBezTo>
                    <a:pt x="6157" y="32698"/>
                    <a:pt x="4952" y="34652"/>
                    <a:pt x="2998" y="35642"/>
                  </a:cubicBezTo>
                  <a:cubicBezTo>
                    <a:pt x="2945" y="35642"/>
                    <a:pt x="2918" y="35695"/>
                    <a:pt x="2918" y="35749"/>
                  </a:cubicBezTo>
                  <a:cubicBezTo>
                    <a:pt x="3106" y="37837"/>
                    <a:pt x="1633" y="39630"/>
                    <a:pt x="108" y="40540"/>
                  </a:cubicBezTo>
                  <a:cubicBezTo>
                    <a:pt x="54" y="40540"/>
                    <a:pt x="27" y="40594"/>
                    <a:pt x="27" y="40620"/>
                  </a:cubicBezTo>
                  <a:cubicBezTo>
                    <a:pt x="1" y="40674"/>
                    <a:pt x="27" y="40727"/>
                    <a:pt x="81" y="40754"/>
                  </a:cubicBezTo>
                  <a:cubicBezTo>
                    <a:pt x="1821" y="41771"/>
                    <a:pt x="2918" y="43645"/>
                    <a:pt x="2918" y="45545"/>
                  </a:cubicBezTo>
                  <a:cubicBezTo>
                    <a:pt x="2918" y="45545"/>
                    <a:pt x="2918" y="45545"/>
                    <a:pt x="2918" y="45572"/>
                  </a:cubicBezTo>
                  <a:cubicBezTo>
                    <a:pt x="2918" y="45626"/>
                    <a:pt x="2945" y="45652"/>
                    <a:pt x="2998" y="45679"/>
                  </a:cubicBezTo>
                  <a:cubicBezTo>
                    <a:pt x="4952" y="46669"/>
                    <a:pt x="6157" y="48623"/>
                    <a:pt x="6157" y="50791"/>
                  </a:cubicBezTo>
                  <a:cubicBezTo>
                    <a:pt x="6157" y="52959"/>
                    <a:pt x="4952" y="54913"/>
                    <a:pt x="2998" y="55904"/>
                  </a:cubicBezTo>
                  <a:cubicBezTo>
                    <a:pt x="2945" y="55930"/>
                    <a:pt x="2918" y="55957"/>
                    <a:pt x="2918" y="56011"/>
                  </a:cubicBezTo>
                  <a:cubicBezTo>
                    <a:pt x="2891" y="57991"/>
                    <a:pt x="1821" y="59785"/>
                    <a:pt x="108" y="60802"/>
                  </a:cubicBezTo>
                  <a:cubicBezTo>
                    <a:pt x="54" y="60828"/>
                    <a:pt x="27" y="60855"/>
                    <a:pt x="27" y="60882"/>
                  </a:cubicBezTo>
                  <a:cubicBezTo>
                    <a:pt x="1" y="60935"/>
                    <a:pt x="27" y="60989"/>
                    <a:pt x="81" y="61016"/>
                  </a:cubicBezTo>
                  <a:cubicBezTo>
                    <a:pt x="1821" y="62033"/>
                    <a:pt x="2891" y="63826"/>
                    <a:pt x="2918" y="65834"/>
                  </a:cubicBezTo>
                  <a:cubicBezTo>
                    <a:pt x="2918" y="65887"/>
                    <a:pt x="2945" y="65914"/>
                    <a:pt x="2998" y="65941"/>
                  </a:cubicBezTo>
                  <a:cubicBezTo>
                    <a:pt x="4952" y="66931"/>
                    <a:pt x="6157" y="68885"/>
                    <a:pt x="6157" y="71053"/>
                  </a:cubicBezTo>
                  <a:cubicBezTo>
                    <a:pt x="6157" y="73221"/>
                    <a:pt x="4952" y="75175"/>
                    <a:pt x="2998" y="76165"/>
                  </a:cubicBezTo>
                  <a:cubicBezTo>
                    <a:pt x="2945" y="76192"/>
                    <a:pt x="2918" y="76219"/>
                    <a:pt x="2918" y="76272"/>
                  </a:cubicBezTo>
                  <a:cubicBezTo>
                    <a:pt x="2891" y="78280"/>
                    <a:pt x="1821" y="80073"/>
                    <a:pt x="81" y="81090"/>
                  </a:cubicBezTo>
                  <a:cubicBezTo>
                    <a:pt x="27" y="81117"/>
                    <a:pt x="1" y="81197"/>
                    <a:pt x="27" y="81251"/>
                  </a:cubicBezTo>
                  <a:cubicBezTo>
                    <a:pt x="67" y="81290"/>
                    <a:pt x="106" y="81315"/>
                    <a:pt x="156" y="81315"/>
                  </a:cubicBezTo>
                  <a:cubicBezTo>
                    <a:pt x="174" y="81315"/>
                    <a:pt x="193" y="81311"/>
                    <a:pt x="215" y="81304"/>
                  </a:cubicBezTo>
                  <a:cubicBezTo>
                    <a:pt x="2008" y="80260"/>
                    <a:pt x="3106" y="78413"/>
                    <a:pt x="3186" y="76352"/>
                  </a:cubicBezTo>
                  <a:cubicBezTo>
                    <a:pt x="5166" y="75309"/>
                    <a:pt x="6398" y="73301"/>
                    <a:pt x="6398" y="71053"/>
                  </a:cubicBezTo>
                  <a:cubicBezTo>
                    <a:pt x="6398" y="68805"/>
                    <a:pt x="5166" y="66797"/>
                    <a:pt x="3186" y="65753"/>
                  </a:cubicBezTo>
                  <a:cubicBezTo>
                    <a:pt x="3106" y="63773"/>
                    <a:pt x="2062" y="61979"/>
                    <a:pt x="375" y="60909"/>
                  </a:cubicBezTo>
                  <a:cubicBezTo>
                    <a:pt x="2062" y="59865"/>
                    <a:pt x="3106" y="58072"/>
                    <a:pt x="3186" y="56091"/>
                  </a:cubicBezTo>
                  <a:cubicBezTo>
                    <a:pt x="5166" y="55047"/>
                    <a:pt x="6398" y="53040"/>
                    <a:pt x="6398" y="50791"/>
                  </a:cubicBezTo>
                  <a:cubicBezTo>
                    <a:pt x="6398" y="48543"/>
                    <a:pt x="5166" y="46536"/>
                    <a:pt x="3186" y="45492"/>
                  </a:cubicBezTo>
                  <a:cubicBezTo>
                    <a:pt x="3159" y="43591"/>
                    <a:pt x="2088" y="41718"/>
                    <a:pt x="375" y="40647"/>
                  </a:cubicBezTo>
                  <a:cubicBezTo>
                    <a:pt x="1901" y="39710"/>
                    <a:pt x="3320" y="37890"/>
                    <a:pt x="3186" y="35829"/>
                  </a:cubicBezTo>
                  <a:cubicBezTo>
                    <a:pt x="5166" y="34785"/>
                    <a:pt x="6398" y="32751"/>
                    <a:pt x="6398" y="30530"/>
                  </a:cubicBezTo>
                  <a:cubicBezTo>
                    <a:pt x="6398" y="28281"/>
                    <a:pt x="5166" y="26247"/>
                    <a:pt x="3186" y="25230"/>
                  </a:cubicBezTo>
                  <a:cubicBezTo>
                    <a:pt x="3079" y="23223"/>
                    <a:pt x="2062" y="21429"/>
                    <a:pt x="375" y="20386"/>
                  </a:cubicBezTo>
                  <a:cubicBezTo>
                    <a:pt x="2088" y="19315"/>
                    <a:pt x="3186" y="17441"/>
                    <a:pt x="3186" y="15595"/>
                  </a:cubicBezTo>
                  <a:cubicBezTo>
                    <a:pt x="3186" y="15595"/>
                    <a:pt x="3186" y="15568"/>
                    <a:pt x="3186" y="15541"/>
                  </a:cubicBezTo>
                  <a:cubicBezTo>
                    <a:pt x="5166" y="14524"/>
                    <a:pt x="6398" y="12490"/>
                    <a:pt x="6398" y="10268"/>
                  </a:cubicBezTo>
                  <a:cubicBezTo>
                    <a:pt x="6398" y="8020"/>
                    <a:pt x="5166" y="5986"/>
                    <a:pt x="3186" y="4969"/>
                  </a:cubicBezTo>
                  <a:lnTo>
                    <a:pt x="3186" y="4942"/>
                  </a:lnTo>
                  <a:cubicBezTo>
                    <a:pt x="3186" y="3041"/>
                    <a:pt x="1981" y="1061"/>
                    <a:pt x="215" y="17"/>
                  </a:cubicBezTo>
                  <a:cubicBezTo>
                    <a:pt x="185" y="7"/>
                    <a:pt x="156" y="1"/>
                    <a:pt x="1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14"/>
            <p:cNvSpPr/>
            <p:nvPr/>
          </p:nvSpPr>
          <p:spPr>
            <a:xfrm>
              <a:off x="1914975" y="2593575"/>
              <a:ext cx="160625" cy="2032875"/>
            </a:xfrm>
            <a:custGeom>
              <a:avLst/>
              <a:gdLst/>
              <a:ahLst/>
              <a:cxnLst/>
              <a:rect l="l" t="t" r="r" b="b"/>
              <a:pathLst>
                <a:path w="6425" h="81315" extrusionOk="0">
                  <a:moveTo>
                    <a:pt x="151" y="1"/>
                  </a:moveTo>
                  <a:cubicBezTo>
                    <a:pt x="95" y="1"/>
                    <a:pt x="47" y="26"/>
                    <a:pt x="27" y="65"/>
                  </a:cubicBezTo>
                  <a:cubicBezTo>
                    <a:pt x="27" y="92"/>
                    <a:pt x="27" y="118"/>
                    <a:pt x="27" y="118"/>
                  </a:cubicBezTo>
                  <a:cubicBezTo>
                    <a:pt x="27" y="172"/>
                    <a:pt x="27" y="225"/>
                    <a:pt x="81" y="225"/>
                  </a:cubicBezTo>
                  <a:cubicBezTo>
                    <a:pt x="1821" y="1243"/>
                    <a:pt x="2972" y="3170"/>
                    <a:pt x="2945" y="5043"/>
                  </a:cubicBezTo>
                  <a:cubicBezTo>
                    <a:pt x="2945" y="5070"/>
                    <a:pt x="2972" y="5124"/>
                    <a:pt x="2998" y="5150"/>
                  </a:cubicBezTo>
                  <a:cubicBezTo>
                    <a:pt x="4952" y="6141"/>
                    <a:pt x="6157" y="8095"/>
                    <a:pt x="6157" y="10263"/>
                  </a:cubicBezTo>
                  <a:cubicBezTo>
                    <a:pt x="6157" y="12431"/>
                    <a:pt x="4952" y="14384"/>
                    <a:pt x="2998" y="15375"/>
                  </a:cubicBezTo>
                  <a:cubicBezTo>
                    <a:pt x="2945" y="15402"/>
                    <a:pt x="2945" y="15428"/>
                    <a:pt x="2945" y="15482"/>
                  </a:cubicBezTo>
                  <a:cubicBezTo>
                    <a:pt x="2998" y="17355"/>
                    <a:pt x="1848" y="19256"/>
                    <a:pt x="108" y="20273"/>
                  </a:cubicBezTo>
                  <a:cubicBezTo>
                    <a:pt x="54" y="20300"/>
                    <a:pt x="27" y="20326"/>
                    <a:pt x="27" y="20353"/>
                  </a:cubicBezTo>
                  <a:cubicBezTo>
                    <a:pt x="1" y="20407"/>
                    <a:pt x="27" y="20460"/>
                    <a:pt x="81" y="20514"/>
                  </a:cubicBezTo>
                  <a:cubicBezTo>
                    <a:pt x="1794" y="21504"/>
                    <a:pt x="2865" y="23297"/>
                    <a:pt x="2945" y="25305"/>
                  </a:cubicBezTo>
                  <a:cubicBezTo>
                    <a:pt x="2945" y="25358"/>
                    <a:pt x="2972" y="25385"/>
                    <a:pt x="2998" y="25412"/>
                  </a:cubicBezTo>
                  <a:cubicBezTo>
                    <a:pt x="4952" y="26402"/>
                    <a:pt x="6157" y="28356"/>
                    <a:pt x="6157" y="30524"/>
                  </a:cubicBezTo>
                  <a:cubicBezTo>
                    <a:pt x="6157" y="32692"/>
                    <a:pt x="4952" y="34646"/>
                    <a:pt x="2998" y="35636"/>
                  </a:cubicBezTo>
                  <a:cubicBezTo>
                    <a:pt x="2945" y="35663"/>
                    <a:pt x="2918" y="35717"/>
                    <a:pt x="2945" y="35770"/>
                  </a:cubicBezTo>
                  <a:cubicBezTo>
                    <a:pt x="3106" y="37831"/>
                    <a:pt x="1633" y="39651"/>
                    <a:pt x="108" y="40535"/>
                  </a:cubicBezTo>
                  <a:cubicBezTo>
                    <a:pt x="54" y="40561"/>
                    <a:pt x="27" y="40588"/>
                    <a:pt x="27" y="40615"/>
                  </a:cubicBezTo>
                  <a:cubicBezTo>
                    <a:pt x="1" y="40668"/>
                    <a:pt x="27" y="40749"/>
                    <a:pt x="81" y="40775"/>
                  </a:cubicBezTo>
                  <a:cubicBezTo>
                    <a:pt x="1821" y="41766"/>
                    <a:pt x="2945" y="43639"/>
                    <a:pt x="2945" y="45540"/>
                  </a:cubicBezTo>
                  <a:cubicBezTo>
                    <a:pt x="2945" y="45540"/>
                    <a:pt x="2945" y="45566"/>
                    <a:pt x="2945" y="45566"/>
                  </a:cubicBezTo>
                  <a:cubicBezTo>
                    <a:pt x="2945" y="45620"/>
                    <a:pt x="2972" y="45674"/>
                    <a:pt x="2998" y="45674"/>
                  </a:cubicBezTo>
                  <a:cubicBezTo>
                    <a:pt x="4952" y="46664"/>
                    <a:pt x="6157" y="48618"/>
                    <a:pt x="6157" y="50786"/>
                  </a:cubicBezTo>
                  <a:cubicBezTo>
                    <a:pt x="6157" y="52954"/>
                    <a:pt x="4952" y="54934"/>
                    <a:pt x="2998" y="55898"/>
                  </a:cubicBezTo>
                  <a:cubicBezTo>
                    <a:pt x="2972" y="55925"/>
                    <a:pt x="2945" y="55952"/>
                    <a:pt x="2945" y="56005"/>
                  </a:cubicBezTo>
                  <a:cubicBezTo>
                    <a:pt x="2891" y="58012"/>
                    <a:pt x="1821" y="59806"/>
                    <a:pt x="108" y="60796"/>
                  </a:cubicBezTo>
                  <a:cubicBezTo>
                    <a:pt x="54" y="60823"/>
                    <a:pt x="27" y="60850"/>
                    <a:pt x="27" y="60903"/>
                  </a:cubicBezTo>
                  <a:cubicBezTo>
                    <a:pt x="1" y="60957"/>
                    <a:pt x="27" y="61010"/>
                    <a:pt x="81" y="61037"/>
                  </a:cubicBezTo>
                  <a:cubicBezTo>
                    <a:pt x="1821" y="62054"/>
                    <a:pt x="2891" y="63847"/>
                    <a:pt x="2945" y="65828"/>
                  </a:cubicBezTo>
                  <a:cubicBezTo>
                    <a:pt x="2945" y="65882"/>
                    <a:pt x="2972" y="65935"/>
                    <a:pt x="2998" y="65962"/>
                  </a:cubicBezTo>
                  <a:cubicBezTo>
                    <a:pt x="4952" y="66925"/>
                    <a:pt x="6157" y="68879"/>
                    <a:pt x="6157" y="71047"/>
                  </a:cubicBezTo>
                  <a:cubicBezTo>
                    <a:pt x="6157" y="73242"/>
                    <a:pt x="4952" y="75196"/>
                    <a:pt x="2998" y="76160"/>
                  </a:cubicBezTo>
                  <a:cubicBezTo>
                    <a:pt x="2972" y="76186"/>
                    <a:pt x="2945" y="76240"/>
                    <a:pt x="2945" y="76267"/>
                  </a:cubicBezTo>
                  <a:cubicBezTo>
                    <a:pt x="2891" y="78274"/>
                    <a:pt x="1821" y="80067"/>
                    <a:pt x="81" y="81084"/>
                  </a:cubicBezTo>
                  <a:cubicBezTo>
                    <a:pt x="27" y="81111"/>
                    <a:pt x="1" y="81191"/>
                    <a:pt x="27" y="81245"/>
                  </a:cubicBezTo>
                  <a:cubicBezTo>
                    <a:pt x="61" y="81296"/>
                    <a:pt x="106" y="81315"/>
                    <a:pt x="148" y="81315"/>
                  </a:cubicBezTo>
                  <a:cubicBezTo>
                    <a:pt x="172" y="81315"/>
                    <a:pt x="195" y="81308"/>
                    <a:pt x="215" y="81299"/>
                  </a:cubicBezTo>
                  <a:cubicBezTo>
                    <a:pt x="2008" y="80255"/>
                    <a:pt x="3106" y="78408"/>
                    <a:pt x="3186" y="76347"/>
                  </a:cubicBezTo>
                  <a:cubicBezTo>
                    <a:pt x="5166" y="75330"/>
                    <a:pt x="6424" y="73296"/>
                    <a:pt x="6424" y="71047"/>
                  </a:cubicBezTo>
                  <a:cubicBezTo>
                    <a:pt x="6424" y="68826"/>
                    <a:pt x="5166" y="66792"/>
                    <a:pt x="3186" y="65748"/>
                  </a:cubicBezTo>
                  <a:cubicBezTo>
                    <a:pt x="3106" y="63767"/>
                    <a:pt x="2062" y="61974"/>
                    <a:pt x="375" y="60930"/>
                  </a:cubicBezTo>
                  <a:cubicBezTo>
                    <a:pt x="2062" y="59859"/>
                    <a:pt x="3106" y="58093"/>
                    <a:pt x="3186" y="56085"/>
                  </a:cubicBezTo>
                  <a:cubicBezTo>
                    <a:pt x="5166" y="55068"/>
                    <a:pt x="6424" y="53034"/>
                    <a:pt x="6424" y="50786"/>
                  </a:cubicBezTo>
                  <a:cubicBezTo>
                    <a:pt x="6424" y="48537"/>
                    <a:pt x="5166" y="46530"/>
                    <a:pt x="3186" y="45486"/>
                  </a:cubicBezTo>
                  <a:cubicBezTo>
                    <a:pt x="3159" y="43586"/>
                    <a:pt x="2088" y="41739"/>
                    <a:pt x="375" y="40668"/>
                  </a:cubicBezTo>
                  <a:cubicBezTo>
                    <a:pt x="1901" y="39705"/>
                    <a:pt x="3320" y="37885"/>
                    <a:pt x="3186" y="35824"/>
                  </a:cubicBezTo>
                  <a:cubicBezTo>
                    <a:pt x="5193" y="34780"/>
                    <a:pt x="6424" y="32772"/>
                    <a:pt x="6424" y="30524"/>
                  </a:cubicBezTo>
                  <a:cubicBezTo>
                    <a:pt x="6424" y="28276"/>
                    <a:pt x="5166" y="26268"/>
                    <a:pt x="3186" y="25225"/>
                  </a:cubicBezTo>
                  <a:cubicBezTo>
                    <a:pt x="3106" y="23244"/>
                    <a:pt x="2062" y="21451"/>
                    <a:pt x="375" y="20407"/>
                  </a:cubicBezTo>
                  <a:cubicBezTo>
                    <a:pt x="2088" y="19336"/>
                    <a:pt x="3186" y="17436"/>
                    <a:pt x="3186" y="15616"/>
                  </a:cubicBezTo>
                  <a:cubicBezTo>
                    <a:pt x="3186" y="15589"/>
                    <a:pt x="3186" y="15562"/>
                    <a:pt x="3186" y="15562"/>
                  </a:cubicBezTo>
                  <a:cubicBezTo>
                    <a:pt x="5166" y="14518"/>
                    <a:pt x="6424" y="12511"/>
                    <a:pt x="6424" y="10263"/>
                  </a:cubicBezTo>
                  <a:cubicBezTo>
                    <a:pt x="6424" y="8014"/>
                    <a:pt x="5166" y="6007"/>
                    <a:pt x="3186" y="4963"/>
                  </a:cubicBezTo>
                  <a:cubicBezTo>
                    <a:pt x="3186" y="3036"/>
                    <a:pt x="2008" y="1055"/>
                    <a:pt x="215" y="11"/>
                  </a:cubicBezTo>
                  <a:cubicBezTo>
                    <a:pt x="193" y="4"/>
                    <a:pt x="172" y="1"/>
                    <a:pt x="1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14"/>
            <p:cNvSpPr/>
            <p:nvPr/>
          </p:nvSpPr>
          <p:spPr>
            <a:xfrm>
              <a:off x="1761075" y="2845375"/>
              <a:ext cx="160625" cy="2032675"/>
            </a:xfrm>
            <a:custGeom>
              <a:avLst/>
              <a:gdLst/>
              <a:ahLst/>
              <a:cxnLst/>
              <a:rect l="l" t="t" r="r" b="b"/>
              <a:pathLst>
                <a:path w="6425" h="81307" extrusionOk="0">
                  <a:moveTo>
                    <a:pt x="146" y="1"/>
                  </a:moveTo>
                  <a:cubicBezTo>
                    <a:pt x="108" y="1"/>
                    <a:pt x="71" y="24"/>
                    <a:pt x="54" y="57"/>
                  </a:cubicBezTo>
                  <a:cubicBezTo>
                    <a:pt x="27" y="84"/>
                    <a:pt x="27" y="110"/>
                    <a:pt x="27" y="137"/>
                  </a:cubicBezTo>
                  <a:cubicBezTo>
                    <a:pt x="27" y="164"/>
                    <a:pt x="54" y="217"/>
                    <a:pt x="81" y="244"/>
                  </a:cubicBezTo>
                  <a:cubicBezTo>
                    <a:pt x="1821" y="1234"/>
                    <a:pt x="2972" y="3162"/>
                    <a:pt x="2945" y="5035"/>
                  </a:cubicBezTo>
                  <a:cubicBezTo>
                    <a:pt x="2945" y="5089"/>
                    <a:pt x="2972" y="5142"/>
                    <a:pt x="2998" y="5142"/>
                  </a:cubicBezTo>
                  <a:cubicBezTo>
                    <a:pt x="4952" y="6133"/>
                    <a:pt x="6183" y="8086"/>
                    <a:pt x="6183" y="10254"/>
                  </a:cubicBezTo>
                  <a:cubicBezTo>
                    <a:pt x="6183" y="12422"/>
                    <a:pt x="4952" y="14376"/>
                    <a:pt x="2998" y="15367"/>
                  </a:cubicBezTo>
                  <a:cubicBezTo>
                    <a:pt x="2972" y="15393"/>
                    <a:pt x="2945" y="15447"/>
                    <a:pt x="2945" y="15474"/>
                  </a:cubicBezTo>
                  <a:cubicBezTo>
                    <a:pt x="2998" y="17321"/>
                    <a:pt x="1847" y="19248"/>
                    <a:pt x="108" y="20265"/>
                  </a:cubicBezTo>
                  <a:cubicBezTo>
                    <a:pt x="81" y="20292"/>
                    <a:pt x="27" y="20318"/>
                    <a:pt x="27" y="20345"/>
                  </a:cubicBezTo>
                  <a:cubicBezTo>
                    <a:pt x="27" y="20425"/>
                    <a:pt x="27" y="20479"/>
                    <a:pt x="81" y="20506"/>
                  </a:cubicBezTo>
                  <a:cubicBezTo>
                    <a:pt x="1821" y="21496"/>
                    <a:pt x="2891" y="23289"/>
                    <a:pt x="2945" y="25297"/>
                  </a:cubicBezTo>
                  <a:cubicBezTo>
                    <a:pt x="2945" y="25350"/>
                    <a:pt x="2972" y="25404"/>
                    <a:pt x="2998" y="25404"/>
                  </a:cubicBezTo>
                  <a:cubicBezTo>
                    <a:pt x="4952" y="26394"/>
                    <a:pt x="6183" y="28348"/>
                    <a:pt x="6183" y="30516"/>
                  </a:cubicBezTo>
                  <a:cubicBezTo>
                    <a:pt x="6183" y="32684"/>
                    <a:pt x="4952" y="34665"/>
                    <a:pt x="2998" y="35628"/>
                  </a:cubicBezTo>
                  <a:cubicBezTo>
                    <a:pt x="2972" y="35655"/>
                    <a:pt x="2945" y="35709"/>
                    <a:pt x="2945" y="35762"/>
                  </a:cubicBezTo>
                  <a:cubicBezTo>
                    <a:pt x="3105" y="37823"/>
                    <a:pt x="1633" y="39643"/>
                    <a:pt x="108" y="40526"/>
                  </a:cubicBezTo>
                  <a:cubicBezTo>
                    <a:pt x="81" y="40553"/>
                    <a:pt x="27" y="40580"/>
                    <a:pt x="27" y="40633"/>
                  </a:cubicBezTo>
                  <a:cubicBezTo>
                    <a:pt x="27" y="40687"/>
                    <a:pt x="27" y="40741"/>
                    <a:pt x="81" y="40767"/>
                  </a:cubicBezTo>
                  <a:cubicBezTo>
                    <a:pt x="1821" y="41784"/>
                    <a:pt x="2945" y="43631"/>
                    <a:pt x="2945" y="45532"/>
                  </a:cubicBezTo>
                  <a:lnTo>
                    <a:pt x="2945" y="45558"/>
                  </a:lnTo>
                  <a:cubicBezTo>
                    <a:pt x="2945" y="45612"/>
                    <a:pt x="2972" y="45665"/>
                    <a:pt x="2998" y="45692"/>
                  </a:cubicBezTo>
                  <a:cubicBezTo>
                    <a:pt x="4952" y="46656"/>
                    <a:pt x="6183" y="48610"/>
                    <a:pt x="6183" y="50778"/>
                  </a:cubicBezTo>
                  <a:cubicBezTo>
                    <a:pt x="6183" y="52972"/>
                    <a:pt x="4952" y="54926"/>
                    <a:pt x="2998" y="55890"/>
                  </a:cubicBezTo>
                  <a:cubicBezTo>
                    <a:pt x="2972" y="55917"/>
                    <a:pt x="2945" y="55970"/>
                    <a:pt x="2945" y="55997"/>
                  </a:cubicBezTo>
                  <a:cubicBezTo>
                    <a:pt x="2891" y="58004"/>
                    <a:pt x="1847" y="59798"/>
                    <a:pt x="108" y="60815"/>
                  </a:cubicBezTo>
                  <a:cubicBezTo>
                    <a:pt x="81" y="60815"/>
                    <a:pt x="27" y="60841"/>
                    <a:pt x="27" y="60895"/>
                  </a:cubicBezTo>
                  <a:cubicBezTo>
                    <a:pt x="27" y="60949"/>
                    <a:pt x="27" y="61002"/>
                    <a:pt x="81" y="61029"/>
                  </a:cubicBezTo>
                  <a:cubicBezTo>
                    <a:pt x="1821" y="62046"/>
                    <a:pt x="2891" y="63839"/>
                    <a:pt x="2945" y="65847"/>
                  </a:cubicBezTo>
                  <a:cubicBezTo>
                    <a:pt x="2945" y="65873"/>
                    <a:pt x="2972" y="65927"/>
                    <a:pt x="2998" y="65954"/>
                  </a:cubicBezTo>
                  <a:cubicBezTo>
                    <a:pt x="4952" y="66917"/>
                    <a:pt x="6183" y="68871"/>
                    <a:pt x="6183" y="71066"/>
                  </a:cubicBezTo>
                  <a:cubicBezTo>
                    <a:pt x="6183" y="73234"/>
                    <a:pt x="4952" y="75188"/>
                    <a:pt x="2998" y="76151"/>
                  </a:cubicBezTo>
                  <a:cubicBezTo>
                    <a:pt x="2972" y="76178"/>
                    <a:pt x="2945" y="76232"/>
                    <a:pt x="2945" y="76285"/>
                  </a:cubicBezTo>
                  <a:cubicBezTo>
                    <a:pt x="2891" y="78266"/>
                    <a:pt x="1821" y="80059"/>
                    <a:pt x="81" y="81076"/>
                  </a:cubicBezTo>
                  <a:cubicBezTo>
                    <a:pt x="27" y="81103"/>
                    <a:pt x="1" y="81183"/>
                    <a:pt x="54" y="81237"/>
                  </a:cubicBezTo>
                  <a:cubicBezTo>
                    <a:pt x="71" y="81288"/>
                    <a:pt x="110" y="81306"/>
                    <a:pt x="149" y="81306"/>
                  </a:cubicBezTo>
                  <a:cubicBezTo>
                    <a:pt x="172" y="81306"/>
                    <a:pt x="195" y="81300"/>
                    <a:pt x="215" y="81290"/>
                  </a:cubicBezTo>
                  <a:cubicBezTo>
                    <a:pt x="2008" y="80247"/>
                    <a:pt x="3105" y="78400"/>
                    <a:pt x="3186" y="76366"/>
                  </a:cubicBezTo>
                  <a:cubicBezTo>
                    <a:pt x="5193" y="75322"/>
                    <a:pt x="6424" y="73288"/>
                    <a:pt x="6424" y="71066"/>
                  </a:cubicBezTo>
                  <a:cubicBezTo>
                    <a:pt x="6424" y="68818"/>
                    <a:pt x="5193" y="66783"/>
                    <a:pt x="3186" y="65766"/>
                  </a:cubicBezTo>
                  <a:cubicBezTo>
                    <a:pt x="3132" y="63759"/>
                    <a:pt x="2088" y="61992"/>
                    <a:pt x="402" y="60922"/>
                  </a:cubicBezTo>
                  <a:cubicBezTo>
                    <a:pt x="2088" y="59878"/>
                    <a:pt x="3132" y="58085"/>
                    <a:pt x="3186" y="56077"/>
                  </a:cubicBezTo>
                  <a:cubicBezTo>
                    <a:pt x="5193" y="55060"/>
                    <a:pt x="6424" y="53026"/>
                    <a:pt x="6424" y="50778"/>
                  </a:cubicBezTo>
                  <a:cubicBezTo>
                    <a:pt x="6424" y="48556"/>
                    <a:pt x="5193" y="46522"/>
                    <a:pt x="3186" y="45505"/>
                  </a:cubicBezTo>
                  <a:cubicBezTo>
                    <a:pt x="3186" y="43604"/>
                    <a:pt x="2088" y="41731"/>
                    <a:pt x="402" y="40660"/>
                  </a:cubicBezTo>
                  <a:cubicBezTo>
                    <a:pt x="1901" y="39697"/>
                    <a:pt x="3320" y="37877"/>
                    <a:pt x="3186" y="35816"/>
                  </a:cubicBezTo>
                  <a:cubicBezTo>
                    <a:pt x="5193" y="34799"/>
                    <a:pt x="6424" y="32764"/>
                    <a:pt x="6424" y="30516"/>
                  </a:cubicBezTo>
                  <a:cubicBezTo>
                    <a:pt x="6424" y="28268"/>
                    <a:pt x="5193" y="26260"/>
                    <a:pt x="3186" y="25216"/>
                  </a:cubicBezTo>
                  <a:cubicBezTo>
                    <a:pt x="3105" y="23236"/>
                    <a:pt x="2062" y="21442"/>
                    <a:pt x="402" y="20399"/>
                  </a:cubicBezTo>
                  <a:cubicBezTo>
                    <a:pt x="2115" y="19328"/>
                    <a:pt x="3212" y="17401"/>
                    <a:pt x="3186" y="15554"/>
                  </a:cubicBezTo>
                  <a:cubicBezTo>
                    <a:pt x="5193" y="14510"/>
                    <a:pt x="6424" y="12503"/>
                    <a:pt x="6424" y="10254"/>
                  </a:cubicBezTo>
                  <a:cubicBezTo>
                    <a:pt x="6424" y="8006"/>
                    <a:pt x="5193" y="5999"/>
                    <a:pt x="3186" y="4955"/>
                  </a:cubicBezTo>
                  <a:cubicBezTo>
                    <a:pt x="3186" y="3028"/>
                    <a:pt x="2008" y="1047"/>
                    <a:pt x="215" y="30"/>
                  </a:cubicBezTo>
                  <a:cubicBezTo>
                    <a:pt x="194" y="10"/>
                    <a:pt x="170" y="1"/>
                    <a:pt x="1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4"/>
            <p:cNvSpPr/>
            <p:nvPr/>
          </p:nvSpPr>
          <p:spPr>
            <a:xfrm>
              <a:off x="1607850" y="2593575"/>
              <a:ext cx="159950" cy="2032875"/>
            </a:xfrm>
            <a:custGeom>
              <a:avLst/>
              <a:gdLst/>
              <a:ahLst/>
              <a:cxnLst/>
              <a:rect l="l" t="t" r="r" b="b"/>
              <a:pathLst>
                <a:path w="6398" h="81315" extrusionOk="0">
                  <a:moveTo>
                    <a:pt x="140" y="1"/>
                  </a:moveTo>
                  <a:cubicBezTo>
                    <a:pt x="95" y="1"/>
                    <a:pt x="47" y="26"/>
                    <a:pt x="27" y="65"/>
                  </a:cubicBezTo>
                  <a:cubicBezTo>
                    <a:pt x="0" y="92"/>
                    <a:pt x="0" y="118"/>
                    <a:pt x="0" y="118"/>
                  </a:cubicBezTo>
                  <a:cubicBezTo>
                    <a:pt x="0" y="172"/>
                    <a:pt x="27" y="225"/>
                    <a:pt x="81" y="225"/>
                  </a:cubicBezTo>
                  <a:cubicBezTo>
                    <a:pt x="1820" y="1243"/>
                    <a:pt x="2944" y="3170"/>
                    <a:pt x="2918" y="5043"/>
                  </a:cubicBezTo>
                  <a:cubicBezTo>
                    <a:pt x="2918" y="5070"/>
                    <a:pt x="2944" y="5124"/>
                    <a:pt x="2998" y="5150"/>
                  </a:cubicBezTo>
                  <a:cubicBezTo>
                    <a:pt x="4952" y="6141"/>
                    <a:pt x="6156" y="8095"/>
                    <a:pt x="6156" y="10263"/>
                  </a:cubicBezTo>
                  <a:cubicBezTo>
                    <a:pt x="6156" y="12431"/>
                    <a:pt x="4952" y="14384"/>
                    <a:pt x="2998" y="15375"/>
                  </a:cubicBezTo>
                  <a:cubicBezTo>
                    <a:pt x="2944" y="15402"/>
                    <a:pt x="2918" y="15428"/>
                    <a:pt x="2918" y="15482"/>
                  </a:cubicBezTo>
                  <a:cubicBezTo>
                    <a:pt x="2971" y="17329"/>
                    <a:pt x="1847" y="19256"/>
                    <a:pt x="81" y="20273"/>
                  </a:cubicBezTo>
                  <a:cubicBezTo>
                    <a:pt x="54" y="20300"/>
                    <a:pt x="27" y="20326"/>
                    <a:pt x="0" y="20353"/>
                  </a:cubicBezTo>
                  <a:cubicBezTo>
                    <a:pt x="0" y="20407"/>
                    <a:pt x="27" y="20460"/>
                    <a:pt x="81" y="20514"/>
                  </a:cubicBezTo>
                  <a:cubicBezTo>
                    <a:pt x="1794" y="21504"/>
                    <a:pt x="2864" y="23297"/>
                    <a:pt x="2918" y="25305"/>
                  </a:cubicBezTo>
                  <a:cubicBezTo>
                    <a:pt x="2918" y="25358"/>
                    <a:pt x="2944" y="25385"/>
                    <a:pt x="2998" y="25412"/>
                  </a:cubicBezTo>
                  <a:cubicBezTo>
                    <a:pt x="4952" y="26402"/>
                    <a:pt x="6156" y="28356"/>
                    <a:pt x="6156" y="30524"/>
                  </a:cubicBezTo>
                  <a:cubicBezTo>
                    <a:pt x="6156" y="32692"/>
                    <a:pt x="4952" y="34646"/>
                    <a:pt x="2998" y="35636"/>
                  </a:cubicBezTo>
                  <a:cubicBezTo>
                    <a:pt x="2944" y="35663"/>
                    <a:pt x="2918" y="35717"/>
                    <a:pt x="2918" y="35770"/>
                  </a:cubicBezTo>
                  <a:cubicBezTo>
                    <a:pt x="3078" y="37831"/>
                    <a:pt x="1633" y="39651"/>
                    <a:pt x="81" y="40535"/>
                  </a:cubicBezTo>
                  <a:cubicBezTo>
                    <a:pt x="54" y="40561"/>
                    <a:pt x="27" y="40588"/>
                    <a:pt x="0" y="40615"/>
                  </a:cubicBezTo>
                  <a:cubicBezTo>
                    <a:pt x="0" y="40668"/>
                    <a:pt x="27" y="40749"/>
                    <a:pt x="81" y="40775"/>
                  </a:cubicBezTo>
                  <a:cubicBezTo>
                    <a:pt x="1820" y="41766"/>
                    <a:pt x="2918" y="43639"/>
                    <a:pt x="2918" y="45540"/>
                  </a:cubicBezTo>
                  <a:cubicBezTo>
                    <a:pt x="2918" y="45540"/>
                    <a:pt x="2918" y="45566"/>
                    <a:pt x="2918" y="45566"/>
                  </a:cubicBezTo>
                  <a:cubicBezTo>
                    <a:pt x="2918" y="45620"/>
                    <a:pt x="2944" y="45674"/>
                    <a:pt x="2998" y="45674"/>
                  </a:cubicBezTo>
                  <a:cubicBezTo>
                    <a:pt x="4952" y="46664"/>
                    <a:pt x="6156" y="48618"/>
                    <a:pt x="6156" y="50786"/>
                  </a:cubicBezTo>
                  <a:cubicBezTo>
                    <a:pt x="6156" y="52954"/>
                    <a:pt x="4952" y="54934"/>
                    <a:pt x="2998" y="55898"/>
                  </a:cubicBezTo>
                  <a:cubicBezTo>
                    <a:pt x="2944" y="55925"/>
                    <a:pt x="2918" y="55952"/>
                    <a:pt x="2918" y="56005"/>
                  </a:cubicBezTo>
                  <a:cubicBezTo>
                    <a:pt x="2864" y="58012"/>
                    <a:pt x="1820" y="59806"/>
                    <a:pt x="81" y="60796"/>
                  </a:cubicBezTo>
                  <a:cubicBezTo>
                    <a:pt x="54" y="60823"/>
                    <a:pt x="27" y="60850"/>
                    <a:pt x="0" y="60903"/>
                  </a:cubicBezTo>
                  <a:cubicBezTo>
                    <a:pt x="0" y="60957"/>
                    <a:pt x="27" y="61010"/>
                    <a:pt x="81" y="61037"/>
                  </a:cubicBezTo>
                  <a:cubicBezTo>
                    <a:pt x="1820" y="62054"/>
                    <a:pt x="2864" y="63847"/>
                    <a:pt x="2918" y="65828"/>
                  </a:cubicBezTo>
                  <a:cubicBezTo>
                    <a:pt x="2918" y="65882"/>
                    <a:pt x="2944" y="65935"/>
                    <a:pt x="2998" y="65962"/>
                  </a:cubicBezTo>
                  <a:cubicBezTo>
                    <a:pt x="4952" y="66925"/>
                    <a:pt x="6156" y="68879"/>
                    <a:pt x="6156" y="71047"/>
                  </a:cubicBezTo>
                  <a:cubicBezTo>
                    <a:pt x="6156" y="73242"/>
                    <a:pt x="4952" y="75196"/>
                    <a:pt x="2998" y="76160"/>
                  </a:cubicBezTo>
                  <a:cubicBezTo>
                    <a:pt x="2944" y="76186"/>
                    <a:pt x="2918" y="76240"/>
                    <a:pt x="2918" y="76267"/>
                  </a:cubicBezTo>
                  <a:cubicBezTo>
                    <a:pt x="2864" y="78274"/>
                    <a:pt x="1820" y="80067"/>
                    <a:pt x="81" y="81084"/>
                  </a:cubicBezTo>
                  <a:cubicBezTo>
                    <a:pt x="27" y="81111"/>
                    <a:pt x="0" y="81191"/>
                    <a:pt x="27" y="81245"/>
                  </a:cubicBezTo>
                  <a:cubicBezTo>
                    <a:pt x="44" y="81296"/>
                    <a:pt x="82" y="81315"/>
                    <a:pt x="122" y="81315"/>
                  </a:cubicBezTo>
                  <a:cubicBezTo>
                    <a:pt x="145" y="81315"/>
                    <a:pt x="168" y="81308"/>
                    <a:pt x="188" y="81299"/>
                  </a:cubicBezTo>
                  <a:cubicBezTo>
                    <a:pt x="1981" y="80255"/>
                    <a:pt x="3105" y="78408"/>
                    <a:pt x="3185" y="76347"/>
                  </a:cubicBezTo>
                  <a:cubicBezTo>
                    <a:pt x="5166" y="75330"/>
                    <a:pt x="6397" y="73296"/>
                    <a:pt x="6397" y="71047"/>
                  </a:cubicBezTo>
                  <a:cubicBezTo>
                    <a:pt x="6397" y="68826"/>
                    <a:pt x="5166" y="66792"/>
                    <a:pt x="3185" y="65748"/>
                  </a:cubicBezTo>
                  <a:cubicBezTo>
                    <a:pt x="3105" y="63767"/>
                    <a:pt x="2061" y="61974"/>
                    <a:pt x="375" y="60930"/>
                  </a:cubicBezTo>
                  <a:cubicBezTo>
                    <a:pt x="2061" y="59859"/>
                    <a:pt x="3105" y="58093"/>
                    <a:pt x="3185" y="56085"/>
                  </a:cubicBezTo>
                  <a:cubicBezTo>
                    <a:pt x="5166" y="55068"/>
                    <a:pt x="6397" y="53034"/>
                    <a:pt x="6397" y="50786"/>
                  </a:cubicBezTo>
                  <a:cubicBezTo>
                    <a:pt x="6397" y="48537"/>
                    <a:pt x="5166" y="46530"/>
                    <a:pt x="3185" y="45486"/>
                  </a:cubicBezTo>
                  <a:cubicBezTo>
                    <a:pt x="3159" y="43586"/>
                    <a:pt x="2061" y="41739"/>
                    <a:pt x="375" y="40668"/>
                  </a:cubicBezTo>
                  <a:cubicBezTo>
                    <a:pt x="1901" y="39705"/>
                    <a:pt x="3292" y="37885"/>
                    <a:pt x="3185" y="35824"/>
                  </a:cubicBezTo>
                  <a:cubicBezTo>
                    <a:pt x="5166" y="34780"/>
                    <a:pt x="6397" y="32772"/>
                    <a:pt x="6397" y="30524"/>
                  </a:cubicBezTo>
                  <a:cubicBezTo>
                    <a:pt x="6397" y="28276"/>
                    <a:pt x="5166" y="26268"/>
                    <a:pt x="3185" y="25225"/>
                  </a:cubicBezTo>
                  <a:cubicBezTo>
                    <a:pt x="3078" y="23244"/>
                    <a:pt x="2061" y="21451"/>
                    <a:pt x="375" y="20407"/>
                  </a:cubicBezTo>
                  <a:cubicBezTo>
                    <a:pt x="2061" y="19336"/>
                    <a:pt x="3185" y="17436"/>
                    <a:pt x="3185" y="15616"/>
                  </a:cubicBezTo>
                  <a:cubicBezTo>
                    <a:pt x="3185" y="15589"/>
                    <a:pt x="3185" y="15562"/>
                    <a:pt x="3185" y="15562"/>
                  </a:cubicBezTo>
                  <a:cubicBezTo>
                    <a:pt x="5166" y="14518"/>
                    <a:pt x="6397" y="12511"/>
                    <a:pt x="6397" y="10263"/>
                  </a:cubicBezTo>
                  <a:cubicBezTo>
                    <a:pt x="6397" y="8014"/>
                    <a:pt x="5166" y="6007"/>
                    <a:pt x="3185" y="4963"/>
                  </a:cubicBezTo>
                  <a:cubicBezTo>
                    <a:pt x="3185" y="3036"/>
                    <a:pt x="1981" y="1055"/>
                    <a:pt x="188" y="11"/>
                  </a:cubicBezTo>
                  <a:cubicBezTo>
                    <a:pt x="173" y="4"/>
                    <a:pt x="157" y="1"/>
                    <a:pt x="1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4"/>
            <p:cNvSpPr/>
            <p:nvPr/>
          </p:nvSpPr>
          <p:spPr>
            <a:xfrm>
              <a:off x="1453950" y="2845375"/>
              <a:ext cx="160600" cy="2032675"/>
            </a:xfrm>
            <a:custGeom>
              <a:avLst/>
              <a:gdLst/>
              <a:ahLst/>
              <a:cxnLst/>
              <a:rect l="l" t="t" r="r" b="b"/>
              <a:pathLst>
                <a:path w="6424" h="81307" extrusionOk="0">
                  <a:moveTo>
                    <a:pt x="133" y="1"/>
                  </a:moveTo>
                  <a:cubicBezTo>
                    <a:pt x="93" y="1"/>
                    <a:pt x="60" y="24"/>
                    <a:pt x="27" y="57"/>
                  </a:cubicBezTo>
                  <a:cubicBezTo>
                    <a:pt x="27" y="84"/>
                    <a:pt x="27" y="110"/>
                    <a:pt x="27" y="137"/>
                  </a:cubicBezTo>
                  <a:cubicBezTo>
                    <a:pt x="27" y="164"/>
                    <a:pt x="27" y="217"/>
                    <a:pt x="80" y="244"/>
                  </a:cubicBezTo>
                  <a:cubicBezTo>
                    <a:pt x="1820" y="1234"/>
                    <a:pt x="2971" y="3188"/>
                    <a:pt x="2944" y="5035"/>
                  </a:cubicBezTo>
                  <a:cubicBezTo>
                    <a:pt x="2944" y="5089"/>
                    <a:pt x="2971" y="5142"/>
                    <a:pt x="2998" y="5142"/>
                  </a:cubicBezTo>
                  <a:cubicBezTo>
                    <a:pt x="4952" y="6133"/>
                    <a:pt x="6156" y="8086"/>
                    <a:pt x="6156" y="10254"/>
                  </a:cubicBezTo>
                  <a:cubicBezTo>
                    <a:pt x="6156" y="12422"/>
                    <a:pt x="4952" y="14376"/>
                    <a:pt x="2998" y="15367"/>
                  </a:cubicBezTo>
                  <a:cubicBezTo>
                    <a:pt x="2971" y="15393"/>
                    <a:pt x="2944" y="15420"/>
                    <a:pt x="2944" y="15474"/>
                  </a:cubicBezTo>
                  <a:cubicBezTo>
                    <a:pt x="2998" y="17347"/>
                    <a:pt x="1847" y="19248"/>
                    <a:pt x="107" y="20265"/>
                  </a:cubicBezTo>
                  <a:cubicBezTo>
                    <a:pt x="54" y="20292"/>
                    <a:pt x="27" y="20318"/>
                    <a:pt x="27" y="20345"/>
                  </a:cubicBezTo>
                  <a:cubicBezTo>
                    <a:pt x="0" y="20425"/>
                    <a:pt x="27" y="20479"/>
                    <a:pt x="80" y="20506"/>
                  </a:cubicBezTo>
                  <a:cubicBezTo>
                    <a:pt x="1793" y="21496"/>
                    <a:pt x="2864" y="23289"/>
                    <a:pt x="2944" y="25297"/>
                  </a:cubicBezTo>
                  <a:cubicBezTo>
                    <a:pt x="2944" y="25350"/>
                    <a:pt x="2971" y="25404"/>
                    <a:pt x="2998" y="25404"/>
                  </a:cubicBezTo>
                  <a:cubicBezTo>
                    <a:pt x="4952" y="26394"/>
                    <a:pt x="6156" y="28348"/>
                    <a:pt x="6156" y="30516"/>
                  </a:cubicBezTo>
                  <a:cubicBezTo>
                    <a:pt x="6156" y="32684"/>
                    <a:pt x="4952" y="34665"/>
                    <a:pt x="2998" y="35628"/>
                  </a:cubicBezTo>
                  <a:cubicBezTo>
                    <a:pt x="2944" y="35655"/>
                    <a:pt x="2918" y="35709"/>
                    <a:pt x="2944" y="35762"/>
                  </a:cubicBezTo>
                  <a:cubicBezTo>
                    <a:pt x="3105" y="37823"/>
                    <a:pt x="1633" y="39643"/>
                    <a:pt x="107" y="40526"/>
                  </a:cubicBezTo>
                  <a:cubicBezTo>
                    <a:pt x="54" y="40553"/>
                    <a:pt x="27" y="40580"/>
                    <a:pt x="27" y="40633"/>
                  </a:cubicBezTo>
                  <a:cubicBezTo>
                    <a:pt x="0" y="40687"/>
                    <a:pt x="27" y="40741"/>
                    <a:pt x="80" y="40767"/>
                  </a:cubicBezTo>
                  <a:cubicBezTo>
                    <a:pt x="1820" y="41784"/>
                    <a:pt x="2944" y="43631"/>
                    <a:pt x="2944" y="45532"/>
                  </a:cubicBezTo>
                  <a:cubicBezTo>
                    <a:pt x="2944" y="45558"/>
                    <a:pt x="2944" y="45558"/>
                    <a:pt x="2944" y="45558"/>
                  </a:cubicBezTo>
                  <a:cubicBezTo>
                    <a:pt x="2918" y="45612"/>
                    <a:pt x="2971" y="45665"/>
                    <a:pt x="2998" y="45692"/>
                  </a:cubicBezTo>
                  <a:cubicBezTo>
                    <a:pt x="4952" y="46656"/>
                    <a:pt x="6156" y="48610"/>
                    <a:pt x="6156" y="50778"/>
                  </a:cubicBezTo>
                  <a:cubicBezTo>
                    <a:pt x="6156" y="52972"/>
                    <a:pt x="4952" y="54926"/>
                    <a:pt x="2998" y="55890"/>
                  </a:cubicBezTo>
                  <a:cubicBezTo>
                    <a:pt x="2971" y="55917"/>
                    <a:pt x="2944" y="55970"/>
                    <a:pt x="2944" y="55997"/>
                  </a:cubicBezTo>
                  <a:cubicBezTo>
                    <a:pt x="2891" y="58004"/>
                    <a:pt x="1820" y="59798"/>
                    <a:pt x="107" y="60815"/>
                  </a:cubicBezTo>
                  <a:cubicBezTo>
                    <a:pt x="54" y="60815"/>
                    <a:pt x="27" y="60841"/>
                    <a:pt x="27" y="60895"/>
                  </a:cubicBezTo>
                  <a:cubicBezTo>
                    <a:pt x="0" y="60949"/>
                    <a:pt x="27" y="61002"/>
                    <a:pt x="80" y="61029"/>
                  </a:cubicBezTo>
                  <a:cubicBezTo>
                    <a:pt x="1820" y="62046"/>
                    <a:pt x="2891" y="63839"/>
                    <a:pt x="2944" y="65847"/>
                  </a:cubicBezTo>
                  <a:cubicBezTo>
                    <a:pt x="2944" y="65873"/>
                    <a:pt x="2971" y="65927"/>
                    <a:pt x="2998" y="65954"/>
                  </a:cubicBezTo>
                  <a:cubicBezTo>
                    <a:pt x="4952" y="66917"/>
                    <a:pt x="6156" y="68871"/>
                    <a:pt x="6156" y="71066"/>
                  </a:cubicBezTo>
                  <a:cubicBezTo>
                    <a:pt x="6156" y="73234"/>
                    <a:pt x="4952" y="75188"/>
                    <a:pt x="2998" y="76151"/>
                  </a:cubicBezTo>
                  <a:cubicBezTo>
                    <a:pt x="2971" y="76178"/>
                    <a:pt x="2944" y="76232"/>
                    <a:pt x="2944" y="76285"/>
                  </a:cubicBezTo>
                  <a:cubicBezTo>
                    <a:pt x="2891" y="78266"/>
                    <a:pt x="1820" y="80059"/>
                    <a:pt x="80" y="81076"/>
                  </a:cubicBezTo>
                  <a:cubicBezTo>
                    <a:pt x="27" y="81103"/>
                    <a:pt x="0" y="81183"/>
                    <a:pt x="27" y="81237"/>
                  </a:cubicBezTo>
                  <a:cubicBezTo>
                    <a:pt x="61" y="81288"/>
                    <a:pt x="106" y="81306"/>
                    <a:pt x="147" y="81306"/>
                  </a:cubicBezTo>
                  <a:cubicBezTo>
                    <a:pt x="172" y="81306"/>
                    <a:pt x="195" y="81300"/>
                    <a:pt x="214" y="81290"/>
                  </a:cubicBezTo>
                  <a:cubicBezTo>
                    <a:pt x="2008" y="80247"/>
                    <a:pt x="3105" y="78400"/>
                    <a:pt x="3185" y="76366"/>
                  </a:cubicBezTo>
                  <a:cubicBezTo>
                    <a:pt x="5166" y="75322"/>
                    <a:pt x="6424" y="73288"/>
                    <a:pt x="6424" y="71066"/>
                  </a:cubicBezTo>
                  <a:cubicBezTo>
                    <a:pt x="6424" y="68818"/>
                    <a:pt x="5166" y="66783"/>
                    <a:pt x="3185" y="65766"/>
                  </a:cubicBezTo>
                  <a:cubicBezTo>
                    <a:pt x="3105" y="63759"/>
                    <a:pt x="2061" y="61992"/>
                    <a:pt x="375" y="60922"/>
                  </a:cubicBezTo>
                  <a:cubicBezTo>
                    <a:pt x="2061" y="59878"/>
                    <a:pt x="3105" y="58085"/>
                    <a:pt x="3185" y="56077"/>
                  </a:cubicBezTo>
                  <a:cubicBezTo>
                    <a:pt x="5166" y="55060"/>
                    <a:pt x="6424" y="53026"/>
                    <a:pt x="6424" y="50778"/>
                  </a:cubicBezTo>
                  <a:cubicBezTo>
                    <a:pt x="6424" y="48556"/>
                    <a:pt x="5193" y="46522"/>
                    <a:pt x="3185" y="45505"/>
                  </a:cubicBezTo>
                  <a:cubicBezTo>
                    <a:pt x="3159" y="43604"/>
                    <a:pt x="2088" y="41731"/>
                    <a:pt x="375" y="40660"/>
                  </a:cubicBezTo>
                  <a:cubicBezTo>
                    <a:pt x="1901" y="39697"/>
                    <a:pt x="3319" y="37877"/>
                    <a:pt x="3185" y="35816"/>
                  </a:cubicBezTo>
                  <a:cubicBezTo>
                    <a:pt x="5193" y="34799"/>
                    <a:pt x="6424" y="32764"/>
                    <a:pt x="6424" y="30516"/>
                  </a:cubicBezTo>
                  <a:cubicBezTo>
                    <a:pt x="6424" y="28268"/>
                    <a:pt x="5166" y="26260"/>
                    <a:pt x="3185" y="25216"/>
                  </a:cubicBezTo>
                  <a:cubicBezTo>
                    <a:pt x="3105" y="23236"/>
                    <a:pt x="2061" y="21442"/>
                    <a:pt x="375" y="20399"/>
                  </a:cubicBezTo>
                  <a:cubicBezTo>
                    <a:pt x="2088" y="19328"/>
                    <a:pt x="3185" y="17454"/>
                    <a:pt x="3185" y="15608"/>
                  </a:cubicBezTo>
                  <a:cubicBezTo>
                    <a:pt x="3185" y="15581"/>
                    <a:pt x="3185" y="15581"/>
                    <a:pt x="3185" y="15554"/>
                  </a:cubicBezTo>
                  <a:cubicBezTo>
                    <a:pt x="5193" y="14510"/>
                    <a:pt x="6424" y="12503"/>
                    <a:pt x="6424" y="10254"/>
                  </a:cubicBezTo>
                  <a:cubicBezTo>
                    <a:pt x="6424" y="8006"/>
                    <a:pt x="5193" y="5999"/>
                    <a:pt x="3185" y="4955"/>
                  </a:cubicBezTo>
                  <a:cubicBezTo>
                    <a:pt x="3185" y="3028"/>
                    <a:pt x="2008" y="1047"/>
                    <a:pt x="214" y="30"/>
                  </a:cubicBezTo>
                  <a:cubicBezTo>
                    <a:pt x="184" y="10"/>
                    <a:pt x="157" y="1"/>
                    <a:pt x="13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4"/>
            <p:cNvSpPr/>
            <p:nvPr/>
          </p:nvSpPr>
          <p:spPr>
            <a:xfrm>
              <a:off x="1300050" y="2593575"/>
              <a:ext cx="160600" cy="2032875"/>
            </a:xfrm>
            <a:custGeom>
              <a:avLst/>
              <a:gdLst/>
              <a:ahLst/>
              <a:cxnLst/>
              <a:rect l="l" t="t" r="r" b="b"/>
              <a:pathLst>
                <a:path w="6424" h="81315" extrusionOk="0">
                  <a:moveTo>
                    <a:pt x="167" y="1"/>
                  </a:moveTo>
                  <a:cubicBezTo>
                    <a:pt x="121" y="1"/>
                    <a:pt x="73" y="26"/>
                    <a:pt x="54" y="65"/>
                  </a:cubicBezTo>
                  <a:cubicBezTo>
                    <a:pt x="27" y="92"/>
                    <a:pt x="27" y="118"/>
                    <a:pt x="27" y="118"/>
                  </a:cubicBezTo>
                  <a:cubicBezTo>
                    <a:pt x="27" y="172"/>
                    <a:pt x="54" y="225"/>
                    <a:pt x="80" y="225"/>
                  </a:cubicBezTo>
                  <a:cubicBezTo>
                    <a:pt x="1820" y="1243"/>
                    <a:pt x="2971" y="3170"/>
                    <a:pt x="2944" y="5043"/>
                  </a:cubicBezTo>
                  <a:cubicBezTo>
                    <a:pt x="2944" y="5070"/>
                    <a:pt x="2971" y="5124"/>
                    <a:pt x="3025" y="5150"/>
                  </a:cubicBezTo>
                  <a:cubicBezTo>
                    <a:pt x="4952" y="6141"/>
                    <a:pt x="6183" y="8095"/>
                    <a:pt x="6183" y="10263"/>
                  </a:cubicBezTo>
                  <a:cubicBezTo>
                    <a:pt x="6183" y="12431"/>
                    <a:pt x="4952" y="14384"/>
                    <a:pt x="3025" y="15375"/>
                  </a:cubicBezTo>
                  <a:cubicBezTo>
                    <a:pt x="2971" y="15402"/>
                    <a:pt x="2944" y="15428"/>
                    <a:pt x="2944" y="15482"/>
                  </a:cubicBezTo>
                  <a:cubicBezTo>
                    <a:pt x="2998" y="17355"/>
                    <a:pt x="1847" y="19256"/>
                    <a:pt x="107" y="20273"/>
                  </a:cubicBezTo>
                  <a:cubicBezTo>
                    <a:pt x="80" y="20300"/>
                    <a:pt x="54" y="20326"/>
                    <a:pt x="27" y="20353"/>
                  </a:cubicBezTo>
                  <a:cubicBezTo>
                    <a:pt x="27" y="20407"/>
                    <a:pt x="27" y="20460"/>
                    <a:pt x="80" y="20514"/>
                  </a:cubicBezTo>
                  <a:cubicBezTo>
                    <a:pt x="1820" y="21504"/>
                    <a:pt x="2891" y="23297"/>
                    <a:pt x="2944" y="25305"/>
                  </a:cubicBezTo>
                  <a:cubicBezTo>
                    <a:pt x="2944" y="25358"/>
                    <a:pt x="2971" y="25385"/>
                    <a:pt x="3025" y="25412"/>
                  </a:cubicBezTo>
                  <a:cubicBezTo>
                    <a:pt x="4952" y="26402"/>
                    <a:pt x="6183" y="28356"/>
                    <a:pt x="6183" y="30524"/>
                  </a:cubicBezTo>
                  <a:cubicBezTo>
                    <a:pt x="6183" y="32692"/>
                    <a:pt x="4952" y="34646"/>
                    <a:pt x="3025" y="35636"/>
                  </a:cubicBezTo>
                  <a:cubicBezTo>
                    <a:pt x="2971" y="35663"/>
                    <a:pt x="2944" y="35717"/>
                    <a:pt x="2944" y="35770"/>
                  </a:cubicBezTo>
                  <a:cubicBezTo>
                    <a:pt x="3105" y="37831"/>
                    <a:pt x="1633" y="39651"/>
                    <a:pt x="107" y="40535"/>
                  </a:cubicBezTo>
                  <a:cubicBezTo>
                    <a:pt x="80" y="40561"/>
                    <a:pt x="54" y="40588"/>
                    <a:pt x="27" y="40615"/>
                  </a:cubicBezTo>
                  <a:cubicBezTo>
                    <a:pt x="27" y="40668"/>
                    <a:pt x="27" y="40749"/>
                    <a:pt x="80" y="40775"/>
                  </a:cubicBezTo>
                  <a:cubicBezTo>
                    <a:pt x="1820" y="41766"/>
                    <a:pt x="2944" y="43639"/>
                    <a:pt x="2944" y="45540"/>
                  </a:cubicBezTo>
                  <a:cubicBezTo>
                    <a:pt x="2944" y="45540"/>
                    <a:pt x="2944" y="45566"/>
                    <a:pt x="2944" y="45566"/>
                  </a:cubicBezTo>
                  <a:cubicBezTo>
                    <a:pt x="2944" y="45620"/>
                    <a:pt x="2971" y="45674"/>
                    <a:pt x="3025" y="45674"/>
                  </a:cubicBezTo>
                  <a:cubicBezTo>
                    <a:pt x="4952" y="46664"/>
                    <a:pt x="6183" y="48618"/>
                    <a:pt x="6183" y="50786"/>
                  </a:cubicBezTo>
                  <a:cubicBezTo>
                    <a:pt x="6183" y="52954"/>
                    <a:pt x="4952" y="54934"/>
                    <a:pt x="3025" y="55898"/>
                  </a:cubicBezTo>
                  <a:cubicBezTo>
                    <a:pt x="2971" y="55925"/>
                    <a:pt x="2944" y="55952"/>
                    <a:pt x="2944" y="56005"/>
                  </a:cubicBezTo>
                  <a:cubicBezTo>
                    <a:pt x="2891" y="58012"/>
                    <a:pt x="1847" y="59806"/>
                    <a:pt x="107" y="60796"/>
                  </a:cubicBezTo>
                  <a:cubicBezTo>
                    <a:pt x="80" y="60823"/>
                    <a:pt x="54" y="60850"/>
                    <a:pt x="27" y="60903"/>
                  </a:cubicBezTo>
                  <a:cubicBezTo>
                    <a:pt x="27" y="60957"/>
                    <a:pt x="27" y="61010"/>
                    <a:pt x="80" y="61037"/>
                  </a:cubicBezTo>
                  <a:cubicBezTo>
                    <a:pt x="1820" y="62054"/>
                    <a:pt x="2891" y="63847"/>
                    <a:pt x="2944" y="65828"/>
                  </a:cubicBezTo>
                  <a:cubicBezTo>
                    <a:pt x="2944" y="65882"/>
                    <a:pt x="2971" y="65935"/>
                    <a:pt x="3025" y="65962"/>
                  </a:cubicBezTo>
                  <a:cubicBezTo>
                    <a:pt x="4952" y="66925"/>
                    <a:pt x="6183" y="68879"/>
                    <a:pt x="6183" y="71047"/>
                  </a:cubicBezTo>
                  <a:cubicBezTo>
                    <a:pt x="6183" y="73242"/>
                    <a:pt x="4952" y="75196"/>
                    <a:pt x="3025" y="76160"/>
                  </a:cubicBezTo>
                  <a:cubicBezTo>
                    <a:pt x="2971" y="76186"/>
                    <a:pt x="2944" y="76240"/>
                    <a:pt x="2944" y="76267"/>
                  </a:cubicBezTo>
                  <a:cubicBezTo>
                    <a:pt x="2891" y="78274"/>
                    <a:pt x="1820" y="80067"/>
                    <a:pt x="80" y="81084"/>
                  </a:cubicBezTo>
                  <a:cubicBezTo>
                    <a:pt x="27" y="81111"/>
                    <a:pt x="0" y="81191"/>
                    <a:pt x="54" y="81245"/>
                  </a:cubicBezTo>
                  <a:cubicBezTo>
                    <a:pt x="71" y="81296"/>
                    <a:pt x="109" y="81315"/>
                    <a:pt x="149" y="81315"/>
                  </a:cubicBezTo>
                  <a:cubicBezTo>
                    <a:pt x="171" y="81315"/>
                    <a:pt x="195" y="81308"/>
                    <a:pt x="214" y="81299"/>
                  </a:cubicBezTo>
                  <a:cubicBezTo>
                    <a:pt x="2007" y="80255"/>
                    <a:pt x="3105" y="78408"/>
                    <a:pt x="3185" y="76347"/>
                  </a:cubicBezTo>
                  <a:cubicBezTo>
                    <a:pt x="5193" y="75330"/>
                    <a:pt x="6424" y="73296"/>
                    <a:pt x="6424" y="71047"/>
                  </a:cubicBezTo>
                  <a:cubicBezTo>
                    <a:pt x="6424" y="68826"/>
                    <a:pt x="5193" y="66792"/>
                    <a:pt x="3185" y="65748"/>
                  </a:cubicBezTo>
                  <a:cubicBezTo>
                    <a:pt x="3132" y="63767"/>
                    <a:pt x="2088" y="61974"/>
                    <a:pt x="402" y="60930"/>
                  </a:cubicBezTo>
                  <a:cubicBezTo>
                    <a:pt x="2088" y="59859"/>
                    <a:pt x="3132" y="58093"/>
                    <a:pt x="3185" y="56085"/>
                  </a:cubicBezTo>
                  <a:cubicBezTo>
                    <a:pt x="5193" y="55068"/>
                    <a:pt x="6424" y="53034"/>
                    <a:pt x="6424" y="50786"/>
                  </a:cubicBezTo>
                  <a:cubicBezTo>
                    <a:pt x="6424" y="48537"/>
                    <a:pt x="5193" y="46530"/>
                    <a:pt x="3185" y="45486"/>
                  </a:cubicBezTo>
                  <a:cubicBezTo>
                    <a:pt x="3185" y="43586"/>
                    <a:pt x="2088" y="41739"/>
                    <a:pt x="402" y="40668"/>
                  </a:cubicBezTo>
                  <a:cubicBezTo>
                    <a:pt x="1927" y="39705"/>
                    <a:pt x="3319" y="37885"/>
                    <a:pt x="3212" y="35824"/>
                  </a:cubicBezTo>
                  <a:cubicBezTo>
                    <a:pt x="5193" y="34780"/>
                    <a:pt x="6424" y="32772"/>
                    <a:pt x="6424" y="30524"/>
                  </a:cubicBezTo>
                  <a:cubicBezTo>
                    <a:pt x="6424" y="28276"/>
                    <a:pt x="5193" y="26268"/>
                    <a:pt x="3185" y="25225"/>
                  </a:cubicBezTo>
                  <a:cubicBezTo>
                    <a:pt x="3105" y="23244"/>
                    <a:pt x="2061" y="21451"/>
                    <a:pt x="402" y="20407"/>
                  </a:cubicBezTo>
                  <a:cubicBezTo>
                    <a:pt x="2088" y="19336"/>
                    <a:pt x="3185" y="17436"/>
                    <a:pt x="3185" y="15616"/>
                  </a:cubicBezTo>
                  <a:cubicBezTo>
                    <a:pt x="3185" y="15589"/>
                    <a:pt x="3185" y="15562"/>
                    <a:pt x="3185" y="15562"/>
                  </a:cubicBezTo>
                  <a:cubicBezTo>
                    <a:pt x="5193" y="14518"/>
                    <a:pt x="6424" y="12511"/>
                    <a:pt x="6424" y="10263"/>
                  </a:cubicBezTo>
                  <a:cubicBezTo>
                    <a:pt x="6424" y="8014"/>
                    <a:pt x="5193" y="6007"/>
                    <a:pt x="3185" y="4963"/>
                  </a:cubicBezTo>
                  <a:cubicBezTo>
                    <a:pt x="3185" y="3036"/>
                    <a:pt x="2007" y="1055"/>
                    <a:pt x="214" y="11"/>
                  </a:cubicBezTo>
                  <a:cubicBezTo>
                    <a:pt x="200" y="4"/>
                    <a:pt x="184" y="1"/>
                    <a:pt x="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4"/>
            <p:cNvSpPr/>
            <p:nvPr/>
          </p:nvSpPr>
          <p:spPr>
            <a:xfrm>
              <a:off x="1146800" y="2845375"/>
              <a:ext cx="159950" cy="2032675"/>
            </a:xfrm>
            <a:custGeom>
              <a:avLst/>
              <a:gdLst/>
              <a:ahLst/>
              <a:cxnLst/>
              <a:rect l="l" t="t" r="r" b="b"/>
              <a:pathLst>
                <a:path w="6398" h="81307" extrusionOk="0">
                  <a:moveTo>
                    <a:pt x="120" y="1"/>
                  </a:moveTo>
                  <a:cubicBezTo>
                    <a:pt x="81" y="1"/>
                    <a:pt x="44" y="24"/>
                    <a:pt x="28" y="57"/>
                  </a:cubicBezTo>
                  <a:cubicBezTo>
                    <a:pt x="28" y="84"/>
                    <a:pt x="1" y="110"/>
                    <a:pt x="1" y="137"/>
                  </a:cubicBezTo>
                  <a:cubicBezTo>
                    <a:pt x="1" y="164"/>
                    <a:pt x="28" y="217"/>
                    <a:pt x="81" y="244"/>
                  </a:cubicBezTo>
                  <a:cubicBezTo>
                    <a:pt x="1821" y="1234"/>
                    <a:pt x="2972" y="3162"/>
                    <a:pt x="2918" y="5035"/>
                  </a:cubicBezTo>
                  <a:cubicBezTo>
                    <a:pt x="2918" y="5089"/>
                    <a:pt x="2945" y="5142"/>
                    <a:pt x="2998" y="5142"/>
                  </a:cubicBezTo>
                  <a:cubicBezTo>
                    <a:pt x="4952" y="6133"/>
                    <a:pt x="6157" y="8086"/>
                    <a:pt x="6157" y="10254"/>
                  </a:cubicBezTo>
                  <a:cubicBezTo>
                    <a:pt x="6157" y="12422"/>
                    <a:pt x="4952" y="14376"/>
                    <a:pt x="2998" y="15367"/>
                  </a:cubicBezTo>
                  <a:cubicBezTo>
                    <a:pt x="2945" y="15393"/>
                    <a:pt x="2918" y="15420"/>
                    <a:pt x="2918" y="15474"/>
                  </a:cubicBezTo>
                  <a:cubicBezTo>
                    <a:pt x="2972" y="17321"/>
                    <a:pt x="1848" y="19248"/>
                    <a:pt x="81" y="20265"/>
                  </a:cubicBezTo>
                  <a:cubicBezTo>
                    <a:pt x="54" y="20292"/>
                    <a:pt x="28" y="20318"/>
                    <a:pt x="1" y="20345"/>
                  </a:cubicBezTo>
                  <a:cubicBezTo>
                    <a:pt x="1" y="20425"/>
                    <a:pt x="28" y="20479"/>
                    <a:pt x="81" y="20506"/>
                  </a:cubicBezTo>
                  <a:cubicBezTo>
                    <a:pt x="1794" y="21496"/>
                    <a:pt x="2865" y="23289"/>
                    <a:pt x="2918" y="25297"/>
                  </a:cubicBezTo>
                  <a:cubicBezTo>
                    <a:pt x="2918" y="25350"/>
                    <a:pt x="2945" y="25404"/>
                    <a:pt x="2998" y="25404"/>
                  </a:cubicBezTo>
                  <a:cubicBezTo>
                    <a:pt x="4952" y="26394"/>
                    <a:pt x="6157" y="28348"/>
                    <a:pt x="6157" y="30516"/>
                  </a:cubicBezTo>
                  <a:cubicBezTo>
                    <a:pt x="6157" y="32684"/>
                    <a:pt x="4952" y="34665"/>
                    <a:pt x="2998" y="35628"/>
                  </a:cubicBezTo>
                  <a:cubicBezTo>
                    <a:pt x="2945" y="35655"/>
                    <a:pt x="2918" y="35709"/>
                    <a:pt x="2918" y="35762"/>
                  </a:cubicBezTo>
                  <a:cubicBezTo>
                    <a:pt x="3079" y="37823"/>
                    <a:pt x="1633" y="39643"/>
                    <a:pt x="81" y="40526"/>
                  </a:cubicBezTo>
                  <a:cubicBezTo>
                    <a:pt x="54" y="40553"/>
                    <a:pt x="28" y="40580"/>
                    <a:pt x="1" y="40633"/>
                  </a:cubicBezTo>
                  <a:cubicBezTo>
                    <a:pt x="1" y="40687"/>
                    <a:pt x="28" y="40741"/>
                    <a:pt x="81" y="40767"/>
                  </a:cubicBezTo>
                  <a:cubicBezTo>
                    <a:pt x="1821" y="41784"/>
                    <a:pt x="2918" y="43631"/>
                    <a:pt x="2918" y="45532"/>
                  </a:cubicBezTo>
                  <a:cubicBezTo>
                    <a:pt x="2918" y="45532"/>
                    <a:pt x="2918" y="45558"/>
                    <a:pt x="2918" y="45558"/>
                  </a:cubicBezTo>
                  <a:cubicBezTo>
                    <a:pt x="2918" y="45612"/>
                    <a:pt x="2945" y="45665"/>
                    <a:pt x="2998" y="45692"/>
                  </a:cubicBezTo>
                  <a:cubicBezTo>
                    <a:pt x="4952" y="46656"/>
                    <a:pt x="6157" y="48610"/>
                    <a:pt x="6157" y="50778"/>
                  </a:cubicBezTo>
                  <a:cubicBezTo>
                    <a:pt x="6157" y="52972"/>
                    <a:pt x="4952" y="54926"/>
                    <a:pt x="2998" y="55890"/>
                  </a:cubicBezTo>
                  <a:cubicBezTo>
                    <a:pt x="2945" y="55917"/>
                    <a:pt x="2918" y="55970"/>
                    <a:pt x="2918" y="55997"/>
                  </a:cubicBezTo>
                  <a:cubicBezTo>
                    <a:pt x="2891" y="58004"/>
                    <a:pt x="1821" y="59798"/>
                    <a:pt x="81" y="60815"/>
                  </a:cubicBezTo>
                  <a:cubicBezTo>
                    <a:pt x="54" y="60815"/>
                    <a:pt x="28" y="60841"/>
                    <a:pt x="1" y="60895"/>
                  </a:cubicBezTo>
                  <a:cubicBezTo>
                    <a:pt x="1" y="60949"/>
                    <a:pt x="28" y="61002"/>
                    <a:pt x="81" y="61029"/>
                  </a:cubicBezTo>
                  <a:cubicBezTo>
                    <a:pt x="1821" y="62046"/>
                    <a:pt x="2891" y="63839"/>
                    <a:pt x="2918" y="65847"/>
                  </a:cubicBezTo>
                  <a:cubicBezTo>
                    <a:pt x="2918" y="65873"/>
                    <a:pt x="2945" y="65927"/>
                    <a:pt x="2998" y="65954"/>
                  </a:cubicBezTo>
                  <a:cubicBezTo>
                    <a:pt x="4952" y="66917"/>
                    <a:pt x="6157" y="68871"/>
                    <a:pt x="6157" y="71066"/>
                  </a:cubicBezTo>
                  <a:cubicBezTo>
                    <a:pt x="6157" y="73234"/>
                    <a:pt x="4952" y="75188"/>
                    <a:pt x="2998" y="76151"/>
                  </a:cubicBezTo>
                  <a:cubicBezTo>
                    <a:pt x="2945" y="76178"/>
                    <a:pt x="2918" y="76232"/>
                    <a:pt x="2918" y="76285"/>
                  </a:cubicBezTo>
                  <a:cubicBezTo>
                    <a:pt x="2891" y="78266"/>
                    <a:pt x="1821" y="80059"/>
                    <a:pt x="81" y="81076"/>
                  </a:cubicBezTo>
                  <a:cubicBezTo>
                    <a:pt x="28" y="81103"/>
                    <a:pt x="1" y="81183"/>
                    <a:pt x="28" y="81237"/>
                  </a:cubicBezTo>
                  <a:cubicBezTo>
                    <a:pt x="44" y="81288"/>
                    <a:pt x="83" y="81306"/>
                    <a:pt x="129" y="81306"/>
                  </a:cubicBezTo>
                  <a:cubicBezTo>
                    <a:pt x="156" y="81306"/>
                    <a:pt x="185" y="81300"/>
                    <a:pt x="215" y="81290"/>
                  </a:cubicBezTo>
                  <a:cubicBezTo>
                    <a:pt x="1981" y="80247"/>
                    <a:pt x="3106" y="78400"/>
                    <a:pt x="3186" y="76366"/>
                  </a:cubicBezTo>
                  <a:cubicBezTo>
                    <a:pt x="5167" y="75322"/>
                    <a:pt x="6398" y="73288"/>
                    <a:pt x="6398" y="71066"/>
                  </a:cubicBezTo>
                  <a:cubicBezTo>
                    <a:pt x="6398" y="68818"/>
                    <a:pt x="5167" y="66783"/>
                    <a:pt x="3186" y="65766"/>
                  </a:cubicBezTo>
                  <a:cubicBezTo>
                    <a:pt x="3106" y="63759"/>
                    <a:pt x="2062" y="61992"/>
                    <a:pt x="375" y="60922"/>
                  </a:cubicBezTo>
                  <a:cubicBezTo>
                    <a:pt x="2062" y="59878"/>
                    <a:pt x="3106" y="58085"/>
                    <a:pt x="3186" y="56077"/>
                  </a:cubicBezTo>
                  <a:cubicBezTo>
                    <a:pt x="5167" y="55060"/>
                    <a:pt x="6398" y="53026"/>
                    <a:pt x="6398" y="50778"/>
                  </a:cubicBezTo>
                  <a:cubicBezTo>
                    <a:pt x="6398" y="48556"/>
                    <a:pt x="5167" y="46522"/>
                    <a:pt x="3186" y="45505"/>
                  </a:cubicBezTo>
                  <a:cubicBezTo>
                    <a:pt x="3159" y="43604"/>
                    <a:pt x="2088" y="41731"/>
                    <a:pt x="375" y="40660"/>
                  </a:cubicBezTo>
                  <a:cubicBezTo>
                    <a:pt x="1901" y="39697"/>
                    <a:pt x="3293" y="37877"/>
                    <a:pt x="3186" y="35816"/>
                  </a:cubicBezTo>
                  <a:cubicBezTo>
                    <a:pt x="5167" y="34799"/>
                    <a:pt x="6398" y="32764"/>
                    <a:pt x="6398" y="30516"/>
                  </a:cubicBezTo>
                  <a:cubicBezTo>
                    <a:pt x="6398" y="28268"/>
                    <a:pt x="5167" y="26260"/>
                    <a:pt x="3186" y="25216"/>
                  </a:cubicBezTo>
                  <a:cubicBezTo>
                    <a:pt x="3079" y="23236"/>
                    <a:pt x="2062" y="21442"/>
                    <a:pt x="375" y="20399"/>
                  </a:cubicBezTo>
                  <a:cubicBezTo>
                    <a:pt x="2088" y="19328"/>
                    <a:pt x="3186" y="17401"/>
                    <a:pt x="3186" y="15554"/>
                  </a:cubicBezTo>
                  <a:cubicBezTo>
                    <a:pt x="5167" y="14510"/>
                    <a:pt x="6398" y="12503"/>
                    <a:pt x="6398" y="10254"/>
                  </a:cubicBezTo>
                  <a:cubicBezTo>
                    <a:pt x="6398" y="8006"/>
                    <a:pt x="5167" y="5999"/>
                    <a:pt x="3186" y="4955"/>
                  </a:cubicBezTo>
                  <a:cubicBezTo>
                    <a:pt x="3186" y="3028"/>
                    <a:pt x="1981" y="1047"/>
                    <a:pt x="188" y="30"/>
                  </a:cubicBezTo>
                  <a:cubicBezTo>
                    <a:pt x="168" y="10"/>
                    <a:pt x="143" y="1"/>
                    <a:pt x="1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4"/>
            <p:cNvSpPr/>
            <p:nvPr/>
          </p:nvSpPr>
          <p:spPr>
            <a:xfrm>
              <a:off x="992900" y="2593575"/>
              <a:ext cx="160625" cy="2032875"/>
            </a:xfrm>
            <a:custGeom>
              <a:avLst/>
              <a:gdLst/>
              <a:ahLst/>
              <a:cxnLst/>
              <a:rect l="l" t="t" r="r" b="b"/>
              <a:pathLst>
                <a:path w="6425" h="81315" extrusionOk="0">
                  <a:moveTo>
                    <a:pt x="167" y="1"/>
                  </a:moveTo>
                  <a:cubicBezTo>
                    <a:pt x="120" y="1"/>
                    <a:pt x="67" y="26"/>
                    <a:pt x="27" y="65"/>
                  </a:cubicBezTo>
                  <a:cubicBezTo>
                    <a:pt x="27" y="92"/>
                    <a:pt x="27" y="118"/>
                    <a:pt x="27" y="118"/>
                  </a:cubicBezTo>
                  <a:cubicBezTo>
                    <a:pt x="27" y="172"/>
                    <a:pt x="54" y="225"/>
                    <a:pt x="81" y="225"/>
                  </a:cubicBezTo>
                  <a:cubicBezTo>
                    <a:pt x="1821" y="1243"/>
                    <a:pt x="2972" y="3170"/>
                    <a:pt x="2945" y="5043"/>
                  </a:cubicBezTo>
                  <a:cubicBezTo>
                    <a:pt x="2945" y="5070"/>
                    <a:pt x="2972" y="5124"/>
                    <a:pt x="2998" y="5150"/>
                  </a:cubicBezTo>
                  <a:cubicBezTo>
                    <a:pt x="4952" y="6141"/>
                    <a:pt x="6157" y="8095"/>
                    <a:pt x="6157" y="10263"/>
                  </a:cubicBezTo>
                  <a:cubicBezTo>
                    <a:pt x="6157" y="12431"/>
                    <a:pt x="4952" y="14384"/>
                    <a:pt x="2998" y="15375"/>
                  </a:cubicBezTo>
                  <a:cubicBezTo>
                    <a:pt x="2972" y="15402"/>
                    <a:pt x="2945" y="15428"/>
                    <a:pt x="2945" y="15482"/>
                  </a:cubicBezTo>
                  <a:cubicBezTo>
                    <a:pt x="2998" y="17329"/>
                    <a:pt x="1847" y="19256"/>
                    <a:pt x="108" y="20273"/>
                  </a:cubicBezTo>
                  <a:cubicBezTo>
                    <a:pt x="54" y="20300"/>
                    <a:pt x="27" y="20326"/>
                    <a:pt x="27" y="20353"/>
                  </a:cubicBezTo>
                  <a:cubicBezTo>
                    <a:pt x="1" y="20407"/>
                    <a:pt x="27" y="20460"/>
                    <a:pt x="81" y="20514"/>
                  </a:cubicBezTo>
                  <a:cubicBezTo>
                    <a:pt x="1794" y="21504"/>
                    <a:pt x="2865" y="23297"/>
                    <a:pt x="2945" y="25305"/>
                  </a:cubicBezTo>
                  <a:cubicBezTo>
                    <a:pt x="2945" y="25358"/>
                    <a:pt x="2972" y="25385"/>
                    <a:pt x="2998" y="25412"/>
                  </a:cubicBezTo>
                  <a:cubicBezTo>
                    <a:pt x="4952" y="26402"/>
                    <a:pt x="6157" y="28356"/>
                    <a:pt x="6157" y="30524"/>
                  </a:cubicBezTo>
                  <a:cubicBezTo>
                    <a:pt x="6157" y="32692"/>
                    <a:pt x="4952" y="34646"/>
                    <a:pt x="2998" y="35636"/>
                  </a:cubicBezTo>
                  <a:cubicBezTo>
                    <a:pt x="2972" y="35663"/>
                    <a:pt x="2945" y="35717"/>
                    <a:pt x="2945" y="35770"/>
                  </a:cubicBezTo>
                  <a:cubicBezTo>
                    <a:pt x="3105" y="37831"/>
                    <a:pt x="1633" y="39651"/>
                    <a:pt x="108" y="40535"/>
                  </a:cubicBezTo>
                  <a:cubicBezTo>
                    <a:pt x="54" y="40561"/>
                    <a:pt x="27" y="40588"/>
                    <a:pt x="27" y="40615"/>
                  </a:cubicBezTo>
                  <a:cubicBezTo>
                    <a:pt x="1" y="40668"/>
                    <a:pt x="27" y="40749"/>
                    <a:pt x="81" y="40775"/>
                  </a:cubicBezTo>
                  <a:cubicBezTo>
                    <a:pt x="1821" y="41766"/>
                    <a:pt x="2945" y="43639"/>
                    <a:pt x="2945" y="45540"/>
                  </a:cubicBezTo>
                  <a:cubicBezTo>
                    <a:pt x="2945" y="45540"/>
                    <a:pt x="2945" y="45566"/>
                    <a:pt x="2945" y="45566"/>
                  </a:cubicBezTo>
                  <a:cubicBezTo>
                    <a:pt x="2918" y="45620"/>
                    <a:pt x="2972" y="45674"/>
                    <a:pt x="2998" y="45674"/>
                  </a:cubicBezTo>
                  <a:cubicBezTo>
                    <a:pt x="4952" y="46664"/>
                    <a:pt x="6157" y="48618"/>
                    <a:pt x="6157" y="50786"/>
                  </a:cubicBezTo>
                  <a:cubicBezTo>
                    <a:pt x="6157" y="52954"/>
                    <a:pt x="4952" y="54934"/>
                    <a:pt x="2998" y="55898"/>
                  </a:cubicBezTo>
                  <a:cubicBezTo>
                    <a:pt x="2972" y="55925"/>
                    <a:pt x="2945" y="55952"/>
                    <a:pt x="2945" y="56005"/>
                  </a:cubicBezTo>
                  <a:cubicBezTo>
                    <a:pt x="2891" y="58012"/>
                    <a:pt x="1821" y="59806"/>
                    <a:pt x="108" y="60796"/>
                  </a:cubicBezTo>
                  <a:cubicBezTo>
                    <a:pt x="54" y="60823"/>
                    <a:pt x="27" y="60850"/>
                    <a:pt x="27" y="60903"/>
                  </a:cubicBezTo>
                  <a:cubicBezTo>
                    <a:pt x="1" y="60957"/>
                    <a:pt x="27" y="61010"/>
                    <a:pt x="81" y="61037"/>
                  </a:cubicBezTo>
                  <a:cubicBezTo>
                    <a:pt x="1821" y="62054"/>
                    <a:pt x="2891" y="63847"/>
                    <a:pt x="2945" y="65828"/>
                  </a:cubicBezTo>
                  <a:cubicBezTo>
                    <a:pt x="2945" y="65882"/>
                    <a:pt x="2972" y="65935"/>
                    <a:pt x="2998" y="65962"/>
                  </a:cubicBezTo>
                  <a:cubicBezTo>
                    <a:pt x="4952" y="66925"/>
                    <a:pt x="6157" y="68879"/>
                    <a:pt x="6157" y="71047"/>
                  </a:cubicBezTo>
                  <a:cubicBezTo>
                    <a:pt x="6157" y="73242"/>
                    <a:pt x="4952" y="75196"/>
                    <a:pt x="2998" y="76160"/>
                  </a:cubicBezTo>
                  <a:cubicBezTo>
                    <a:pt x="2972" y="76186"/>
                    <a:pt x="2945" y="76240"/>
                    <a:pt x="2945" y="76267"/>
                  </a:cubicBezTo>
                  <a:cubicBezTo>
                    <a:pt x="2891" y="78274"/>
                    <a:pt x="1821" y="80067"/>
                    <a:pt x="81" y="81084"/>
                  </a:cubicBezTo>
                  <a:cubicBezTo>
                    <a:pt x="27" y="81111"/>
                    <a:pt x="1" y="81191"/>
                    <a:pt x="27" y="81245"/>
                  </a:cubicBezTo>
                  <a:cubicBezTo>
                    <a:pt x="61" y="81296"/>
                    <a:pt x="106" y="81315"/>
                    <a:pt x="148" y="81315"/>
                  </a:cubicBezTo>
                  <a:cubicBezTo>
                    <a:pt x="172" y="81315"/>
                    <a:pt x="195" y="81308"/>
                    <a:pt x="215" y="81299"/>
                  </a:cubicBezTo>
                  <a:cubicBezTo>
                    <a:pt x="2008" y="80255"/>
                    <a:pt x="3105" y="78408"/>
                    <a:pt x="3186" y="76347"/>
                  </a:cubicBezTo>
                  <a:cubicBezTo>
                    <a:pt x="5193" y="75330"/>
                    <a:pt x="6424" y="73296"/>
                    <a:pt x="6424" y="71047"/>
                  </a:cubicBezTo>
                  <a:cubicBezTo>
                    <a:pt x="6424" y="68826"/>
                    <a:pt x="5193" y="66792"/>
                    <a:pt x="3186" y="65748"/>
                  </a:cubicBezTo>
                  <a:cubicBezTo>
                    <a:pt x="3105" y="63767"/>
                    <a:pt x="2088" y="61974"/>
                    <a:pt x="402" y="60930"/>
                  </a:cubicBezTo>
                  <a:cubicBezTo>
                    <a:pt x="2088" y="59859"/>
                    <a:pt x="3105" y="58093"/>
                    <a:pt x="3186" y="56085"/>
                  </a:cubicBezTo>
                  <a:cubicBezTo>
                    <a:pt x="5193" y="55068"/>
                    <a:pt x="6424" y="53034"/>
                    <a:pt x="6424" y="50786"/>
                  </a:cubicBezTo>
                  <a:cubicBezTo>
                    <a:pt x="6424" y="48537"/>
                    <a:pt x="5193" y="46530"/>
                    <a:pt x="3186" y="45486"/>
                  </a:cubicBezTo>
                  <a:cubicBezTo>
                    <a:pt x="3159" y="43586"/>
                    <a:pt x="2088" y="41739"/>
                    <a:pt x="402" y="40668"/>
                  </a:cubicBezTo>
                  <a:cubicBezTo>
                    <a:pt x="1901" y="39705"/>
                    <a:pt x="3320" y="37885"/>
                    <a:pt x="3186" y="35824"/>
                  </a:cubicBezTo>
                  <a:cubicBezTo>
                    <a:pt x="5193" y="34780"/>
                    <a:pt x="6424" y="32772"/>
                    <a:pt x="6424" y="30524"/>
                  </a:cubicBezTo>
                  <a:cubicBezTo>
                    <a:pt x="6424" y="28276"/>
                    <a:pt x="5193" y="26268"/>
                    <a:pt x="3186" y="25225"/>
                  </a:cubicBezTo>
                  <a:cubicBezTo>
                    <a:pt x="3105" y="23244"/>
                    <a:pt x="2062" y="21451"/>
                    <a:pt x="402" y="20407"/>
                  </a:cubicBezTo>
                  <a:cubicBezTo>
                    <a:pt x="2088" y="19336"/>
                    <a:pt x="3186" y="17436"/>
                    <a:pt x="3186" y="15616"/>
                  </a:cubicBezTo>
                  <a:cubicBezTo>
                    <a:pt x="3186" y="15589"/>
                    <a:pt x="3186" y="15562"/>
                    <a:pt x="3186" y="15562"/>
                  </a:cubicBezTo>
                  <a:cubicBezTo>
                    <a:pt x="5193" y="14518"/>
                    <a:pt x="6424" y="12511"/>
                    <a:pt x="6424" y="10263"/>
                  </a:cubicBezTo>
                  <a:cubicBezTo>
                    <a:pt x="6424" y="8014"/>
                    <a:pt x="5193" y="6007"/>
                    <a:pt x="3186" y="4963"/>
                  </a:cubicBezTo>
                  <a:cubicBezTo>
                    <a:pt x="3186" y="3036"/>
                    <a:pt x="2008" y="1055"/>
                    <a:pt x="215" y="11"/>
                  </a:cubicBezTo>
                  <a:cubicBezTo>
                    <a:pt x="200" y="4"/>
                    <a:pt x="184" y="1"/>
                    <a:pt x="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4"/>
            <p:cNvSpPr/>
            <p:nvPr/>
          </p:nvSpPr>
          <p:spPr>
            <a:xfrm>
              <a:off x="839675" y="2845375"/>
              <a:ext cx="159950" cy="2032675"/>
            </a:xfrm>
            <a:custGeom>
              <a:avLst/>
              <a:gdLst/>
              <a:ahLst/>
              <a:cxnLst/>
              <a:rect l="l" t="t" r="r" b="b"/>
              <a:pathLst>
                <a:path w="6398" h="81307" extrusionOk="0">
                  <a:moveTo>
                    <a:pt x="119" y="1"/>
                  </a:moveTo>
                  <a:cubicBezTo>
                    <a:pt x="81" y="1"/>
                    <a:pt x="44" y="24"/>
                    <a:pt x="27" y="57"/>
                  </a:cubicBezTo>
                  <a:cubicBezTo>
                    <a:pt x="0" y="84"/>
                    <a:pt x="0" y="110"/>
                    <a:pt x="0" y="137"/>
                  </a:cubicBezTo>
                  <a:cubicBezTo>
                    <a:pt x="0" y="164"/>
                    <a:pt x="27" y="217"/>
                    <a:pt x="54" y="244"/>
                  </a:cubicBezTo>
                  <a:cubicBezTo>
                    <a:pt x="1794" y="1234"/>
                    <a:pt x="2971" y="3162"/>
                    <a:pt x="2918" y="5035"/>
                  </a:cubicBezTo>
                  <a:cubicBezTo>
                    <a:pt x="2918" y="5089"/>
                    <a:pt x="2945" y="5142"/>
                    <a:pt x="2998" y="5142"/>
                  </a:cubicBezTo>
                  <a:cubicBezTo>
                    <a:pt x="4925" y="6133"/>
                    <a:pt x="6156" y="8086"/>
                    <a:pt x="6156" y="10254"/>
                  </a:cubicBezTo>
                  <a:cubicBezTo>
                    <a:pt x="6156" y="12422"/>
                    <a:pt x="4925" y="14376"/>
                    <a:pt x="2998" y="15367"/>
                  </a:cubicBezTo>
                  <a:cubicBezTo>
                    <a:pt x="2945" y="15393"/>
                    <a:pt x="2918" y="15420"/>
                    <a:pt x="2918" y="15474"/>
                  </a:cubicBezTo>
                  <a:cubicBezTo>
                    <a:pt x="2971" y="17321"/>
                    <a:pt x="1847" y="19248"/>
                    <a:pt x="81" y="20265"/>
                  </a:cubicBezTo>
                  <a:cubicBezTo>
                    <a:pt x="54" y="20292"/>
                    <a:pt x="27" y="20318"/>
                    <a:pt x="0" y="20345"/>
                  </a:cubicBezTo>
                  <a:cubicBezTo>
                    <a:pt x="0" y="20425"/>
                    <a:pt x="27" y="20479"/>
                    <a:pt x="54" y="20506"/>
                  </a:cubicBezTo>
                  <a:cubicBezTo>
                    <a:pt x="1794" y="21496"/>
                    <a:pt x="2864" y="23289"/>
                    <a:pt x="2918" y="25297"/>
                  </a:cubicBezTo>
                  <a:cubicBezTo>
                    <a:pt x="2918" y="25350"/>
                    <a:pt x="2945" y="25404"/>
                    <a:pt x="2998" y="25404"/>
                  </a:cubicBezTo>
                  <a:cubicBezTo>
                    <a:pt x="4925" y="26394"/>
                    <a:pt x="6156" y="28348"/>
                    <a:pt x="6156" y="30516"/>
                  </a:cubicBezTo>
                  <a:cubicBezTo>
                    <a:pt x="6156" y="32684"/>
                    <a:pt x="4925" y="34665"/>
                    <a:pt x="2998" y="35628"/>
                  </a:cubicBezTo>
                  <a:cubicBezTo>
                    <a:pt x="2945" y="35655"/>
                    <a:pt x="2918" y="35709"/>
                    <a:pt x="2918" y="35762"/>
                  </a:cubicBezTo>
                  <a:cubicBezTo>
                    <a:pt x="3078" y="37823"/>
                    <a:pt x="1606" y="39643"/>
                    <a:pt x="81" y="40526"/>
                  </a:cubicBezTo>
                  <a:cubicBezTo>
                    <a:pt x="54" y="40553"/>
                    <a:pt x="27" y="40580"/>
                    <a:pt x="0" y="40633"/>
                  </a:cubicBezTo>
                  <a:cubicBezTo>
                    <a:pt x="0" y="40687"/>
                    <a:pt x="27" y="40741"/>
                    <a:pt x="54" y="40767"/>
                  </a:cubicBezTo>
                  <a:cubicBezTo>
                    <a:pt x="1794" y="41784"/>
                    <a:pt x="2918" y="43631"/>
                    <a:pt x="2918" y="45532"/>
                  </a:cubicBezTo>
                  <a:cubicBezTo>
                    <a:pt x="2918" y="45558"/>
                    <a:pt x="2918" y="45558"/>
                    <a:pt x="2918" y="45558"/>
                  </a:cubicBezTo>
                  <a:cubicBezTo>
                    <a:pt x="2918" y="45612"/>
                    <a:pt x="2945" y="45665"/>
                    <a:pt x="2998" y="45692"/>
                  </a:cubicBezTo>
                  <a:cubicBezTo>
                    <a:pt x="4925" y="46656"/>
                    <a:pt x="6156" y="48610"/>
                    <a:pt x="6156" y="50778"/>
                  </a:cubicBezTo>
                  <a:cubicBezTo>
                    <a:pt x="6156" y="52972"/>
                    <a:pt x="4925" y="54926"/>
                    <a:pt x="2998" y="55890"/>
                  </a:cubicBezTo>
                  <a:cubicBezTo>
                    <a:pt x="2945" y="55917"/>
                    <a:pt x="2918" y="55970"/>
                    <a:pt x="2918" y="55997"/>
                  </a:cubicBezTo>
                  <a:cubicBezTo>
                    <a:pt x="2864" y="58004"/>
                    <a:pt x="1820" y="59798"/>
                    <a:pt x="81" y="60815"/>
                  </a:cubicBezTo>
                  <a:cubicBezTo>
                    <a:pt x="54" y="60815"/>
                    <a:pt x="27" y="60841"/>
                    <a:pt x="0" y="60895"/>
                  </a:cubicBezTo>
                  <a:cubicBezTo>
                    <a:pt x="0" y="60949"/>
                    <a:pt x="27" y="61002"/>
                    <a:pt x="54" y="61029"/>
                  </a:cubicBezTo>
                  <a:cubicBezTo>
                    <a:pt x="1794" y="62046"/>
                    <a:pt x="2864" y="63839"/>
                    <a:pt x="2918" y="65847"/>
                  </a:cubicBezTo>
                  <a:cubicBezTo>
                    <a:pt x="2918" y="65873"/>
                    <a:pt x="2945" y="65927"/>
                    <a:pt x="2998" y="65954"/>
                  </a:cubicBezTo>
                  <a:cubicBezTo>
                    <a:pt x="4925" y="66917"/>
                    <a:pt x="6156" y="68871"/>
                    <a:pt x="6156" y="71066"/>
                  </a:cubicBezTo>
                  <a:cubicBezTo>
                    <a:pt x="6156" y="73234"/>
                    <a:pt x="4925" y="75188"/>
                    <a:pt x="2998" y="76151"/>
                  </a:cubicBezTo>
                  <a:cubicBezTo>
                    <a:pt x="2945" y="76178"/>
                    <a:pt x="2918" y="76232"/>
                    <a:pt x="2918" y="76285"/>
                  </a:cubicBezTo>
                  <a:cubicBezTo>
                    <a:pt x="2864" y="78266"/>
                    <a:pt x="1794" y="80059"/>
                    <a:pt x="81" y="81076"/>
                  </a:cubicBezTo>
                  <a:cubicBezTo>
                    <a:pt x="0" y="81103"/>
                    <a:pt x="0" y="81183"/>
                    <a:pt x="27" y="81237"/>
                  </a:cubicBezTo>
                  <a:cubicBezTo>
                    <a:pt x="44" y="81288"/>
                    <a:pt x="83" y="81306"/>
                    <a:pt x="122" y="81306"/>
                  </a:cubicBezTo>
                  <a:cubicBezTo>
                    <a:pt x="145" y="81306"/>
                    <a:pt x="168" y="81300"/>
                    <a:pt x="188" y="81290"/>
                  </a:cubicBezTo>
                  <a:cubicBezTo>
                    <a:pt x="1981" y="80247"/>
                    <a:pt x="3105" y="78400"/>
                    <a:pt x="3159" y="76366"/>
                  </a:cubicBezTo>
                  <a:cubicBezTo>
                    <a:pt x="5166" y="75322"/>
                    <a:pt x="6397" y="73288"/>
                    <a:pt x="6397" y="71066"/>
                  </a:cubicBezTo>
                  <a:cubicBezTo>
                    <a:pt x="6397" y="68818"/>
                    <a:pt x="5166" y="66783"/>
                    <a:pt x="3159" y="65766"/>
                  </a:cubicBezTo>
                  <a:cubicBezTo>
                    <a:pt x="3105" y="63759"/>
                    <a:pt x="2061" y="61992"/>
                    <a:pt x="375" y="60922"/>
                  </a:cubicBezTo>
                  <a:cubicBezTo>
                    <a:pt x="2061" y="59878"/>
                    <a:pt x="3105" y="58085"/>
                    <a:pt x="3159" y="56077"/>
                  </a:cubicBezTo>
                  <a:cubicBezTo>
                    <a:pt x="5166" y="55060"/>
                    <a:pt x="6397" y="53026"/>
                    <a:pt x="6397" y="50778"/>
                  </a:cubicBezTo>
                  <a:cubicBezTo>
                    <a:pt x="6397" y="48556"/>
                    <a:pt x="5166" y="46522"/>
                    <a:pt x="3159" y="45505"/>
                  </a:cubicBezTo>
                  <a:cubicBezTo>
                    <a:pt x="3159" y="43604"/>
                    <a:pt x="2061" y="41731"/>
                    <a:pt x="375" y="40660"/>
                  </a:cubicBezTo>
                  <a:cubicBezTo>
                    <a:pt x="1901" y="39697"/>
                    <a:pt x="3292" y="37877"/>
                    <a:pt x="3185" y="35816"/>
                  </a:cubicBezTo>
                  <a:cubicBezTo>
                    <a:pt x="5166" y="34799"/>
                    <a:pt x="6397" y="32764"/>
                    <a:pt x="6397" y="30516"/>
                  </a:cubicBezTo>
                  <a:cubicBezTo>
                    <a:pt x="6397" y="28268"/>
                    <a:pt x="5166" y="26260"/>
                    <a:pt x="3159" y="25216"/>
                  </a:cubicBezTo>
                  <a:cubicBezTo>
                    <a:pt x="3078" y="23236"/>
                    <a:pt x="2035" y="21442"/>
                    <a:pt x="375" y="20399"/>
                  </a:cubicBezTo>
                  <a:cubicBezTo>
                    <a:pt x="2061" y="19328"/>
                    <a:pt x="3159" y="17454"/>
                    <a:pt x="3159" y="15608"/>
                  </a:cubicBezTo>
                  <a:cubicBezTo>
                    <a:pt x="3159" y="15581"/>
                    <a:pt x="3159" y="15581"/>
                    <a:pt x="3159" y="15554"/>
                  </a:cubicBezTo>
                  <a:cubicBezTo>
                    <a:pt x="5166" y="14510"/>
                    <a:pt x="6397" y="12503"/>
                    <a:pt x="6397" y="10254"/>
                  </a:cubicBezTo>
                  <a:cubicBezTo>
                    <a:pt x="6397" y="8006"/>
                    <a:pt x="5166" y="5999"/>
                    <a:pt x="3159" y="4955"/>
                  </a:cubicBezTo>
                  <a:cubicBezTo>
                    <a:pt x="3159" y="3028"/>
                    <a:pt x="1981" y="1047"/>
                    <a:pt x="188" y="30"/>
                  </a:cubicBezTo>
                  <a:cubicBezTo>
                    <a:pt x="167" y="10"/>
                    <a:pt x="143" y="1"/>
                    <a:pt x="1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4"/>
            <p:cNvSpPr/>
            <p:nvPr/>
          </p:nvSpPr>
          <p:spPr>
            <a:xfrm>
              <a:off x="685775" y="2593575"/>
              <a:ext cx="159950" cy="2032875"/>
            </a:xfrm>
            <a:custGeom>
              <a:avLst/>
              <a:gdLst/>
              <a:ahLst/>
              <a:cxnLst/>
              <a:rect l="l" t="t" r="r" b="b"/>
              <a:pathLst>
                <a:path w="6398" h="81315" extrusionOk="0">
                  <a:moveTo>
                    <a:pt x="140" y="1"/>
                  </a:moveTo>
                  <a:cubicBezTo>
                    <a:pt x="95" y="1"/>
                    <a:pt x="47" y="26"/>
                    <a:pt x="27" y="65"/>
                  </a:cubicBezTo>
                  <a:cubicBezTo>
                    <a:pt x="27" y="92"/>
                    <a:pt x="0" y="118"/>
                    <a:pt x="0" y="118"/>
                  </a:cubicBezTo>
                  <a:cubicBezTo>
                    <a:pt x="0" y="172"/>
                    <a:pt x="27" y="225"/>
                    <a:pt x="81" y="225"/>
                  </a:cubicBezTo>
                  <a:cubicBezTo>
                    <a:pt x="1820" y="1243"/>
                    <a:pt x="2944" y="3170"/>
                    <a:pt x="2918" y="5043"/>
                  </a:cubicBezTo>
                  <a:cubicBezTo>
                    <a:pt x="2918" y="5070"/>
                    <a:pt x="2944" y="5124"/>
                    <a:pt x="2998" y="5150"/>
                  </a:cubicBezTo>
                  <a:cubicBezTo>
                    <a:pt x="4952" y="6141"/>
                    <a:pt x="6156" y="8095"/>
                    <a:pt x="6156" y="10263"/>
                  </a:cubicBezTo>
                  <a:cubicBezTo>
                    <a:pt x="6156" y="12431"/>
                    <a:pt x="4952" y="14384"/>
                    <a:pt x="2998" y="15375"/>
                  </a:cubicBezTo>
                  <a:cubicBezTo>
                    <a:pt x="2944" y="15402"/>
                    <a:pt x="2918" y="15428"/>
                    <a:pt x="2918" y="15482"/>
                  </a:cubicBezTo>
                  <a:cubicBezTo>
                    <a:pt x="2998" y="17329"/>
                    <a:pt x="1847" y="19256"/>
                    <a:pt x="81" y="20273"/>
                  </a:cubicBezTo>
                  <a:cubicBezTo>
                    <a:pt x="54" y="20300"/>
                    <a:pt x="27" y="20326"/>
                    <a:pt x="27" y="20353"/>
                  </a:cubicBezTo>
                  <a:cubicBezTo>
                    <a:pt x="0" y="20407"/>
                    <a:pt x="27" y="20460"/>
                    <a:pt x="81" y="20514"/>
                  </a:cubicBezTo>
                  <a:cubicBezTo>
                    <a:pt x="1794" y="21504"/>
                    <a:pt x="2864" y="23297"/>
                    <a:pt x="2918" y="25305"/>
                  </a:cubicBezTo>
                  <a:cubicBezTo>
                    <a:pt x="2918" y="25358"/>
                    <a:pt x="2944" y="25385"/>
                    <a:pt x="2998" y="25412"/>
                  </a:cubicBezTo>
                  <a:cubicBezTo>
                    <a:pt x="4952" y="26402"/>
                    <a:pt x="6156" y="28356"/>
                    <a:pt x="6156" y="30524"/>
                  </a:cubicBezTo>
                  <a:cubicBezTo>
                    <a:pt x="6156" y="32692"/>
                    <a:pt x="4952" y="34646"/>
                    <a:pt x="2998" y="35636"/>
                  </a:cubicBezTo>
                  <a:cubicBezTo>
                    <a:pt x="2944" y="35663"/>
                    <a:pt x="2918" y="35717"/>
                    <a:pt x="2918" y="35770"/>
                  </a:cubicBezTo>
                  <a:cubicBezTo>
                    <a:pt x="3078" y="37831"/>
                    <a:pt x="1633" y="39651"/>
                    <a:pt x="81" y="40535"/>
                  </a:cubicBezTo>
                  <a:cubicBezTo>
                    <a:pt x="54" y="40561"/>
                    <a:pt x="27" y="40588"/>
                    <a:pt x="27" y="40615"/>
                  </a:cubicBezTo>
                  <a:cubicBezTo>
                    <a:pt x="0" y="40668"/>
                    <a:pt x="27" y="40749"/>
                    <a:pt x="81" y="40775"/>
                  </a:cubicBezTo>
                  <a:cubicBezTo>
                    <a:pt x="1820" y="41766"/>
                    <a:pt x="2918" y="43639"/>
                    <a:pt x="2918" y="45540"/>
                  </a:cubicBezTo>
                  <a:lnTo>
                    <a:pt x="2918" y="45566"/>
                  </a:lnTo>
                  <a:cubicBezTo>
                    <a:pt x="2918" y="45620"/>
                    <a:pt x="2944" y="45674"/>
                    <a:pt x="2998" y="45674"/>
                  </a:cubicBezTo>
                  <a:cubicBezTo>
                    <a:pt x="4952" y="46664"/>
                    <a:pt x="6156" y="48618"/>
                    <a:pt x="6156" y="50786"/>
                  </a:cubicBezTo>
                  <a:cubicBezTo>
                    <a:pt x="6156" y="52954"/>
                    <a:pt x="4952" y="54934"/>
                    <a:pt x="2998" y="55898"/>
                  </a:cubicBezTo>
                  <a:cubicBezTo>
                    <a:pt x="2944" y="55925"/>
                    <a:pt x="2918" y="55952"/>
                    <a:pt x="2918" y="56005"/>
                  </a:cubicBezTo>
                  <a:cubicBezTo>
                    <a:pt x="2891" y="58012"/>
                    <a:pt x="1820" y="59806"/>
                    <a:pt x="81" y="60796"/>
                  </a:cubicBezTo>
                  <a:cubicBezTo>
                    <a:pt x="54" y="60823"/>
                    <a:pt x="27" y="60850"/>
                    <a:pt x="27" y="60903"/>
                  </a:cubicBezTo>
                  <a:cubicBezTo>
                    <a:pt x="0" y="60957"/>
                    <a:pt x="27" y="61010"/>
                    <a:pt x="81" y="61037"/>
                  </a:cubicBezTo>
                  <a:cubicBezTo>
                    <a:pt x="1820" y="62054"/>
                    <a:pt x="2891" y="63847"/>
                    <a:pt x="2918" y="65828"/>
                  </a:cubicBezTo>
                  <a:cubicBezTo>
                    <a:pt x="2918" y="65882"/>
                    <a:pt x="2944" y="65935"/>
                    <a:pt x="2998" y="65962"/>
                  </a:cubicBezTo>
                  <a:cubicBezTo>
                    <a:pt x="4952" y="66925"/>
                    <a:pt x="6156" y="68879"/>
                    <a:pt x="6156" y="71047"/>
                  </a:cubicBezTo>
                  <a:cubicBezTo>
                    <a:pt x="6156" y="73242"/>
                    <a:pt x="4952" y="75196"/>
                    <a:pt x="2998" y="76160"/>
                  </a:cubicBezTo>
                  <a:cubicBezTo>
                    <a:pt x="2944" y="76186"/>
                    <a:pt x="2918" y="76240"/>
                    <a:pt x="2918" y="76267"/>
                  </a:cubicBezTo>
                  <a:cubicBezTo>
                    <a:pt x="2891" y="78274"/>
                    <a:pt x="1820" y="80067"/>
                    <a:pt x="81" y="81084"/>
                  </a:cubicBezTo>
                  <a:cubicBezTo>
                    <a:pt x="27" y="81111"/>
                    <a:pt x="0" y="81191"/>
                    <a:pt x="27" y="81245"/>
                  </a:cubicBezTo>
                  <a:cubicBezTo>
                    <a:pt x="61" y="81296"/>
                    <a:pt x="95" y="81315"/>
                    <a:pt x="136" y="81315"/>
                  </a:cubicBezTo>
                  <a:cubicBezTo>
                    <a:pt x="159" y="81315"/>
                    <a:pt x="185" y="81308"/>
                    <a:pt x="214" y="81299"/>
                  </a:cubicBezTo>
                  <a:cubicBezTo>
                    <a:pt x="2008" y="80255"/>
                    <a:pt x="3105" y="78408"/>
                    <a:pt x="3185" y="76347"/>
                  </a:cubicBezTo>
                  <a:cubicBezTo>
                    <a:pt x="5166" y="75330"/>
                    <a:pt x="6397" y="73296"/>
                    <a:pt x="6397" y="71047"/>
                  </a:cubicBezTo>
                  <a:cubicBezTo>
                    <a:pt x="6397" y="68826"/>
                    <a:pt x="5166" y="66792"/>
                    <a:pt x="3185" y="65748"/>
                  </a:cubicBezTo>
                  <a:cubicBezTo>
                    <a:pt x="3105" y="63767"/>
                    <a:pt x="2061" y="61974"/>
                    <a:pt x="375" y="60930"/>
                  </a:cubicBezTo>
                  <a:cubicBezTo>
                    <a:pt x="2061" y="59859"/>
                    <a:pt x="3105" y="58093"/>
                    <a:pt x="3185" y="56085"/>
                  </a:cubicBezTo>
                  <a:cubicBezTo>
                    <a:pt x="5166" y="55068"/>
                    <a:pt x="6397" y="53034"/>
                    <a:pt x="6397" y="50786"/>
                  </a:cubicBezTo>
                  <a:cubicBezTo>
                    <a:pt x="6397" y="48537"/>
                    <a:pt x="5166" y="46530"/>
                    <a:pt x="3185" y="45486"/>
                  </a:cubicBezTo>
                  <a:cubicBezTo>
                    <a:pt x="3159" y="43586"/>
                    <a:pt x="2088" y="41739"/>
                    <a:pt x="375" y="40668"/>
                  </a:cubicBezTo>
                  <a:cubicBezTo>
                    <a:pt x="1901" y="39705"/>
                    <a:pt x="3292" y="37885"/>
                    <a:pt x="3185" y="35824"/>
                  </a:cubicBezTo>
                  <a:cubicBezTo>
                    <a:pt x="5166" y="34780"/>
                    <a:pt x="6397" y="32772"/>
                    <a:pt x="6397" y="30524"/>
                  </a:cubicBezTo>
                  <a:cubicBezTo>
                    <a:pt x="6397" y="28276"/>
                    <a:pt x="5166" y="26268"/>
                    <a:pt x="3185" y="25225"/>
                  </a:cubicBezTo>
                  <a:cubicBezTo>
                    <a:pt x="3078" y="23244"/>
                    <a:pt x="2061" y="21451"/>
                    <a:pt x="375" y="20407"/>
                  </a:cubicBezTo>
                  <a:cubicBezTo>
                    <a:pt x="2088" y="19336"/>
                    <a:pt x="3185" y="17436"/>
                    <a:pt x="3185" y="15616"/>
                  </a:cubicBezTo>
                  <a:cubicBezTo>
                    <a:pt x="3185" y="15589"/>
                    <a:pt x="3185" y="15589"/>
                    <a:pt x="3185" y="15562"/>
                  </a:cubicBezTo>
                  <a:cubicBezTo>
                    <a:pt x="5166" y="14518"/>
                    <a:pt x="6397" y="12511"/>
                    <a:pt x="6397" y="10263"/>
                  </a:cubicBezTo>
                  <a:cubicBezTo>
                    <a:pt x="6397" y="8014"/>
                    <a:pt x="5166" y="6007"/>
                    <a:pt x="3185" y="4963"/>
                  </a:cubicBezTo>
                  <a:cubicBezTo>
                    <a:pt x="3185" y="3036"/>
                    <a:pt x="1981" y="1055"/>
                    <a:pt x="188" y="11"/>
                  </a:cubicBezTo>
                  <a:cubicBezTo>
                    <a:pt x="173" y="4"/>
                    <a:pt x="157" y="1"/>
                    <a:pt x="1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4"/>
            <p:cNvSpPr/>
            <p:nvPr/>
          </p:nvSpPr>
          <p:spPr>
            <a:xfrm>
              <a:off x="531875" y="2845375"/>
              <a:ext cx="160600" cy="2032675"/>
            </a:xfrm>
            <a:custGeom>
              <a:avLst/>
              <a:gdLst/>
              <a:ahLst/>
              <a:cxnLst/>
              <a:rect l="l" t="t" r="r" b="b"/>
              <a:pathLst>
                <a:path w="6424" h="81307" extrusionOk="0">
                  <a:moveTo>
                    <a:pt x="144" y="1"/>
                  </a:moveTo>
                  <a:cubicBezTo>
                    <a:pt x="103" y="1"/>
                    <a:pt x="60" y="24"/>
                    <a:pt x="27" y="57"/>
                  </a:cubicBezTo>
                  <a:cubicBezTo>
                    <a:pt x="27" y="84"/>
                    <a:pt x="27" y="110"/>
                    <a:pt x="27" y="137"/>
                  </a:cubicBezTo>
                  <a:cubicBezTo>
                    <a:pt x="27" y="164"/>
                    <a:pt x="54" y="217"/>
                    <a:pt x="80" y="244"/>
                  </a:cubicBezTo>
                  <a:cubicBezTo>
                    <a:pt x="1820" y="1234"/>
                    <a:pt x="2971" y="3162"/>
                    <a:pt x="2944" y="5035"/>
                  </a:cubicBezTo>
                  <a:cubicBezTo>
                    <a:pt x="2944" y="5089"/>
                    <a:pt x="2971" y="5142"/>
                    <a:pt x="2998" y="5142"/>
                  </a:cubicBezTo>
                  <a:cubicBezTo>
                    <a:pt x="4952" y="6133"/>
                    <a:pt x="6156" y="8086"/>
                    <a:pt x="6156" y="10254"/>
                  </a:cubicBezTo>
                  <a:cubicBezTo>
                    <a:pt x="6156" y="12422"/>
                    <a:pt x="4952" y="14376"/>
                    <a:pt x="2998" y="15367"/>
                  </a:cubicBezTo>
                  <a:cubicBezTo>
                    <a:pt x="2971" y="15393"/>
                    <a:pt x="2944" y="15447"/>
                    <a:pt x="2944" y="15474"/>
                  </a:cubicBezTo>
                  <a:cubicBezTo>
                    <a:pt x="2998" y="17321"/>
                    <a:pt x="1847" y="19248"/>
                    <a:pt x="107" y="20265"/>
                  </a:cubicBezTo>
                  <a:cubicBezTo>
                    <a:pt x="54" y="20292"/>
                    <a:pt x="27" y="20318"/>
                    <a:pt x="27" y="20345"/>
                  </a:cubicBezTo>
                  <a:cubicBezTo>
                    <a:pt x="0" y="20425"/>
                    <a:pt x="27" y="20479"/>
                    <a:pt x="80" y="20506"/>
                  </a:cubicBezTo>
                  <a:cubicBezTo>
                    <a:pt x="1793" y="21496"/>
                    <a:pt x="2864" y="23289"/>
                    <a:pt x="2944" y="25297"/>
                  </a:cubicBezTo>
                  <a:cubicBezTo>
                    <a:pt x="2944" y="25350"/>
                    <a:pt x="2971" y="25404"/>
                    <a:pt x="2998" y="25404"/>
                  </a:cubicBezTo>
                  <a:cubicBezTo>
                    <a:pt x="4952" y="26394"/>
                    <a:pt x="6156" y="28348"/>
                    <a:pt x="6156" y="30516"/>
                  </a:cubicBezTo>
                  <a:cubicBezTo>
                    <a:pt x="6156" y="32684"/>
                    <a:pt x="4952" y="34665"/>
                    <a:pt x="2998" y="35628"/>
                  </a:cubicBezTo>
                  <a:cubicBezTo>
                    <a:pt x="2971" y="35655"/>
                    <a:pt x="2944" y="35709"/>
                    <a:pt x="2944" y="35762"/>
                  </a:cubicBezTo>
                  <a:cubicBezTo>
                    <a:pt x="3105" y="37823"/>
                    <a:pt x="1633" y="39643"/>
                    <a:pt x="107" y="40526"/>
                  </a:cubicBezTo>
                  <a:cubicBezTo>
                    <a:pt x="54" y="40553"/>
                    <a:pt x="27" y="40580"/>
                    <a:pt x="27" y="40633"/>
                  </a:cubicBezTo>
                  <a:cubicBezTo>
                    <a:pt x="0" y="40687"/>
                    <a:pt x="27" y="40741"/>
                    <a:pt x="80" y="40767"/>
                  </a:cubicBezTo>
                  <a:cubicBezTo>
                    <a:pt x="1820" y="41784"/>
                    <a:pt x="2944" y="43631"/>
                    <a:pt x="2944" y="45532"/>
                  </a:cubicBezTo>
                  <a:lnTo>
                    <a:pt x="2944" y="45558"/>
                  </a:lnTo>
                  <a:cubicBezTo>
                    <a:pt x="2918" y="45612"/>
                    <a:pt x="2971" y="45665"/>
                    <a:pt x="2998" y="45692"/>
                  </a:cubicBezTo>
                  <a:cubicBezTo>
                    <a:pt x="4952" y="46656"/>
                    <a:pt x="6156" y="48610"/>
                    <a:pt x="6156" y="50778"/>
                  </a:cubicBezTo>
                  <a:cubicBezTo>
                    <a:pt x="6156" y="52972"/>
                    <a:pt x="4952" y="54926"/>
                    <a:pt x="2998" y="55890"/>
                  </a:cubicBezTo>
                  <a:cubicBezTo>
                    <a:pt x="2971" y="55917"/>
                    <a:pt x="2944" y="55970"/>
                    <a:pt x="2944" y="55997"/>
                  </a:cubicBezTo>
                  <a:cubicBezTo>
                    <a:pt x="2891" y="58004"/>
                    <a:pt x="1820" y="59798"/>
                    <a:pt x="107" y="60815"/>
                  </a:cubicBezTo>
                  <a:cubicBezTo>
                    <a:pt x="54" y="60815"/>
                    <a:pt x="27" y="60841"/>
                    <a:pt x="27" y="60895"/>
                  </a:cubicBezTo>
                  <a:cubicBezTo>
                    <a:pt x="0" y="60949"/>
                    <a:pt x="27" y="61002"/>
                    <a:pt x="80" y="61029"/>
                  </a:cubicBezTo>
                  <a:cubicBezTo>
                    <a:pt x="1820" y="62046"/>
                    <a:pt x="2891" y="63839"/>
                    <a:pt x="2944" y="65847"/>
                  </a:cubicBezTo>
                  <a:cubicBezTo>
                    <a:pt x="2944" y="65873"/>
                    <a:pt x="2971" y="65927"/>
                    <a:pt x="2998" y="65954"/>
                  </a:cubicBezTo>
                  <a:cubicBezTo>
                    <a:pt x="4952" y="66917"/>
                    <a:pt x="6156" y="68871"/>
                    <a:pt x="6156" y="71066"/>
                  </a:cubicBezTo>
                  <a:cubicBezTo>
                    <a:pt x="6156" y="73234"/>
                    <a:pt x="4952" y="75188"/>
                    <a:pt x="2998" y="76151"/>
                  </a:cubicBezTo>
                  <a:cubicBezTo>
                    <a:pt x="2971" y="76178"/>
                    <a:pt x="2944" y="76232"/>
                    <a:pt x="2944" y="76285"/>
                  </a:cubicBezTo>
                  <a:cubicBezTo>
                    <a:pt x="2891" y="78266"/>
                    <a:pt x="1820" y="80059"/>
                    <a:pt x="80" y="81076"/>
                  </a:cubicBezTo>
                  <a:cubicBezTo>
                    <a:pt x="27" y="81103"/>
                    <a:pt x="0" y="81183"/>
                    <a:pt x="54" y="81237"/>
                  </a:cubicBezTo>
                  <a:cubicBezTo>
                    <a:pt x="71" y="81288"/>
                    <a:pt x="109" y="81306"/>
                    <a:pt x="149" y="81306"/>
                  </a:cubicBezTo>
                  <a:cubicBezTo>
                    <a:pt x="171" y="81306"/>
                    <a:pt x="195" y="81300"/>
                    <a:pt x="214" y="81290"/>
                  </a:cubicBezTo>
                  <a:cubicBezTo>
                    <a:pt x="2008" y="80247"/>
                    <a:pt x="3105" y="78400"/>
                    <a:pt x="3185" y="76366"/>
                  </a:cubicBezTo>
                  <a:cubicBezTo>
                    <a:pt x="5193" y="75322"/>
                    <a:pt x="6424" y="73288"/>
                    <a:pt x="6424" y="71066"/>
                  </a:cubicBezTo>
                  <a:cubicBezTo>
                    <a:pt x="6424" y="68818"/>
                    <a:pt x="5193" y="66783"/>
                    <a:pt x="3185" y="65766"/>
                  </a:cubicBezTo>
                  <a:cubicBezTo>
                    <a:pt x="3105" y="63759"/>
                    <a:pt x="2088" y="61992"/>
                    <a:pt x="402" y="60922"/>
                  </a:cubicBezTo>
                  <a:cubicBezTo>
                    <a:pt x="2088" y="59878"/>
                    <a:pt x="3105" y="58085"/>
                    <a:pt x="3185" y="56077"/>
                  </a:cubicBezTo>
                  <a:cubicBezTo>
                    <a:pt x="5193" y="55060"/>
                    <a:pt x="6424" y="53026"/>
                    <a:pt x="6424" y="50778"/>
                  </a:cubicBezTo>
                  <a:cubicBezTo>
                    <a:pt x="6424" y="48556"/>
                    <a:pt x="5193" y="46522"/>
                    <a:pt x="3185" y="45505"/>
                  </a:cubicBezTo>
                  <a:cubicBezTo>
                    <a:pt x="3185" y="43604"/>
                    <a:pt x="2088" y="41731"/>
                    <a:pt x="402" y="40660"/>
                  </a:cubicBezTo>
                  <a:cubicBezTo>
                    <a:pt x="1900" y="39697"/>
                    <a:pt x="3319" y="37877"/>
                    <a:pt x="3185" y="35816"/>
                  </a:cubicBezTo>
                  <a:cubicBezTo>
                    <a:pt x="5193" y="34799"/>
                    <a:pt x="6424" y="32764"/>
                    <a:pt x="6424" y="30516"/>
                  </a:cubicBezTo>
                  <a:cubicBezTo>
                    <a:pt x="6424" y="28268"/>
                    <a:pt x="5193" y="26260"/>
                    <a:pt x="3185" y="25216"/>
                  </a:cubicBezTo>
                  <a:cubicBezTo>
                    <a:pt x="3105" y="23236"/>
                    <a:pt x="2061" y="21442"/>
                    <a:pt x="402" y="20399"/>
                  </a:cubicBezTo>
                  <a:cubicBezTo>
                    <a:pt x="2088" y="19328"/>
                    <a:pt x="3185" y="17454"/>
                    <a:pt x="3185" y="15608"/>
                  </a:cubicBezTo>
                  <a:cubicBezTo>
                    <a:pt x="3185" y="15581"/>
                    <a:pt x="3185" y="15581"/>
                    <a:pt x="3185" y="15554"/>
                  </a:cubicBezTo>
                  <a:cubicBezTo>
                    <a:pt x="5193" y="14510"/>
                    <a:pt x="6424" y="12503"/>
                    <a:pt x="6424" y="10254"/>
                  </a:cubicBezTo>
                  <a:cubicBezTo>
                    <a:pt x="6424" y="8006"/>
                    <a:pt x="5193" y="5999"/>
                    <a:pt x="3185" y="4955"/>
                  </a:cubicBezTo>
                  <a:cubicBezTo>
                    <a:pt x="3185" y="3028"/>
                    <a:pt x="2008" y="1047"/>
                    <a:pt x="214" y="30"/>
                  </a:cubicBezTo>
                  <a:cubicBezTo>
                    <a:pt x="194" y="10"/>
                    <a:pt x="169" y="1"/>
                    <a:pt x="1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4"/>
            <p:cNvSpPr/>
            <p:nvPr/>
          </p:nvSpPr>
          <p:spPr>
            <a:xfrm>
              <a:off x="378625" y="2593575"/>
              <a:ext cx="159950" cy="2032875"/>
            </a:xfrm>
            <a:custGeom>
              <a:avLst/>
              <a:gdLst/>
              <a:ahLst/>
              <a:cxnLst/>
              <a:rect l="l" t="t" r="r" b="b"/>
              <a:pathLst>
                <a:path w="6398" h="81315" extrusionOk="0">
                  <a:moveTo>
                    <a:pt x="141" y="1"/>
                  </a:moveTo>
                  <a:cubicBezTo>
                    <a:pt x="95" y="1"/>
                    <a:pt x="47" y="26"/>
                    <a:pt x="28" y="65"/>
                  </a:cubicBezTo>
                  <a:cubicBezTo>
                    <a:pt x="1" y="92"/>
                    <a:pt x="1" y="118"/>
                    <a:pt x="1" y="118"/>
                  </a:cubicBezTo>
                  <a:cubicBezTo>
                    <a:pt x="1" y="172"/>
                    <a:pt x="28" y="225"/>
                    <a:pt x="54" y="225"/>
                  </a:cubicBezTo>
                  <a:cubicBezTo>
                    <a:pt x="1794" y="1243"/>
                    <a:pt x="2918" y="3116"/>
                    <a:pt x="2918" y="4963"/>
                  </a:cubicBezTo>
                  <a:cubicBezTo>
                    <a:pt x="2918" y="4990"/>
                    <a:pt x="2918" y="5017"/>
                    <a:pt x="2918" y="5043"/>
                  </a:cubicBezTo>
                  <a:cubicBezTo>
                    <a:pt x="2918" y="5070"/>
                    <a:pt x="2945" y="5124"/>
                    <a:pt x="2999" y="5150"/>
                  </a:cubicBezTo>
                  <a:cubicBezTo>
                    <a:pt x="4952" y="6141"/>
                    <a:pt x="6157" y="8095"/>
                    <a:pt x="6157" y="10263"/>
                  </a:cubicBezTo>
                  <a:cubicBezTo>
                    <a:pt x="6157" y="12431"/>
                    <a:pt x="4952" y="14384"/>
                    <a:pt x="2999" y="15375"/>
                  </a:cubicBezTo>
                  <a:cubicBezTo>
                    <a:pt x="2945" y="15402"/>
                    <a:pt x="2918" y="15428"/>
                    <a:pt x="2918" y="15482"/>
                  </a:cubicBezTo>
                  <a:cubicBezTo>
                    <a:pt x="2972" y="17329"/>
                    <a:pt x="1848" y="19256"/>
                    <a:pt x="81" y="20273"/>
                  </a:cubicBezTo>
                  <a:cubicBezTo>
                    <a:pt x="54" y="20300"/>
                    <a:pt x="28" y="20326"/>
                    <a:pt x="1" y="20353"/>
                  </a:cubicBezTo>
                  <a:cubicBezTo>
                    <a:pt x="1" y="20407"/>
                    <a:pt x="28" y="20487"/>
                    <a:pt x="54" y="20514"/>
                  </a:cubicBezTo>
                  <a:cubicBezTo>
                    <a:pt x="1794" y="21504"/>
                    <a:pt x="2865" y="23297"/>
                    <a:pt x="2918" y="25305"/>
                  </a:cubicBezTo>
                  <a:cubicBezTo>
                    <a:pt x="2918" y="25358"/>
                    <a:pt x="2945" y="25412"/>
                    <a:pt x="2999" y="25412"/>
                  </a:cubicBezTo>
                  <a:cubicBezTo>
                    <a:pt x="4952" y="26402"/>
                    <a:pt x="6157" y="28356"/>
                    <a:pt x="6157" y="30524"/>
                  </a:cubicBezTo>
                  <a:cubicBezTo>
                    <a:pt x="6157" y="32692"/>
                    <a:pt x="4952" y="34646"/>
                    <a:pt x="2999" y="35636"/>
                  </a:cubicBezTo>
                  <a:cubicBezTo>
                    <a:pt x="2945" y="35663"/>
                    <a:pt x="2918" y="35717"/>
                    <a:pt x="2918" y="35770"/>
                  </a:cubicBezTo>
                  <a:cubicBezTo>
                    <a:pt x="3079" y="37831"/>
                    <a:pt x="1607" y="39651"/>
                    <a:pt x="81" y="40535"/>
                  </a:cubicBezTo>
                  <a:cubicBezTo>
                    <a:pt x="54" y="40561"/>
                    <a:pt x="28" y="40588"/>
                    <a:pt x="1" y="40615"/>
                  </a:cubicBezTo>
                  <a:cubicBezTo>
                    <a:pt x="1" y="40668"/>
                    <a:pt x="28" y="40749"/>
                    <a:pt x="54" y="40775"/>
                  </a:cubicBezTo>
                  <a:cubicBezTo>
                    <a:pt x="1794" y="41766"/>
                    <a:pt x="2918" y="43639"/>
                    <a:pt x="2918" y="45540"/>
                  </a:cubicBezTo>
                  <a:cubicBezTo>
                    <a:pt x="2918" y="45540"/>
                    <a:pt x="2918" y="45566"/>
                    <a:pt x="2918" y="45566"/>
                  </a:cubicBezTo>
                  <a:cubicBezTo>
                    <a:pt x="2918" y="45620"/>
                    <a:pt x="2945" y="45674"/>
                    <a:pt x="2999" y="45674"/>
                  </a:cubicBezTo>
                  <a:cubicBezTo>
                    <a:pt x="4952" y="46664"/>
                    <a:pt x="6157" y="48618"/>
                    <a:pt x="6157" y="50786"/>
                  </a:cubicBezTo>
                  <a:cubicBezTo>
                    <a:pt x="6157" y="52954"/>
                    <a:pt x="4952" y="54934"/>
                    <a:pt x="2999" y="55898"/>
                  </a:cubicBezTo>
                  <a:cubicBezTo>
                    <a:pt x="2945" y="55925"/>
                    <a:pt x="2918" y="55952"/>
                    <a:pt x="2918" y="56005"/>
                  </a:cubicBezTo>
                  <a:cubicBezTo>
                    <a:pt x="2865" y="58012"/>
                    <a:pt x="1821" y="59806"/>
                    <a:pt x="81" y="60796"/>
                  </a:cubicBezTo>
                  <a:cubicBezTo>
                    <a:pt x="54" y="60823"/>
                    <a:pt x="28" y="60850"/>
                    <a:pt x="1" y="60903"/>
                  </a:cubicBezTo>
                  <a:cubicBezTo>
                    <a:pt x="1" y="60957"/>
                    <a:pt x="28" y="61010"/>
                    <a:pt x="54" y="61037"/>
                  </a:cubicBezTo>
                  <a:cubicBezTo>
                    <a:pt x="1794" y="62054"/>
                    <a:pt x="2865" y="63847"/>
                    <a:pt x="2918" y="65828"/>
                  </a:cubicBezTo>
                  <a:cubicBezTo>
                    <a:pt x="2918" y="65882"/>
                    <a:pt x="2945" y="65935"/>
                    <a:pt x="2999" y="65962"/>
                  </a:cubicBezTo>
                  <a:cubicBezTo>
                    <a:pt x="4952" y="66925"/>
                    <a:pt x="6157" y="68879"/>
                    <a:pt x="6157" y="71047"/>
                  </a:cubicBezTo>
                  <a:cubicBezTo>
                    <a:pt x="6157" y="73242"/>
                    <a:pt x="4952" y="75196"/>
                    <a:pt x="2999" y="76160"/>
                  </a:cubicBezTo>
                  <a:cubicBezTo>
                    <a:pt x="2945" y="76186"/>
                    <a:pt x="2918" y="76240"/>
                    <a:pt x="2918" y="76267"/>
                  </a:cubicBezTo>
                  <a:cubicBezTo>
                    <a:pt x="2865" y="78274"/>
                    <a:pt x="1821" y="80067"/>
                    <a:pt x="81" y="81084"/>
                  </a:cubicBezTo>
                  <a:cubicBezTo>
                    <a:pt x="1" y="81111"/>
                    <a:pt x="1" y="81191"/>
                    <a:pt x="28" y="81245"/>
                  </a:cubicBezTo>
                  <a:cubicBezTo>
                    <a:pt x="45" y="81296"/>
                    <a:pt x="83" y="81315"/>
                    <a:pt x="123" y="81315"/>
                  </a:cubicBezTo>
                  <a:cubicBezTo>
                    <a:pt x="145" y="81315"/>
                    <a:pt x="169" y="81308"/>
                    <a:pt x="188" y="81299"/>
                  </a:cubicBezTo>
                  <a:cubicBezTo>
                    <a:pt x="1981" y="80255"/>
                    <a:pt x="3106" y="78408"/>
                    <a:pt x="3159" y="76347"/>
                  </a:cubicBezTo>
                  <a:cubicBezTo>
                    <a:pt x="5167" y="75330"/>
                    <a:pt x="6398" y="73296"/>
                    <a:pt x="6398" y="71047"/>
                  </a:cubicBezTo>
                  <a:cubicBezTo>
                    <a:pt x="6398" y="68826"/>
                    <a:pt x="5167" y="66792"/>
                    <a:pt x="3159" y="65748"/>
                  </a:cubicBezTo>
                  <a:cubicBezTo>
                    <a:pt x="3106" y="63767"/>
                    <a:pt x="2062" y="61974"/>
                    <a:pt x="376" y="60930"/>
                  </a:cubicBezTo>
                  <a:cubicBezTo>
                    <a:pt x="2062" y="59859"/>
                    <a:pt x="3106" y="58093"/>
                    <a:pt x="3159" y="56085"/>
                  </a:cubicBezTo>
                  <a:cubicBezTo>
                    <a:pt x="5167" y="55068"/>
                    <a:pt x="6398" y="53034"/>
                    <a:pt x="6398" y="50786"/>
                  </a:cubicBezTo>
                  <a:cubicBezTo>
                    <a:pt x="6398" y="48537"/>
                    <a:pt x="5167" y="46530"/>
                    <a:pt x="3159" y="45486"/>
                  </a:cubicBezTo>
                  <a:cubicBezTo>
                    <a:pt x="3159" y="43586"/>
                    <a:pt x="2062" y="41739"/>
                    <a:pt x="376" y="40668"/>
                  </a:cubicBezTo>
                  <a:cubicBezTo>
                    <a:pt x="1901" y="39705"/>
                    <a:pt x="3293" y="37885"/>
                    <a:pt x="3186" y="35824"/>
                  </a:cubicBezTo>
                  <a:cubicBezTo>
                    <a:pt x="5167" y="34780"/>
                    <a:pt x="6398" y="32772"/>
                    <a:pt x="6398" y="30524"/>
                  </a:cubicBezTo>
                  <a:cubicBezTo>
                    <a:pt x="6398" y="28276"/>
                    <a:pt x="5167" y="26268"/>
                    <a:pt x="3159" y="25225"/>
                  </a:cubicBezTo>
                  <a:cubicBezTo>
                    <a:pt x="3079" y="23244"/>
                    <a:pt x="2035" y="21451"/>
                    <a:pt x="376" y="20407"/>
                  </a:cubicBezTo>
                  <a:cubicBezTo>
                    <a:pt x="2062" y="19336"/>
                    <a:pt x="3186" y="17436"/>
                    <a:pt x="3186" y="15616"/>
                  </a:cubicBezTo>
                  <a:cubicBezTo>
                    <a:pt x="3186" y="15589"/>
                    <a:pt x="3186" y="15589"/>
                    <a:pt x="3186" y="15562"/>
                  </a:cubicBezTo>
                  <a:cubicBezTo>
                    <a:pt x="5167" y="14518"/>
                    <a:pt x="6398" y="12511"/>
                    <a:pt x="6398" y="10263"/>
                  </a:cubicBezTo>
                  <a:cubicBezTo>
                    <a:pt x="6398" y="8014"/>
                    <a:pt x="5167" y="6007"/>
                    <a:pt x="3186" y="4963"/>
                  </a:cubicBezTo>
                  <a:cubicBezTo>
                    <a:pt x="3186" y="3036"/>
                    <a:pt x="1981" y="1055"/>
                    <a:pt x="188" y="11"/>
                  </a:cubicBezTo>
                  <a:cubicBezTo>
                    <a:pt x="174" y="4"/>
                    <a:pt x="158" y="1"/>
                    <a:pt x="1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4"/>
            <p:cNvSpPr/>
            <p:nvPr/>
          </p:nvSpPr>
          <p:spPr>
            <a:xfrm>
              <a:off x="224725" y="2845375"/>
              <a:ext cx="159950" cy="2032675"/>
            </a:xfrm>
            <a:custGeom>
              <a:avLst/>
              <a:gdLst/>
              <a:ahLst/>
              <a:cxnLst/>
              <a:rect l="l" t="t" r="r" b="b"/>
              <a:pathLst>
                <a:path w="6398" h="81307" extrusionOk="0">
                  <a:moveTo>
                    <a:pt x="126" y="1"/>
                  </a:moveTo>
                  <a:cubicBezTo>
                    <a:pt x="81" y="1"/>
                    <a:pt x="44" y="24"/>
                    <a:pt x="27" y="57"/>
                  </a:cubicBezTo>
                  <a:cubicBezTo>
                    <a:pt x="27" y="84"/>
                    <a:pt x="1" y="110"/>
                    <a:pt x="1" y="137"/>
                  </a:cubicBezTo>
                  <a:cubicBezTo>
                    <a:pt x="1" y="164"/>
                    <a:pt x="27" y="217"/>
                    <a:pt x="81" y="244"/>
                  </a:cubicBezTo>
                  <a:cubicBezTo>
                    <a:pt x="1821" y="1234"/>
                    <a:pt x="2972" y="3162"/>
                    <a:pt x="2918" y="5035"/>
                  </a:cubicBezTo>
                  <a:cubicBezTo>
                    <a:pt x="2945" y="5089"/>
                    <a:pt x="2945" y="5142"/>
                    <a:pt x="2998" y="5142"/>
                  </a:cubicBezTo>
                  <a:cubicBezTo>
                    <a:pt x="4952" y="6133"/>
                    <a:pt x="6157" y="8086"/>
                    <a:pt x="6157" y="10254"/>
                  </a:cubicBezTo>
                  <a:cubicBezTo>
                    <a:pt x="6157" y="12422"/>
                    <a:pt x="4952" y="14376"/>
                    <a:pt x="2998" y="15367"/>
                  </a:cubicBezTo>
                  <a:cubicBezTo>
                    <a:pt x="2945" y="15393"/>
                    <a:pt x="2918" y="15447"/>
                    <a:pt x="2918" y="15474"/>
                  </a:cubicBezTo>
                  <a:cubicBezTo>
                    <a:pt x="2972" y="17321"/>
                    <a:pt x="1848" y="19248"/>
                    <a:pt x="108" y="20265"/>
                  </a:cubicBezTo>
                  <a:cubicBezTo>
                    <a:pt x="54" y="20292"/>
                    <a:pt x="27" y="20318"/>
                    <a:pt x="27" y="20345"/>
                  </a:cubicBezTo>
                  <a:cubicBezTo>
                    <a:pt x="1" y="20425"/>
                    <a:pt x="27" y="20479"/>
                    <a:pt x="81" y="20506"/>
                  </a:cubicBezTo>
                  <a:cubicBezTo>
                    <a:pt x="1794" y="21496"/>
                    <a:pt x="2865" y="23289"/>
                    <a:pt x="2918" y="25297"/>
                  </a:cubicBezTo>
                  <a:cubicBezTo>
                    <a:pt x="2945" y="25350"/>
                    <a:pt x="2972" y="25404"/>
                    <a:pt x="2998" y="25404"/>
                  </a:cubicBezTo>
                  <a:cubicBezTo>
                    <a:pt x="4952" y="26394"/>
                    <a:pt x="6157" y="28348"/>
                    <a:pt x="6157" y="30516"/>
                  </a:cubicBezTo>
                  <a:cubicBezTo>
                    <a:pt x="6157" y="32684"/>
                    <a:pt x="4952" y="34665"/>
                    <a:pt x="2998" y="35628"/>
                  </a:cubicBezTo>
                  <a:cubicBezTo>
                    <a:pt x="2945" y="35655"/>
                    <a:pt x="2918" y="35709"/>
                    <a:pt x="2918" y="35762"/>
                  </a:cubicBezTo>
                  <a:cubicBezTo>
                    <a:pt x="3106" y="37823"/>
                    <a:pt x="1633" y="39643"/>
                    <a:pt x="108" y="40526"/>
                  </a:cubicBezTo>
                  <a:cubicBezTo>
                    <a:pt x="54" y="40553"/>
                    <a:pt x="27" y="40580"/>
                    <a:pt x="27" y="40633"/>
                  </a:cubicBezTo>
                  <a:cubicBezTo>
                    <a:pt x="1" y="40687"/>
                    <a:pt x="27" y="40741"/>
                    <a:pt x="81" y="40767"/>
                  </a:cubicBezTo>
                  <a:cubicBezTo>
                    <a:pt x="1821" y="41784"/>
                    <a:pt x="2918" y="43631"/>
                    <a:pt x="2918" y="45532"/>
                  </a:cubicBezTo>
                  <a:cubicBezTo>
                    <a:pt x="2918" y="45558"/>
                    <a:pt x="2918" y="45558"/>
                    <a:pt x="2918" y="45558"/>
                  </a:cubicBezTo>
                  <a:cubicBezTo>
                    <a:pt x="2918" y="45612"/>
                    <a:pt x="2945" y="45665"/>
                    <a:pt x="2998" y="45692"/>
                  </a:cubicBezTo>
                  <a:cubicBezTo>
                    <a:pt x="4952" y="46656"/>
                    <a:pt x="6157" y="48610"/>
                    <a:pt x="6157" y="50778"/>
                  </a:cubicBezTo>
                  <a:cubicBezTo>
                    <a:pt x="6157" y="52972"/>
                    <a:pt x="4952" y="54926"/>
                    <a:pt x="2998" y="55890"/>
                  </a:cubicBezTo>
                  <a:cubicBezTo>
                    <a:pt x="2945" y="55917"/>
                    <a:pt x="2918" y="55970"/>
                    <a:pt x="2918" y="55997"/>
                  </a:cubicBezTo>
                  <a:cubicBezTo>
                    <a:pt x="2891" y="58004"/>
                    <a:pt x="1821" y="59798"/>
                    <a:pt x="108" y="60815"/>
                  </a:cubicBezTo>
                  <a:cubicBezTo>
                    <a:pt x="54" y="60815"/>
                    <a:pt x="27" y="60841"/>
                    <a:pt x="27" y="60895"/>
                  </a:cubicBezTo>
                  <a:cubicBezTo>
                    <a:pt x="1" y="60949"/>
                    <a:pt x="27" y="61002"/>
                    <a:pt x="81" y="61029"/>
                  </a:cubicBezTo>
                  <a:cubicBezTo>
                    <a:pt x="1821" y="62046"/>
                    <a:pt x="2891" y="63839"/>
                    <a:pt x="2918" y="65847"/>
                  </a:cubicBezTo>
                  <a:cubicBezTo>
                    <a:pt x="2918" y="65873"/>
                    <a:pt x="2945" y="65927"/>
                    <a:pt x="2998" y="65954"/>
                  </a:cubicBezTo>
                  <a:cubicBezTo>
                    <a:pt x="4952" y="66917"/>
                    <a:pt x="6157" y="68871"/>
                    <a:pt x="6157" y="71066"/>
                  </a:cubicBezTo>
                  <a:cubicBezTo>
                    <a:pt x="6157" y="73234"/>
                    <a:pt x="4952" y="75188"/>
                    <a:pt x="2998" y="76151"/>
                  </a:cubicBezTo>
                  <a:cubicBezTo>
                    <a:pt x="2945" y="76178"/>
                    <a:pt x="2918" y="76232"/>
                    <a:pt x="2918" y="76285"/>
                  </a:cubicBezTo>
                  <a:cubicBezTo>
                    <a:pt x="2891" y="78266"/>
                    <a:pt x="1821" y="80059"/>
                    <a:pt x="81" y="81076"/>
                  </a:cubicBezTo>
                  <a:cubicBezTo>
                    <a:pt x="27" y="81103"/>
                    <a:pt x="1" y="81183"/>
                    <a:pt x="27" y="81237"/>
                  </a:cubicBezTo>
                  <a:cubicBezTo>
                    <a:pt x="61" y="81288"/>
                    <a:pt x="95" y="81306"/>
                    <a:pt x="136" y="81306"/>
                  </a:cubicBezTo>
                  <a:cubicBezTo>
                    <a:pt x="160" y="81306"/>
                    <a:pt x="185" y="81300"/>
                    <a:pt x="215" y="81290"/>
                  </a:cubicBezTo>
                  <a:cubicBezTo>
                    <a:pt x="2008" y="80247"/>
                    <a:pt x="3106" y="78400"/>
                    <a:pt x="3186" y="76366"/>
                  </a:cubicBezTo>
                  <a:cubicBezTo>
                    <a:pt x="5166" y="75322"/>
                    <a:pt x="6398" y="73288"/>
                    <a:pt x="6398" y="71066"/>
                  </a:cubicBezTo>
                  <a:cubicBezTo>
                    <a:pt x="6398" y="68818"/>
                    <a:pt x="5166" y="66783"/>
                    <a:pt x="3186" y="65766"/>
                  </a:cubicBezTo>
                  <a:cubicBezTo>
                    <a:pt x="3106" y="63759"/>
                    <a:pt x="2062" y="61992"/>
                    <a:pt x="375" y="60922"/>
                  </a:cubicBezTo>
                  <a:cubicBezTo>
                    <a:pt x="2062" y="59878"/>
                    <a:pt x="3106" y="58085"/>
                    <a:pt x="3186" y="56077"/>
                  </a:cubicBezTo>
                  <a:cubicBezTo>
                    <a:pt x="5166" y="55060"/>
                    <a:pt x="6398" y="53026"/>
                    <a:pt x="6398" y="50778"/>
                  </a:cubicBezTo>
                  <a:cubicBezTo>
                    <a:pt x="6398" y="48556"/>
                    <a:pt x="5166" y="46522"/>
                    <a:pt x="3186" y="45505"/>
                  </a:cubicBezTo>
                  <a:cubicBezTo>
                    <a:pt x="3159" y="43604"/>
                    <a:pt x="2088" y="41731"/>
                    <a:pt x="375" y="40660"/>
                  </a:cubicBezTo>
                  <a:cubicBezTo>
                    <a:pt x="1901" y="39697"/>
                    <a:pt x="3293" y="37877"/>
                    <a:pt x="3186" y="35816"/>
                  </a:cubicBezTo>
                  <a:cubicBezTo>
                    <a:pt x="5166" y="34799"/>
                    <a:pt x="6398" y="32764"/>
                    <a:pt x="6398" y="30516"/>
                  </a:cubicBezTo>
                  <a:cubicBezTo>
                    <a:pt x="6398" y="28268"/>
                    <a:pt x="5166" y="26260"/>
                    <a:pt x="3186" y="25216"/>
                  </a:cubicBezTo>
                  <a:cubicBezTo>
                    <a:pt x="3079" y="23236"/>
                    <a:pt x="2062" y="21442"/>
                    <a:pt x="375" y="20399"/>
                  </a:cubicBezTo>
                  <a:cubicBezTo>
                    <a:pt x="2088" y="19328"/>
                    <a:pt x="3186" y="17454"/>
                    <a:pt x="3186" y="15608"/>
                  </a:cubicBezTo>
                  <a:cubicBezTo>
                    <a:pt x="3186" y="15581"/>
                    <a:pt x="3186" y="15581"/>
                    <a:pt x="3186" y="15554"/>
                  </a:cubicBezTo>
                  <a:cubicBezTo>
                    <a:pt x="5166" y="14510"/>
                    <a:pt x="6398" y="12503"/>
                    <a:pt x="6398" y="10254"/>
                  </a:cubicBezTo>
                  <a:cubicBezTo>
                    <a:pt x="6398" y="8006"/>
                    <a:pt x="5166" y="5999"/>
                    <a:pt x="3186" y="4955"/>
                  </a:cubicBezTo>
                  <a:cubicBezTo>
                    <a:pt x="3186" y="3028"/>
                    <a:pt x="1981" y="1047"/>
                    <a:pt x="215" y="30"/>
                  </a:cubicBezTo>
                  <a:cubicBezTo>
                    <a:pt x="184" y="10"/>
                    <a:pt x="153" y="1"/>
                    <a:pt x="1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1" name="Google Shape;261;p14"/>
          <p:cNvSpPr/>
          <p:nvPr/>
        </p:nvSpPr>
        <p:spPr>
          <a:xfrm rot="-7977677">
            <a:off x="1649745" y="498156"/>
            <a:ext cx="1601627" cy="1536805"/>
          </a:xfrm>
          <a:custGeom>
            <a:avLst/>
            <a:gdLst/>
            <a:ahLst/>
            <a:cxnLst/>
            <a:rect l="l" t="t" r="r" b="b"/>
            <a:pathLst>
              <a:path w="20582" h="19749" extrusionOk="0">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4"/>
          <p:cNvSpPr/>
          <p:nvPr/>
        </p:nvSpPr>
        <p:spPr>
          <a:xfrm>
            <a:off x="7092213" y="3598577"/>
            <a:ext cx="1434654" cy="1265482"/>
          </a:xfrm>
          <a:custGeom>
            <a:avLst/>
            <a:gdLst/>
            <a:ahLst/>
            <a:cxnLst/>
            <a:rect l="l" t="t" r="r" b="b"/>
            <a:pathLst>
              <a:path w="13679" h="12066" extrusionOk="0">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Numbers and text">
  <p:cSld name="CUSTOM_24">
    <p:spTree>
      <p:nvGrpSpPr>
        <p:cNvPr id="1" name="Shape 263"/>
        <p:cNvGrpSpPr/>
        <p:nvPr/>
      </p:nvGrpSpPr>
      <p:grpSpPr>
        <a:xfrm>
          <a:off x="0" y="0"/>
          <a:ext cx="0" cy="0"/>
          <a:chOff x="0" y="0"/>
          <a:chExt cx="0" cy="0"/>
        </a:xfrm>
      </p:grpSpPr>
      <p:sp>
        <p:nvSpPr>
          <p:cNvPr id="264" name="Google Shape;264;p15"/>
          <p:cNvSpPr/>
          <p:nvPr/>
        </p:nvSpPr>
        <p:spPr>
          <a:xfrm rot="2465585" flipH="1">
            <a:off x="-2193957" y="2702195"/>
            <a:ext cx="4267802" cy="2625668"/>
          </a:xfrm>
          <a:custGeom>
            <a:avLst/>
            <a:gdLst/>
            <a:ahLst/>
            <a:cxnLst/>
            <a:rect l="l" t="t" r="r" b="b"/>
            <a:pathLst>
              <a:path w="59643" h="36694" extrusionOk="0">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5"/>
          <p:cNvSpPr/>
          <p:nvPr/>
        </p:nvSpPr>
        <p:spPr>
          <a:xfrm rot="-6430284" flipH="1">
            <a:off x="6992855" y="-1008460"/>
            <a:ext cx="3967958" cy="3604468"/>
          </a:xfrm>
          <a:custGeom>
            <a:avLst/>
            <a:gdLst/>
            <a:ahLst/>
            <a:cxnLst/>
            <a:rect l="l" t="t" r="r" b="b"/>
            <a:pathLst>
              <a:path w="65181" h="59210" extrusionOk="0">
                <a:moveTo>
                  <a:pt x="23617" y="9808"/>
                </a:moveTo>
                <a:cubicBezTo>
                  <a:pt x="25785" y="15712"/>
                  <a:pt x="27153" y="21883"/>
                  <a:pt x="35092" y="17079"/>
                </a:cubicBezTo>
                <a:cubicBezTo>
                  <a:pt x="42998" y="12309"/>
                  <a:pt x="55740" y="12376"/>
                  <a:pt x="59276" y="17546"/>
                </a:cubicBezTo>
                <a:cubicBezTo>
                  <a:pt x="62812" y="22717"/>
                  <a:pt x="56140" y="30055"/>
                  <a:pt x="55940" y="36393"/>
                </a:cubicBezTo>
                <a:cubicBezTo>
                  <a:pt x="55740" y="42731"/>
                  <a:pt x="65180" y="49603"/>
                  <a:pt x="57741" y="54406"/>
                </a:cubicBezTo>
                <a:cubicBezTo>
                  <a:pt x="50303" y="59210"/>
                  <a:pt x="31556" y="57108"/>
                  <a:pt x="33224" y="47535"/>
                </a:cubicBezTo>
                <a:cubicBezTo>
                  <a:pt x="34892" y="37928"/>
                  <a:pt x="25719" y="35026"/>
                  <a:pt x="17579" y="31256"/>
                </a:cubicBezTo>
                <a:cubicBezTo>
                  <a:pt x="9440" y="27520"/>
                  <a:pt x="0" y="13744"/>
                  <a:pt x="7706" y="6872"/>
                </a:cubicBezTo>
                <a:cubicBezTo>
                  <a:pt x="15411" y="1"/>
                  <a:pt x="21449" y="3870"/>
                  <a:pt x="23617" y="980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5"/>
          <p:cNvSpPr/>
          <p:nvPr/>
        </p:nvSpPr>
        <p:spPr>
          <a:xfrm>
            <a:off x="-458900" y="-740250"/>
            <a:ext cx="2037008" cy="2154203"/>
          </a:xfrm>
          <a:custGeom>
            <a:avLst/>
            <a:gdLst/>
            <a:ahLst/>
            <a:cxnLst/>
            <a:rect l="l" t="t" r="r" b="b"/>
            <a:pathLst>
              <a:path w="13679" h="12066" extrusionOk="0">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5"/>
          <p:cNvSpPr txBox="1">
            <a:spLocks noGrp="1"/>
          </p:cNvSpPr>
          <p:nvPr>
            <p:ph type="subTitle" idx="1"/>
          </p:nvPr>
        </p:nvSpPr>
        <p:spPr>
          <a:xfrm>
            <a:off x="628701" y="3181975"/>
            <a:ext cx="2167800" cy="454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2200" b="1">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68" name="Google Shape;268;p15"/>
          <p:cNvSpPr txBox="1">
            <a:spLocks noGrp="1"/>
          </p:cNvSpPr>
          <p:nvPr>
            <p:ph type="subTitle" idx="2"/>
          </p:nvPr>
        </p:nvSpPr>
        <p:spPr>
          <a:xfrm>
            <a:off x="3488100" y="3181975"/>
            <a:ext cx="2167800" cy="454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2200" b="1">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69" name="Google Shape;269;p15"/>
          <p:cNvSpPr txBox="1">
            <a:spLocks noGrp="1"/>
          </p:cNvSpPr>
          <p:nvPr>
            <p:ph type="subTitle" idx="3"/>
          </p:nvPr>
        </p:nvSpPr>
        <p:spPr>
          <a:xfrm>
            <a:off x="628700" y="3649713"/>
            <a:ext cx="21678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70" name="Google Shape;270;p15"/>
          <p:cNvSpPr txBox="1">
            <a:spLocks noGrp="1"/>
          </p:cNvSpPr>
          <p:nvPr>
            <p:ph type="subTitle" idx="4"/>
          </p:nvPr>
        </p:nvSpPr>
        <p:spPr>
          <a:xfrm>
            <a:off x="3488100" y="3649713"/>
            <a:ext cx="21678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71" name="Google Shape;271;p15"/>
          <p:cNvSpPr txBox="1">
            <a:spLocks noGrp="1"/>
          </p:cNvSpPr>
          <p:nvPr>
            <p:ph type="title" hasCustomPrompt="1"/>
          </p:nvPr>
        </p:nvSpPr>
        <p:spPr>
          <a:xfrm>
            <a:off x="628699" y="1464438"/>
            <a:ext cx="2167800" cy="411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3000">
                <a:solidFill>
                  <a:schemeClr val="accent3"/>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
        <p:nvSpPr>
          <p:cNvPr id="272" name="Google Shape;272;p15"/>
          <p:cNvSpPr txBox="1">
            <a:spLocks noGrp="1"/>
          </p:cNvSpPr>
          <p:nvPr>
            <p:ph type="title" idx="5" hasCustomPrompt="1"/>
          </p:nvPr>
        </p:nvSpPr>
        <p:spPr>
          <a:xfrm>
            <a:off x="3456213" y="1464438"/>
            <a:ext cx="2167800" cy="411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3000">
                <a:solidFill>
                  <a:schemeClr val="accent5"/>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
        <p:nvSpPr>
          <p:cNvPr id="273" name="Google Shape;273;p15"/>
          <p:cNvSpPr txBox="1">
            <a:spLocks noGrp="1"/>
          </p:cNvSpPr>
          <p:nvPr>
            <p:ph type="subTitle" idx="6"/>
          </p:nvPr>
        </p:nvSpPr>
        <p:spPr>
          <a:xfrm>
            <a:off x="6347500" y="3181975"/>
            <a:ext cx="2167800" cy="454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2200" b="1">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74" name="Google Shape;274;p15"/>
          <p:cNvSpPr txBox="1">
            <a:spLocks noGrp="1"/>
          </p:cNvSpPr>
          <p:nvPr>
            <p:ph type="subTitle" idx="7"/>
          </p:nvPr>
        </p:nvSpPr>
        <p:spPr>
          <a:xfrm>
            <a:off x="6347488" y="3649713"/>
            <a:ext cx="21678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75" name="Google Shape;275;p15"/>
          <p:cNvSpPr txBox="1">
            <a:spLocks noGrp="1"/>
          </p:cNvSpPr>
          <p:nvPr>
            <p:ph type="title" idx="8" hasCustomPrompt="1"/>
          </p:nvPr>
        </p:nvSpPr>
        <p:spPr>
          <a:xfrm>
            <a:off x="6347501" y="1464438"/>
            <a:ext cx="2167800" cy="411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3000">
                <a:solidFill>
                  <a:schemeClr val="accent3"/>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
        <p:nvSpPr>
          <p:cNvPr id="276" name="Google Shape;276;p15"/>
          <p:cNvSpPr txBox="1">
            <a:spLocks noGrp="1"/>
          </p:cNvSpPr>
          <p:nvPr>
            <p:ph type="title" idx="9"/>
          </p:nvPr>
        </p:nvSpPr>
        <p:spPr>
          <a:xfrm>
            <a:off x="713250" y="523025"/>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Numbers and text 1">
  <p:cSld name="CUSTOM_25">
    <p:spTree>
      <p:nvGrpSpPr>
        <p:cNvPr id="1" name="Shape 277"/>
        <p:cNvGrpSpPr/>
        <p:nvPr/>
      </p:nvGrpSpPr>
      <p:grpSpPr>
        <a:xfrm>
          <a:off x="0" y="0"/>
          <a:ext cx="0" cy="0"/>
          <a:chOff x="0" y="0"/>
          <a:chExt cx="0" cy="0"/>
        </a:xfrm>
      </p:grpSpPr>
      <p:sp>
        <p:nvSpPr>
          <p:cNvPr id="278" name="Google Shape;278;p16"/>
          <p:cNvSpPr/>
          <p:nvPr/>
        </p:nvSpPr>
        <p:spPr>
          <a:xfrm rot="672094">
            <a:off x="5584289" y="562638"/>
            <a:ext cx="4680680" cy="4251900"/>
          </a:xfrm>
          <a:custGeom>
            <a:avLst/>
            <a:gdLst/>
            <a:ahLst/>
            <a:cxnLst/>
            <a:rect l="l" t="t" r="r" b="b"/>
            <a:pathLst>
              <a:path w="65181" h="59210" extrusionOk="0">
                <a:moveTo>
                  <a:pt x="23617" y="9808"/>
                </a:moveTo>
                <a:cubicBezTo>
                  <a:pt x="25785" y="15712"/>
                  <a:pt x="27153" y="21883"/>
                  <a:pt x="35092" y="17079"/>
                </a:cubicBezTo>
                <a:cubicBezTo>
                  <a:pt x="42998" y="12309"/>
                  <a:pt x="55740" y="12376"/>
                  <a:pt x="59276" y="17546"/>
                </a:cubicBezTo>
                <a:cubicBezTo>
                  <a:pt x="62812" y="22717"/>
                  <a:pt x="56140" y="30055"/>
                  <a:pt x="55940" y="36393"/>
                </a:cubicBezTo>
                <a:cubicBezTo>
                  <a:pt x="55740" y="42731"/>
                  <a:pt x="65180" y="49603"/>
                  <a:pt x="57741" y="54406"/>
                </a:cubicBezTo>
                <a:cubicBezTo>
                  <a:pt x="50303" y="59210"/>
                  <a:pt x="31556" y="57108"/>
                  <a:pt x="33224" y="47535"/>
                </a:cubicBezTo>
                <a:cubicBezTo>
                  <a:pt x="34892" y="37928"/>
                  <a:pt x="25719" y="35026"/>
                  <a:pt x="17579" y="31256"/>
                </a:cubicBezTo>
                <a:cubicBezTo>
                  <a:pt x="9440" y="27520"/>
                  <a:pt x="0" y="13744"/>
                  <a:pt x="7706" y="6872"/>
                </a:cubicBezTo>
                <a:cubicBezTo>
                  <a:pt x="15411" y="1"/>
                  <a:pt x="21449" y="3870"/>
                  <a:pt x="23617" y="980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16"/>
          <p:cNvSpPr/>
          <p:nvPr/>
        </p:nvSpPr>
        <p:spPr>
          <a:xfrm rot="3414914">
            <a:off x="-1520563" y="790995"/>
            <a:ext cx="3987256" cy="3391668"/>
          </a:xfrm>
          <a:custGeom>
            <a:avLst/>
            <a:gdLst/>
            <a:ahLst/>
            <a:cxnLst/>
            <a:rect l="l" t="t" r="r" b="b"/>
            <a:pathLst>
              <a:path w="61178" h="52038" extrusionOk="0">
                <a:moveTo>
                  <a:pt x="4170" y="12043"/>
                </a:moveTo>
                <a:cubicBezTo>
                  <a:pt x="7339" y="7239"/>
                  <a:pt x="14177" y="1"/>
                  <a:pt x="24184" y="5571"/>
                </a:cubicBezTo>
                <a:cubicBezTo>
                  <a:pt x="34191" y="11142"/>
                  <a:pt x="29988" y="17146"/>
                  <a:pt x="34024" y="21249"/>
                </a:cubicBezTo>
                <a:cubicBezTo>
                  <a:pt x="38061" y="25319"/>
                  <a:pt x="43198" y="25586"/>
                  <a:pt x="51103" y="27253"/>
                </a:cubicBezTo>
                <a:cubicBezTo>
                  <a:pt x="58976" y="28921"/>
                  <a:pt x="61177" y="36093"/>
                  <a:pt x="54472" y="41664"/>
                </a:cubicBezTo>
                <a:cubicBezTo>
                  <a:pt x="47801" y="47268"/>
                  <a:pt x="33758" y="52038"/>
                  <a:pt x="26819" y="46467"/>
                </a:cubicBezTo>
                <a:cubicBezTo>
                  <a:pt x="19848" y="40930"/>
                  <a:pt x="11108" y="34826"/>
                  <a:pt x="5537" y="31590"/>
                </a:cubicBezTo>
                <a:cubicBezTo>
                  <a:pt x="0" y="28388"/>
                  <a:pt x="967" y="16879"/>
                  <a:pt x="4170" y="1204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0" name="Google Shape;280;p16"/>
          <p:cNvGrpSpPr/>
          <p:nvPr/>
        </p:nvGrpSpPr>
        <p:grpSpPr>
          <a:xfrm rot="10800000" flipH="1">
            <a:off x="430416" y="1844182"/>
            <a:ext cx="1696762" cy="1688828"/>
            <a:chOff x="2414491" y="671177"/>
            <a:chExt cx="1830972" cy="1822411"/>
          </a:xfrm>
        </p:grpSpPr>
        <p:sp>
          <p:nvSpPr>
            <p:cNvPr id="281" name="Google Shape;281;p16"/>
            <p:cNvSpPr/>
            <p:nvPr/>
          </p:nvSpPr>
          <p:spPr>
            <a:xfrm>
              <a:off x="2414491" y="671177"/>
              <a:ext cx="1830972" cy="1822391"/>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16"/>
            <p:cNvSpPr/>
            <p:nvPr/>
          </p:nvSpPr>
          <p:spPr>
            <a:xfrm>
              <a:off x="2796545" y="833253"/>
              <a:ext cx="9704" cy="7538"/>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16"/>
            <p:cNvSpPr/>
            <p:nvPr/>
          </p:nvSpPr>
          <p:spPr>
            <a:xfrm>
              <a:off x="2899597" y="677633"/>
              <a:ext cx="287659" cy="242590"/>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16"/>
            <p:cNvSpPr/>
            <p:nvPr/>
          </p:nvSpPr>
          <p:spPr>
            <a:xfrm>
              <a:off x="3280608" y="671177"/>
              <a:ext cx="288742" cy="249046"/>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16"/>
            <p:cNvSpPr/>
            <p:nvPr/>
          </p:nvSpPr>
          <p:spPr>
            <a:xfrm>
              <a:off x="3662662" y="776354"/>
              <a:ext cx="109506" cy="64437"/>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16"/>
            <p:cNvSpPr/>
            <p:nvPr/>
          </p:nvSpPr>
          <p:spPr>
            <a:xfrm>
              <a:off x="3803246" y="797847"/>
              <a:ext cx="6496" cy="122378"/>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16"/>
            <p:cNvSpPr/>
            <p:nvPr/>
          </p:nvSpPr>
          <p:spPr>
            <a:xfrm>
              <a:off x="2475641" y="1246463"/>
              <a:ext cx="2205" cy="433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16"/>
            <p:cNvSpPr/>
            <p:nvPr/>
          </p:nvSpPr>
          <p:spPr>
            <a:xfrm>
              <a:off x="2616265" y="1006036"/>
              <a:ext cx="2165" cy="220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16"/>
            <p:cNvSpPr/>
            <p:nvPr/>
          </p:nvSpPr>
          <p:spPr>
            <a:xfrm>
              <a:off x="2535748" y="1119794"/>
              <a:ext cx="82681" cy="51565"/>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16"/>
            <p:cNvSpPr/>
            <p:nvPr/>
          </p:nvSpPr>
          <p:spPr>
            <a:xfrm>
              <a:off x="2711778" y="921268"/>
              <a:ext cx="287659" cy="329521"/>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16"/>
            <p:cNvSpPr/>
            <p:nvPr/>
          </p:nvSpPr>
          <p:spPr>
            <a:xfrm>
              <a:off x="3092789" y="921268"/>
              <a:ext cx="288742" cy="32843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16"/>
            <p:cNvSpPr/>
            <p:nvPr/>
          </p:nvSpPr>
          <p:spPr>
            <a:xfrm>
              <a:off x="3474843" y="921268"/>
              <a:ext cx="287659" cy="32843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16"/>
            <p:cNvSpPr/>
            <p:nvPr/>
          </p:nvSpPr>
          <p:spPr>
            <a:xfrm>
              <a:off x="3855854" y="953467"/>
              <a:ext cx="287659" cy="296240"/>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16"/>
            <p:cNvSpPr/>
            <p:nvPr/>
          </p:nvSpPr>
          <p:spPr>
            <a:xfrm>
              <a:off x="2417699" y="1498640"/>
              <a:ext cx="7538" cy="9704"/>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16"/>
            <p:cNvSpPr/>
            <p:nvPr/>
          </p:nvSpPr>
          <p:spPr>
            <a:xfrm>
              <a:off x="2518586" y="1259335"/>
              <a:ext cx="287659" cy="32843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16"/>
            <p:cNvSpPr/>
            <p:nvPr/>
          </p:nvSpPr>
          <p:spPr>
            <a:xfrm>
              <a:off x="2899597" y="1259335"/>
              <a:ext cx="287659" cy="32843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16"/>
            <p:cNvSpPr/>
            <p:nvPr/>
          </p:nvSpPr>
          <p:spPr>
            <a:xfrm>
              <a:off x="3280608" y="1259335"/>
              <a:ext cx="288742" cy="32843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16"/>
            <p:cNvSpPr/>
            <p:nvPr/>
          </p:nvSpPr>
          <p:spPr>
            <a:xfrm>
              <a:off x="3662662" y="1258252"/>
              <a:ext cx="287659" cy="329521"/>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16"/>
            <p:cNvSpPr/>
            <p:nvPr/>
          </p:nvSpPr>
          <p:spPr>
            <a:xfrm>
              <a:off x="4043673" y="1258252"/>
              <a:ext cx="193230" cy="329521"/>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16"/>
            <p:cNvSpPr/>
            <p:nvPr/>
          </p:nvSpPr>
          <p:spPr>
            <a:xfrm>
              <a:off x="2423072" y="1578074"/>
              <a:ext cx="195355" cy="32843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16"/>
            <p:cNvSpPr/>
            <p:nvPr/>
          </p:nvSpPr>
          <p:spPr>
            <a:xfrm>
              <a:off x="2711778" y="1578074"/>
              <a:ext cx="287659" cy="32843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16"/>
            <p:cNvSpPr/>
            <p:nvPr/>
          </p:nvSpPr>
          <p:spPr>
            <a:xfrm>
              <a:off x="3092789" y="1578074"/>
              <a:ext cx="288742" cy="32843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16"/>
            <p:cNvSpPr/>
            <p:nvPr/>
          </p:nvSpPr>
          <p:spPr>
            <a:xfrm>
              <a:off x="3474843" y="1578074"/>
              <a:ext cx="287659" cy="32843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16"/>
            <p:cNvSpPr/>
            <p:nvPr/>
          </p:nvSpPr>
          <p:spPr>
            <a:xfrm>
              <a:off x="3855854" y="1578074"/>
              <a:ext cx="287659" cy="32843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16"/>
            <p:cNvSpPr/>
            <p:nvPr/>
          </p:nvSpPr>
          <p:spPr>
            <a:xfrm>
              <a:off x="2518586" y="1919388"/>
              <a:ext cx="287659" cy="293033"/>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16"/>
            <p:cNvSpPr/>
            <p:nvPr/>
          </p:nvSpPr>
          <p:spPr>
            <a:xfrm>
              <a:off x="2899597" y="1919388"/>
              <a:ext cx="287659" cy="32843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16"/>
            <p:cNvSpPr/>
            <p:nvPr/>
          </p:nvSpPr>
          <p:spPr>
            <a:xfrm>
              <a:off x="3280608" y="1919388"/>
              <a:ext cx="288742" cy="32843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16"/>
            <p:cNvSpPr/>
            <p:nvPr/>
          </p:nvSpPr>
          <p:spPr>
            <a:xfrm>
              <a:off x="3662662" y="1919388"/>
              <a:ext cx="287659" cy="32843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16"/>
            <p:cNvSpPr/>
            <p:nvPr/>
          </p:nvSpPr>
          <p:spPr>
            <a:xfrm>
              <a:off x="4043673" y="1998782"/>
              <a:ext cx="78391" cy="4940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16"/>
            <p:cNvSpPr/>
            <p:nvPr/>
          </p:nvSpPr>
          <p:spPr>
            <a:xfrm>
              <a:off x="2884560" y="2317561"/>
              <a:ext cx="114879" cy="68727"/>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16"/>
            <p:cNvSpPr/>
            <p:nvPr/>
          </p:nvSpPr>
          <p:spPr>
            <a:xfrm>
              <a:off x="2852362" y="2238127"/>
              <a:ext cx="6496" cy="129916"/>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16"/>
            <p:cNvSpPr/>
            <p:nvPr/>
          </p:nvSpPr>
          <p:spPr>
            <a:xfrm>
              <a:off x="3092789" y="2238127"/>
              <a:ext cx="288742" cy="255461"/>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16"/>
            <p:cNvSpPr/>
            <p:nvPr/>
          </p:nvSpPr>
          <p:spPr>
            <a:xfrm>
              <a:off x="3474843" y="2238127"/>
              <a:ext cx="287659" cy="24796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16"/>
            <p:cNvSpPr/>
            <p:nvPr/>
          </p:nvSpPr>
          <p:spPr>
            <a:xfrm>
              <a:off x="3855854" y="2317561"/>
              <a:ext cx="12911" cy="9704"/>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5" name="Google Shape;315;p16"/>
          <p:cNvSpPr/>
          <p:nvPr/>
        </p:nvSpPr>
        <p:spPr>
          <a:xfrm rot="1095657">
            <a:off x="1778030" y="3865579"/>
            <a:ext cx="1021004" cy="1333445"/>
          </a:xfrm>
          <a:custGeom>
            <a:avLst/>
            <a:gdLst/>
            <a:ahLst/>
            <a:cxnLst/>
            <a:rect l="l" t="t" r="r" b="b"/>
            <a:pathLst>
              <a:path w="17277" h="22564" extrusionOk="0">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16"/>
          <p:cNvSpPr txBox="1">
            <a:spLocks noGrp="1"/>
          </p:cNvSpPr>
          <p:nvPr>
            <p:ph type="subTitle" idx="1"/>
          </p:nvPr>
        </p:nvSpPr>
        <p:spPr>
          <a:xfrm>
            <a:off x="2718750" y="1540138"/>
            <a:ext cx="3706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1600"/>
            </a:lvl1pPr>
            <a:lvl2pPr lvl="1" algn="r" rtl="0">
              <a:spcBef>
                <a:spcPts val="0"/>
              </a:spcBef>
              <a:spcAft>
                <a:spcPts val="0"/>
              </a:spcAft>
              <a:buSzPts val="1400"/>
              <a:buNone/>
              <a:defRPr/>
            </a:lvl2pPr>
            <a:lvl3pPr lvl="2" algn="r" rtl="0">
              <a:spcBef>
                <a:spcPts val="0"/>
              </a:spcBef>
              <a:spcAft>
                <a:spcPts val="0"/>
              </a:spcAft>
              <a:buSzPts val="1400"/>
              <a:buNone/>
              <a:defRPr/>
            </a:lvl3pPr>
            <a:lvl4pPr lvl="3" algn="r" rtl="0">
              <a:spcBef>
                <a:spcPts val="0"/>
              </a:spcBef>
              <a:spcAft>
                <a:spcPts val="0"/>
              </a:spcAft>
              <a:buSzPts val="1400"/>
              <a:buNone/>
              <a:defRPr/>
            </a:lvl4pPr>
            <a:lvl5pPr lvl="4" algn="r" rtl="0">
              <a:spcBef>
                <a:spcPts val="0"/>
              </a:spcBef>
              <a:spcAft>
                <a:spcPts val="0"/>
              </a:spcAft>
              <a:buSzPts val="1400"/>
              <a:buNone/>
              <a:defRPr/>
            </a:lvl5pPr>
            <a:lvl6pPr lvl="5" algn="r" rtl="0">
              <a:spcBef>
                <a:spcPts val="0"/>
              </a:spcBef>
              <a:spcAft>
                <a:spcPts val="0"/>
              </a:spcAft>
              <a:buSzPts val="1400"/>
              <a:buNone/>
              <a:defRPr/>
            </a:lvl6pPr>
            <a:lvl7pPr lvl="6" algn="r" rtl="0">
              <a:spcBef>
                <a:spcPts val="0"/>
              </a:spcBef>
              <a:spcAft>
                <a:spcPts val="0"/>
              </a:spcAft>
              <a:buSzPts val="1400"/>
              <a:buNone/>
              <a:defRPr/>
            </a:lvl7pPr>
            <a:lvl8pPr lvl="7" algn="r" rtl="0">
              <a:spcBef>
                <a:spcPts val="0"/>
              </a:spcBef>
              <a:spcAft>
                <a:spcPts val="0"/>
              </a:spcAft>
              <a:buSzPts val="1400"/>
              <a:buNone/>
              <a:defRPr/>
            </a:lvl8pPr>
            <a:lvl9pPr lvl="8" algn="r" rtl="0">
              <a:spcBef>
                <a:spcPts val="0"/>
              </a:spcBef>
              <a:spcAft>
                <a:spcPts val="0"/>
              </a:spcAft>
              <a:buSzPts val="1400"/>
              <a:buNone/>
              <a:defRPr/>
            </a:lvl9pPr>
          </a:lstStyle>
          <a:p>
            <a:endParaRPr/>
          </a:p>
        </p:txBody>
      </p:sp>
      <p:sp>
        <p:nvSpPr>
          <p:cNvPr id="317" name="Google Shape;317;p16"/>
          <p:cNvSpPr txBox="1">
            <a:spLocks noGrp="1"/>
          </p:cNvSpPr>
          <p:nvPr>
            <p:ph type="title" hasCustomPrompt="1"/>
          </p:nvPr>
        </p:nvSpPr>
        <p:spPr>
          <a:xfrm>
            <a:off x="2718750" y="967438"/>
            <a:ext cx="37065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4600">
                <a:solidFill>
                  <a:schemeClr val="accent1"/>
                </a:solidFill>
              </a:defRPr>
            </a:lvl1pPr>
            <a:lvl2pPr lvl="1" algn="r" rtl="0">
              <a:spcBef>
                <a:spcPts val="0"/>
              </a:spcBef>
              <a:spcAft>
                <a:spcPts val="0"/>
              </a:spcAft>
              <a:buSzPts val="1800"/>
              <a:buNone/>
              <a:defRPr sz="1800"/>
            </a:lvl2pPr>
            <a:lvl3pPr lvl="2" algn="r" rtl="0">
              <a:spcBef>
                <a:spcPts val="0"/>
              </a:spcBef>
              <a:spcAft>
                <a:spcPts val="0"/>
              </a:spcAft>
              <a:buSzPts val="1800"/>
              <a:buNone/>
              <a:defRPr sz="1800"/>
            </a:lvl3pPr>
            <a:lvl4pPr lvl="3" algn="r" rtl="0">
              <a:spcBef>
                <a:spcPts val="0"/>
              </a:spcBef>
              <a:spcAft>
                <a:spcPts val="0"/>
              </a:spcAft>
              <a:buSzPts val="1800"/>
              <a:buNone/>
              <a:defRPr sz="1800"/>
            </a:lvl4pPr>
            <a:lvl5pPr lvl="4" algn="r" rtl="0">
              <a:spcBef>
                <a:spcPts val="0"/>
              </a:spcBef>
              <a:spcAft>
                <a:spcPts val="0"/>
              </a:spcAft>
              <a:buSzPts val="1800"/>
              <a:buNone/>
              <a:defRPr sz="1800"/>
            </a:lvl5pPr>
            <a:lvl6pPr lvl="5" algn="r" rtl="0">
              <a:spcBef>
                <a:spcPts val="0"/>
              </a:spcBef>
              <a:spcAft>
                <a:spcPts val="0"/>
              </a:spcAft>
              <a:buSzPts val="1800"/>
              <a:buNone/>
              <a:defRPr sz="1800"/>
            </a:lvl6pPr>
            <a:lvl7pPr lvl="6" algn="r" rtl="0">
              <a:spcBef>
                <a:spcPts val="0"/>
              </a:spcBef>
              <a:spcAft>
                <a:spcPts val="0"/>
              </a:spcAft>
              <a:buSzPts val="1800"/>
              <a:buNone/>
              <a:defRPr sz="1800"/>
            </a:lvl7pPr>
            <a:lvl8pPr lvl="7" algn="r" rtl="0">
              <a:spcBef>
                <a:spcPts val="0"/>
              </a:spcBef>
              <a:spcAft>
                <a:spcPts val="0"/>
              </a:spcAft>
              <a:buSzPts val="1800"/>
              <a:buNone/>
              <a:defRPr sz="1800"/>
            </a:lvl8pPr>
            <a:lvl9pPr lvl="8" algn="r" rtl="0">
              <a:spcBef>
                <a:spcPts val="0"/>
              </a:spcBef>
              <a:spcAft>
                <a:spcPts val="0"/>
              </a:spcAft>
              <a:buSzPts val="1800"/>
              <a:buNone/>
              <a:defRPr sz="1800"/>
            </a:lvl9pPr>
          </a:lstStyle>
          <a:p>
            <a:r>
              <a:t>xx%</a:t>
            </a:r>
          </a:p>
        </p:txBody>
      </p:sp>
      <p:sp>
        <p:nvSpPr>
          <p:cNvPr id="318" name="Google Shape;318;p16"/>
          <p:cNvSpPr txBox="1">
            <a:spLocks noGrp="1"/>
          </p:cNvSpPr>
          <p:nvPr>
            <p:ph type="subTitle" idx="2"/>
          </p:nvPr>
        </p:nvSpPr>
        <p:spPr>
          <a:xfrm>
            <a:off x="2718750" y="2673663"/>
            <a:ext cx="3706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1600"/>
            </a:lvl1pPr>
            <a:lvl2pPr lvl="1" algn="r" rtl="0">
              <a:spcBef>
                <a:spcPts val="0"/>
              </a:spcBef>
              <a:spcAft>
                <a:spcPts val="0"/>
              </a:spcAft>
              <a:buSzPts val="1400"/>
              <a:buNone/>
              <a:defRPr/>
            </a:lvl2pPr>
            <a:lvl3pPr lvl="2" algn="r" rtl="0">
              <a:spcBef>
                <a:spcPts val="0"/>
              </a:spcBef>
              <a:spcAft>
                <a:spcPts val="0"/>
              </a:spcAft>
              <a:buSzPts val="1400"/>
              <a:buNone/>
              <a:defRPr/>
            </a:lvl3pPr>
            <a:lvl4pPr lvl="3" algn="r" rtl="0">
              <a:spcBef>
                <a:spcPts val="0"/>
              </a:spcBef>
              <a:spcAft>
                <a:spcPts val="0"/>
              </a:spcAft>
              <a:buSzPts val="1400"/>
              <a:buNone/>
              <a:defRPr/>
            </a:lvl4pPr>
            <a:lvl5pPr lvl="4" algn="r" rtl="0">
              <a:spcBef>
                <a:spcPts val="0"/>
              </a:spcBef>
              <a:spcAft>
                <a:spcPts val="0"/>
              </a:spcAft>
              <a:buSzPts val="1400"/>
              <a:buNone/>
              <a:defRPr/>
            </a:lvl5pPr>
            <a:lvl6pPr lvl="5" algn="r" rtl="0">
              <a:spcBef>
                <a:spcPts val="0"/>
              </a:spcBef>
              <a:spcAft>
                <a:spcPts val="0"/>
              </a:spcAft>
              <a:buSzPts val="1400"/>
              <a:buNone/>
              <a:defRPr/>
            </a:lvl6pPr>
            <a:lvl7pPr lvl="6" algn="r" rtl="0">
              <a:spcBef>
                <a:spcPts val="0"/>
              </a:spcBef>
              <a:spcAft>
                <a:spcPts val="0"/>
              </a:spcAft>
              <a:buSzPts val="1400"/>
              <a:buNone/>
              <a:defRPr/>
            </a:lvl7pPr>
            <a:lvl8pPr lvl="7" algn="r" rtl="0">
              <a:spcBef>
                <a:spcPts val="0"/>
              </a:spcBef>
              <a:spcAft>
                <a:spcPts val="0"/>
              </a:spcAft>
              <a:buSzPts val="1400"/>
              <a:buNone/>
              <a:defRPr/>
            </a:lvl8pPr>
            <a:lvl9pPr lvl="8" algn="r" rtl="0">
              <a:spcBef>
                <a:spcPts val="0"/>
              </a:spcBef>
              <a:spcAft>
                <a:spcPts val="0"/>
              </a:spcAft>
              <a:buSzPts val="1400"/>
              <a:buNone/>
              <a:defRPr/>
            </a:lvl9pPr>
          </a:lstStyle>
          <a:p>
            <a:endParaRPr/>
          </a:p>
        </p:txBody>
      </p:sp>
      <p:sp>
        <p:nvSpPr>
          <p:cNvPr id="319" name="Google Shape;319;p16"/>
          <p:cNvSpPr txBox="1">
            <a:spLocks noGrp="1"/>
          </p:cNvSpPr>
          <p:nvPr>
            <p:ph type="title" idx="3" hasCustomPrompt="1"/>
          </p:nvPr>
        </p:nvSpPr>
        <p:spPr>
          <a:xfrm>
            <a:off x="2718750" y="2100933"/>
            <a:ext cx="37065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4600">
                <a:solidFill>
                  <a:schemeClr val="accent1"/>
                </a:solidFill>
              </a:defRPr>
            </a:lvl1pPr>
            <a:lvl2pPr lvl="1" algn="r" rtl="0">
              <a:spcBef>
                <a:spcPts val="0"/>
              </a:spcBef>
              <a:spcAft>
                <a:spcPts val="0"/>
              </a:spcAft>
              <a:buSzPts val="1800"/>
              <a:buNone/>
              <a:defRPr sz="1800"/>
            </a:lvl2pPr>
            <a:lvl3pPr lvl="2" algn="r" rtl="0">
              <a:spcBef>
                <a:spcPts val="0"/>
              </a:spcBef>
              <a:spcAft>
                <a:spcPts val="0"/>
              </a:spcAft>
              <a:buSzPts val="1800"/>
              <a:buNone/>
              <a:defRPr sz="1800"/>
            </a:lvl3pPr>
            <a:lvl4pPr lvl="3" algn="r" rtl="0">
              <a:spcBef>
                <a:spcPts val="0"/>
              </a:spcBef>
              <a:spcAft>
                <a:spcPts val="0"/>
              </a:spcAft>
              <a:buSzPts val="1800"/>
              <a:buNone/>
              <a:defRPr sz="1800"/>
            </a:lvl4pPr>
            <a:lvl5pPr lvl="4" algn="r" rtl="0">
              <a:spcBef>
                <a:spcPts val="0"/>
              </a:spcBef>
              <a:spcAft>
                <a:spcPts val="0"/>
              </a:spcAft>
              <a:buSzPts val="1800"/>
              <a:buNone/>
              <a:defRPr sz="1800"/>
            </a:lvl5pPr>
            <a:lvl6pPr lvl="5" algn="r" rtl="0">
              <a:spcBef>
                <a:spcPts val="0"/>
              </a:spcBef>
              <a:spcAft>
                <a:spcPts val="0"/>
              </a:spcAft>
              <a:buSzPts val="1800"/>
              <a:buNone/>
              <a:defRPr sz="1800"/>
            </a:lvl6pPr>
            <a:lvl7pPr lvl="6" algn="r" rtl="0">
              <a:spcBef>
                <a:spcPts val="0"/>
              </a:spcBef>
              <a:spcAft>
                <a:spcPts val="0"/>
              </a:spcAft>
              <a:buSzPts val="1800"/>
              <a:buNone/>
              <a:defRPr sz="1800"/>
            </a:lvl7pPr>
            <a:lvl8pPr lvl="7" algn="r" rtl="0">
              <a:spcBef>
                <a:spcPts val="0"/>
              </a:spcBef>
              <a:spcAft>
                <a:spcPts val="0"/>
              </a:spcAft>
              <a:buSzPts val="1800"/>
              <a:buNone/>
              <a:defRPr sz="1800"/>
            </a:lvl8pPr>
            <a:lvl9pPr lvl="8" algn="r" rtl="0">
              <a:spcBef>
                <a:spcPts val="0"/>
              </a:spcBef>
              <a:spcAft>
                <a:spcPts val="0"/>
              </a:spcAft>
              <a:buSzPts val="1800"/>
              <a:buNone/>
              <a:defRPr sz="1800"/>
            </a:lvl9pPr>
          </a:lstStyle>
          <a:p>
            <a:r>
              <a:t>xx%</a:t>
            </a:r>
          </a:p>
        </p:txBody>
      </p:sp>
      <p:sp>
        <p:nvSpPr>
          <p:cNvPr id="320" name="Google Shape;320;p16"/>
          <p:cNvSpPr txBox="1">
            <a:spLocks noGrp="1"/>
          </p:cNvSpPr>
          <p:nvPr>
            <p:ph type="subTitle" idx="4"/>
          </p:nvPr>
        </p:nvSpPr>
        <p:spPr>
          <a:xfrm>
            <a:off x="2718750" y="3807163"/>
            <a:ext cx="3706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1600"/>
            </a:lvl1pPr>
            <a:lvl2pPr lvl="1" algn="r" rtl="0">
              <a:spcBef>
                <a:spcPts val="0"/>
              </a:spcBef>
              <a:spcAft>
                <a:spcPts val="0"/>
              </a:spcAft>
              <a:buSzPts val="1400"/>
              <a:buNone/>
              <a:defRPr/>
            </a:lvl2pPr>
            <a:lvl3pPr lvl="2" algn="r" rtl="0">
              <a:spcBef>
                <a:spcPts val="0"/>
              </a:spcBef>
              <a:spcAft>
                <a:spcPts val="0"/>
              </a:spcAft>
              <a:buSzPts val="1400"/>
              <a:buNone/>
              <a:defRPr/>
            </a:lvl3pPr>
            <a:lvl4pPr lvl="3" algn="r" rtl="0">
              <a:spcBef>
                <a:spcPts val="0"/>
              </a:spcBef>
              <a:spcAft>
                <a:spcPts val="0"/>
              </a:spcAft>
              <a:buSzPts val="1400"/>
              <a:buNone/>
              <a:defRPr/>
            </a:lvl4pPr>
            <a:lvl5pPr lvl="4" algn="r" rtl="0">
              <a:spcBef>
                <a:spcPts val="0"/>
              </a:spcBef>
              <a:spcAft>
                <a:spcPts val="0"/>
              </a:spcAft>
              <a:buSzPts val="1400"/>
              <a:buNone/>
              <a:defRPr/>
            </a:lvl5pPr>
            <a:lvl6pPr lvl="5" algn="r" rtl="0">
              <a:spcBef>
                <a:spcPts val="0"/>
              </a:spcBef>
              <a:spcAft>
                <a:spcPts val="0"/>
              </a:spcAft>
              <a:buSzPts val="1400"/>
              <a:buNone/>
              <a:defRPr/>
            </a:lvl6pPr>
            <a:lvl7pPr lvl="6" algn="r" rtl="0">
              <a:spcBef>
                <a:spcPts val="0"/>
              </a:spcBef>
              <a:spcAft>
                <a:spcPts val="0"/>
              </a:spcAft>
              <a:buSzPts val="1400"/>
              <a:buNone/>
              <a:defRPr/>
            </a:lvl7pPr>
            <a:lvl8pPr lvl="7" algn="r" rtl="0">
              <a:spcBef>
                <a:spcPts val="0"/>
              </a:spcBef>
              <a:spcAft>
                <a:spcPts val="0"/>
              </a:spcAft>
              <a:buSzPts val="1400"/>
              <a:buNone/>
              <a:defRPr/>
            </a:lvl8pPr>
            <a:lvl9pPr lvl="8" algn="r" rtl="0">
              <a:spcBef>
                <a:spcPts val="0"/>
              </a:spcBef>
              <a:spcAft>
                <a:spcPts val="0"/>
              </a:spcAft>
              <a:buSzPts val="1400"/>
              <a:buNone/>
              <a:defRPr/>
            </a:lvl9pPr>
          </a:lstStyle>
          <a:p>
            <a:endParaRPr/>
          </a:p>
        </p:txBody>
      </p:sp>
      <p:sp>
        <p:nvSpPr>
          <p:cNvPr id="321" name="Google Shape;321;p16"/>
          <p:cNvSpPr txBox="1">
            <a:spLocks noGrp="1"/>
          </p:cNvSpPr>
          <p:nvPr>
            <p:ph type="title" idx="5" hasCustomPrompt="1"/>
          </p:nvPr>
        </p:nvSpPr>
        <p:spPr>
          <a:xfrm>
            <a:off x="2718750" y="3234463"/>
            <a:ext cx="37065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4600">
                <a:solidFill>
                  <a:schemeClr val="accent1"/>
                </a:solidFill>
              </a:defRPr>
            </a:lvl1pPr>
            <a:lvl2pPr lvl="1" algn="r" rtl="0">
              <a:spcBef>
                <a:spcPts val="0"/>
              </a:spcBef>
              <a:spcAft>
                <a:spcPts val="0"/>
              </a:spcAft>
              <a:buSzPts val="1800"/>
              <a:buNone/>
              <a:defRPr sz="1800"/>
            </a:lvl2pPr>
            <a:lvl3pPr lvl="2" algn="r" rtl="0">
              <a:spcBef>
                <a:spcPts val="0"/>
              </a:spcBef>
              <a:spcAft>
                <a:spcPts val="0"/>
              </a:spcAft>
              <a:buSzPts val="1800"/>
              <a:buNone/>
              <a:defRPr sz="1800"/>
            </a:lvl3pPr>
            <a:lvl4pPr lvl="3" algn="r" rtl="0">
              <a:spcBef>
                <a:spcPts val="0"/>
              </a:spcBef>
              <a:spcAft>
                <a:spcPts val="0"/>
              </a:spcAft>
              <a:buSzPts val="1800"/>
              <a:buNone/>
              <a:defRPr sz="1800"/>
            </a:lvl4pPr>
            <a:lvl5pPr lvl="4" algn="r" rtl="0">
              <a:spcBef>
                <a:spcPts val="0"/>
              </a:spcBef>
              <a:spcAft>
                <a:spcPts val="0"/>
              </a:spcAft>
              <a:buSzPts val="1800"/>
              <a:buNone/>
              <a:defRPr sz="1800"/>
            </a:lvl5pPr>
            <a:lvl6pPr lvl="5" algn="r" rtl="0">
              <a:spcBef>
                <a:spcPts val="0"/>
              </a:spcBef>
              <a:spcAft>
                <a:spcPts val="0"/>
              </a:spcAft>
              <a:buSzPts val="1800"/>
              <a:buNone/>
              <a:defRPr sz="1800"/>
            </a:lvl6pPr>
            <a:lvl7pPr lvl="6" algn="r" rtl="0">
              <a:spcBef>
                <a:spcPts val="0"/>
              </a:spcBef>
              <a:spcAft>
                <a:spcPts val="0"/>
              </a:spcAft>
              <a:buSzPts val="1800"/>
              <a:buNone/>
              <a:defRPr sz="1800"/>
            </a:lvl7pPr>
            <a:lvl8pPr lvl="7" algn="r" rtl="0">
              <a:spcBef>
                <a:spcPts val="0"/>
              </a:spcBef>
              <a:spcAft>
                <a:spcPts val="0"/>
              </a:spcAft>
              <a:buSzPts val="1800"/>
              <a:buNone/>
              <a:defRPr sz="1800"/>
            </a:lvl8pPr>
            <a:lvl9pPr lvl="8" algn="r" rtl="0">
              <a:spcBef>
                <a:spcPts val="0"/>
              </a:spcBef>
              <a:spcAft>
                <a:spcPts val="0"/>
              </a:spcAft>
              <a:buSzPts val="1800"/>
              <a:buNone/>
              <a:defRPr sz="1800"/>
            </a:lvl9pPr>
          </a:lstStyle>
          <a:p>
            <a:r>
              <a:t>xx%</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list">
  <p:cSld name="CUSTOM_22">
    <p:spTree>
      <p:nvGrpSpPr>
        <p:cNvPr id="1" name="Shape 322"/>
        <p:cNvGrpSpPr/>
        <p:nvPr/>
      </p:nvGrpSpPr>
      <p:grpSpPr>
        <a:xfrm>
          <a:off x="0" y="0"/>
          <a:ext cx="0" cy="0"/>
          <a:chOff x="0" y="0"/>
          <a:chExt cx="0" cy="0"/>
        </a:xfrm>
      </p:grpSpPr>
      <p:sp>
        <p:nvSpPr>
          <p:cNvPr id="323" name="Google Shape;323;p17"/>
          <p:cNvSpPr/>
          <p:nvPr/>
        </p:nvSpPr>
        <p:spPr>
          <a:xfrm rot="-1781954">
            <a:off x="6294084" y="45611"/>
            <a:ext cx="4658414" cy="4765163"/>
          </a:xfrm>
          <a:custGeom>
            <a:avLst/>
            <a:gdLst/>
            <a:ahLst/>
            <a:cxnLst/>
            <a:rect l="l" t="t" r="r" b="b"/>
            <a:pathLst>
              <a:path w="142469" h="136664" extrusionOk="0">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17"/>
          <p:cNvSpPr/>
          <p:nvPr/>
        </p:nvSpPr>
        <p:spPr>
          <a:xfrm>
            <a:off x="6619750" y="1260100"/>
            <a:ext cx="1269687" cy="1658228"/>
          </a:xfrm>
          <a:custGeom>
            <a:avLst/>
            <a:gdLst/>
            <a:ahLst/>
            <a:cxnLst/>
            <a:rect l="l" t="t" r="r" b="b"/>
            <a:pathLst>
              <a:path w="17277" h="22564" extrusionOk="0">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17"/>
          <p:cNvSpPr/>
          <p:nvPr/>
        </p:nvSpPr>
        <p:spPr>
          <a:xfrm rot="1145765" flipH="1">
            <a:off x="-1426013" y="-803761"/>
            <a:ext cx="3397353" cy="3383266"/>
          </a:xfrm>
          <a:custGeom>
            <a:avLst/>
            <a:gdLst/>
            <a:ahLst/>
            <a:cxnLst/>
            <a:rect l="l" t="t" r="r" b="b"/>
            <a:pathLst>
              <a:path w="48235" h="48035" extrusionOk="0">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17"/>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327" name="Google Shape;327;p17"/>
          <p:cNvSpPr txBox="1">
            <a:spLocks noGrp="1"/>
          </p:cNvSpPr>
          <p:nvPr>
            <p:ph type="subTitle" idx="1"/>
          </p:nvPr>
        </p:nvSpPr>
        <p:spPr>
          <a:xfrm>
            <a:off x="897675" y="1577850"/>
            <a:ext cx="4809300" cy="24897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8C353C"/>
              </a:buClr>
              <a:buSzPts val="1600"/>
              <a:buFont typeface="Nunito"/>
              <a:buChar char="●"/>
              <a:defRPr sz="1600"/>
            </a:lvl1pPr>
            <a:lvl2pPr lvl="1" rtl="0">
              <a:spcBef>
                <a:spcPts val="0"/>
              </a:spcBef>
              <a:spcAft>
                <a:spcPts val="0"/>
              </a:spcAft>
              <a:buClr>
                <a:schemeClr val="dk1"/>
              </a:buClr>
              <a:buSzPts val="1600"/>
              <a:buFont typeface="Nunito"/>
              <a:buChar char="○"/>
              <a:defRPr/>
            </a:lvl2pPr>
            <a:lvl3pPr lvl="2" rtl="0">
              <a:spcBef>
                <a:spcPts val="0"/>
              </a:spcBef>
              <a:spcAft>
                <a:spcPts val="0"/>
              </a:spcAft>
              <a:buClr>
                <a:schemeClr val="dk1"/>
              </a:buClr>
              <a:buSzPts val="1600"/>
              <a:buFont typeface="Nunito"/>
              <a:buChar char="■"/>
              <a:defRPr/>
            </a:lvl3pPr>
            <a:lvl4pPr lvl="3" rtl="0">
              <a:spcBef>
                <a:spcPts val="0"/>
              </a:spcBef>
              <a:spcAft>
                <a:spcPts val="0"/>
              </a:spcAft>
              <a:buClr>
                <a:schemeClr val="dk1"/>
              </a:buClr>
              <a:buSzPts val="1600"/>
              <a:buFont typeface="Nunito"/>
              <a:buChar char="●"/>
              <a:defRPr/>
            </a:lvl4pPr>
            <a:lvl5pPr lvl="4" rtl="0">
              <a:spcBef>
                <a:spcPts val="0"/>
              </a:spcBef>
              <a:spcAft>
                <a:spcPts val="0"/>
              </a:spcAft>
              <a:buClr>
                <a:schemeClr val="dk1"/>
              </a:buClr>
              <a:buSzPts val="1600"/>
              <a:buFont typeface="Nunito"/>
              <a:buChar char="○"/>
              <a:defRPr/>
            </a:lvl5pPr>
            <a:lvl6pPr lvl="5" rtl="0">
              <a:spcBef>
                <a:spcPts val="0"/>
              </a:spcBef>
              <a:spcAft>
                <a:spcPts val="0"/>
              </a:spcAft>
              <a:buClr>
                <a:schemeClr val="dk1"/>
              </a:buClr>
              <a:buSzPts val="1600"/>
              <a:buFont typeface="Nunito"/>
              <a:buChar char="■"/>
              <a:defRPr/>
            </a:lvl6pPr>
            <a:lvl7pPr lvl="6" rtl="0">
              <a:spcBef>
                <a:spcPts val="0"/>
              </a:spcBef>
              <a:spcAft>
                <a:spcPts val="0"/>
              </a:spcAft>
              <a:buClr>
                <a:schemeClr val="dk1"/>
              </a:buClr>
              <a:buSzPts val="1600"/>
              <a:buFont typeface="Nunito"/>
              <a:buChar char="●"/>
              <a:defRPr/>
            </a:lvl7pPr>
            <a:lvl8pPr lvl="7" rtl="0">
              <a:spcBef>
                <a:spcPts val="0"/>
              </a:spcBef>
              <a:spcAft>
                <a:spcPts val="0"/>
              </a:spcAft>
              <a:buClr>
                <a:schemeClr val="dk1"/>
              </a:buClr>
              <a:buSzPts val="1600"/>
              <a:buFont typeface="Nunito"/>
              <a:buChar char="○"/>
              <a:defRPr/>
            </a:lvl8pPr>
            <a:lvl9pPr lvl="8" rtl="0">
              <a:spcBef>
                <a:spcPts val="0"/>
              </a:spcBef>
              <a:spcAft>
                <a:spcPts val="0"/>
              </a:spcAft>
              <a:buClr>
                <a:schemeClr val="dk1"/>
              </a:buClr>
              <a:buSzPts val="1600"/>
              <a:buFont typeface="Nunito"/>
              <a:buChar char="■"/>
              <a:defRPr/>
            </a:lvl9pPr>
          </a:lstStyle>
          <a:p>
            <a:endParaRPr/>
          </a:p>
        </p:txBody>
      </p:sp>
      <p:grpSp>
        <p:nvGrpSpPr>
          <p:cNvPr id="328" name="Google Shape;328;p17"/>
          <p:cNvGrpSpPr/>
          <p:nvPr/>
        </p:nvGrpSpPr>
        <p:grpSpPr>
          <a:xfrm rot="10800000" flipH="1">
            <a:off x="4776891" y="3572332"/>
            <a:ext cx="1696762" cy="1688828"/>
            <a:chOff x="2414491" y="671177"/>
            <a:chExt cx="1830972" cy="1822411"/>
          </a:xfrm>
        </p:grpSpPr>
        <p:sp>
          <p:nvSpPr>
            <p:cNvPr id="329" name="Google Shape;329;p17"/>
            <p:cNvSpPr/>
            <p:nvPr/>
          </p:nvSpPr>
          <p:spPr>
            <a:xfrm>
              <a:off x="2414491" y="671177"/>
              <a:ext cx="1830972" cy="1822391"/>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17"/>
            <p:cNvSpPr/>
            <p:nvPr/>
          </p:nvSpPr>
          <p:spPr>
            <a:xfrm>
              <a:off x="2796545" y="833253"/>
              <a:ext cx="9704" cy="7538"/>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17"/>
            <p:cNvSpPr/>
            <p:nvPr/>
          </p:nvSpPr>
          <p:spPr>
            <a:xfrm>
              <a:off x="2899597" y="677633"/>
              <a:ext cx="287659" cy="242590"/>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17"/>
            <p:cNvSpPr/>
            <p:nvPr/>
          </p:nvSpPr>
          <p:spPr>
            <a:xfrm>
              <a:off x="3280608" y="671177"/>
              <a:ext cx="288742" cy="249046"/>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17"/>
            <p:cNvSpPr/>
            <p:nvPr/>
          </p:nvSpPr>
          <p:spPr>
            <a:xfrm>
              <a:off x="3662662" y="776354"/>
              <a:ext cx="109506" cy="64437"/>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17"/>
            <p:cNvSpPr/>
            <p:nvPr/>
          </p:nvSpPr>
          <p:spPr>
            <a:xfrm>
              <a:off x="3803246" y="797847"/>
              <a:ext cx="6496" cy="122378"/>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17"/>
            <p:cNvSpPr/>
            <p:nvPr/>
          </p:nvSpPr>
          <p:spPr>
            <a:xfrm>
              <a:off x="2475641" y="1246463"/>
              <a:ext cx="2205" cy="433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17"/>
            <p:cNvSpPr/>
            <p:nvPr/>
          </p:nvSpPr>
          <p:spPr>
            <a:xfrm>
              <a:off x="2616265" y="1006036"/>
              <a:ext cx="2165" cy="220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17"/>
            <p:cNvSpPr/>
            <p:nvPr/>
          </p:nvSpPr>
          <p:spPr>
            <a:xfrm>
              <a:off x="2535748" y="1119794"/>
              <a:ext cx="82681" cy="51565"/>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17"/>
            <p:cNvSpPr/>
            <p:nvPr/>
          </p:nvSpPr>
          <p:spPr>
            <a:xfrm>
              <a:off x="2711778" y="921268"/>
              <a:ext cx="287659" cy="329521"/>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17"/>
            <p:cNvSpPr/>
            <p:nvPr/>
          </p:nvSpPr>
          <p:spPr>
            <a:xfrm>
              <a:off x="3092789" y="921268"/>
              <a:ext cx="288742" cy="32843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17"/>
            <p:cNvSpPr/>
            <p:nvPr/>
          </p:nvSpPr>
          <p:spPr>
            <a:xfrm>
              <a:off x="3474843" y="921268"/>
              <a:ext cx="287659" cy="32843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17"/>
            <p:cNvSpPr/>
            <p:nvPr/>
          </p:nvSpPr>
          <p:spPr>
            <a:xfrm>
              <a:off x="3855854" y="953467"/>
              <a:ext cx="287659" cy="296240"/>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17"/>
            <p:cNvSpPr/>
            <p:nvPr/>
          </p:nvSpPr>
          <p:spPr>
            <a:xfrm>
              <a:off x="2417699" y="1498640"/>
              <a:ext cx="7538" cy="9704"/>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17"/>
            <p:cNvSpPr/>
            <p:nvPr/>
          </p:nvSpPr>
          <p:spPr>
            <a:xfrm>
              <a:off x="2518586" y="1259335"/>
              <a:ext cx="287659" cy="32843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17"/>
            <p:cNvSpPr/>
            <p:nvPr/>
          </p:nvSpPr>
          <p:spPr>
            <a:xfrm>
              <a:off x="2899597" y="1259335"/>
              <a:ext cx="287659" cy="32843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17"/>
            <p:cNvSpPr/>
            <p:nvPr/>
          </p:nvSpPr>
          <p:spPr>
            <a:xfrm>
              <a:off x="3280608" y="1259335"/>
              <a:ext cx="288742" cy="32843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17"/>
            <p:cNvSpPr/>
            <p:nvPr/>
          </p:nvSpPr>
          <p:spPr>
            <a:xfrm>
              <a:off x="3662662" y="1258252"/>
              <a:ext cx="287659" cy="329521"/>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17"/>
            <p:cNvSpPr/>
            <p:nvPr/>
          </p:nvSpPr>
          <p:spPr>
            <a:xfrm>
              <a:off x="4043673" y="1258252"/>
              <a:ext cx="193230" cy="329521"/>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17"/>
            <p:cNvSpPr/>
            <p:nvPr/>
          </p:nvSpPr>
          <p:spPr>
            <a:xfrm>
              <a:off x="2423072" y="1578074"/>
              <a:ext cx="195355" cy="32843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17"/>
            <p:cNvSpPr/>
            <p:nvPr/>
          </p:nvSpPr>
          <p:spPr>
            <a:xfrm>
              <a:off x="2711778" y="1578074"/>
              <a:ext cx="287659" cy="32843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17"/>
            <p:cNvSpPr/>
            <p:nvPr/>
          </p:nvSpPr>
          <p:spPr>
            <a:xfrm>
              <a:off x="3092789" y="1578074"/>
              <a:ext cx="288742" cy="32843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17"/>
            <p:cNvSpPr/>
            <p:nvPr/>
          </p:nvSpPr>
          <p:spPr>
            <a:xfrm>
              <a:off x="3474843" y="1578074"/>
              <a:ext cx="287659" cy="32843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17"/>
            <p:cNvSpPr/>
            <p:nvPr/>
          </p:nvSpPr>
          <p:spPr>
            <a:xfrm>
              <a:off x="3855854" y="1578074"/>
              <a:ext cx="287659" cy="32843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17"/>
            <p:cNvSpPr/>
            <p:nvPr/>
          </p:nvSpPr>
          <p:spPr>
            <a:xfrm>
              <a:off x="2518586" y="1919388"/>
              <a:ext cx="287659" cy="293033"/>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17"/>
            <p:cNvSpPr/>
            <p:nvPr/>
          </p:nvSpPr>
          <p:spPr>
            <a:xfrm>
              <a:off x="2899597" y="1919388"/>
              <a:ext cx="287659" cy="32843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17"/>
            <p:cNvSpPr/>
            <p:nvPr/>
          </p:nvSpPr>
          <p:spPr>
            <a:xfrm>
              <a:off x="3280608" y="1919388"/>
              <a:ext cx="288742" cy="32843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17"/>
            <p:cNvSpPr/>
            <p:nvPr/>
          </p:nvSpPr>
          <p:spPr>
            <a:xfrm>
              <a:off x="3662662" y="1919388"/>
              <a:ext cx="287659" cy="32843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17"/>
            <p:cNvSpPr/>
            <p:nvPr/>
          </p:nvSpPr>
          <p:spPr>
            <a:xfrm>
              <a:off x="4043673" y="1998782"/>
              <a:ext cx="78391" cy="4940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17"/>
            <p:cNvSpPr/>
            <p:nvPr/>
          </p:nvSpPr>
          <p:spPr>
            <a:xfrm>
              <a:off x="2884560" y="2317561"/>
              <a:ext cx="114879" cy="68727"/>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17"/>
            <p:cNvSpPr/>
            <p:nvPr/>
          </p:nvSpPr>
          <p:spPr>
            <a:xfrm>
              <a:off x="2852362" y="2238127"/>
              <a:ext cx="6496" cy="129916"/>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17"/>
            <p:cNvSpPr/>
            <p:nvPr/>
          </p:nvSpPr>
          <p:spPr>
            <a:xfrm>
              <a:off x="3092789" y="2238127"/>
              <a:ext cx="288742" cy="255461"/>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17"/>
            <p:cNvSpPr/>
            <p:nvPr/>
          </p:nvSpPr>
          <p:spPr>
            <a:xfrm>
              <a:off x="3474843" y="2238127"/>
              <a:ext cx="287659" cy="24796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17"/>
            <p:cNvSpPr/>
            <p:nvPr/>
          </p:nvSpPr>
          <p:spPr>
            <a:xfrm>
              <a:off x="3855854" y="2317561"/>
              <a:ext cx="12911" cy="9704"/>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1">
  <p:cSld name="CUSTOM_32_1">
    <p:spTree>
      <p:nvGrpSpPr>
        <p:cNvPr id="1" name="Shape 363"/>
        <p:cNvGrpSpPr/>
        <p:nvPr/>
      </p:nvGrpSpPr>
      <p:grpSpPr>
        <a:xfrm>
          <a:off x="0" y="0"/>
          <a:ext cx="0" cy="0"/>
          <a:chOff x="0" y="0"/>
          <a:chExt cx="0" cy="0"/>
        </a:xfrm>
      </p:grpSpPr>
      <p:sp>
        <p:nvSpPr>
          <p:cNvPr id="364" name="Google Shape;364;p18"/>
          <p:cNvSpPr/>
          <p:nvPr/>
        </p:nvSpPr>
        <p:spPr>
          <a:xfrm rot="-1690000">
            <a:off x="4770052" y="3432202"/>
            <a:ext cx="4311133" cy="2652327"/>
          </a:xfrm>
          <a:custGeom>
            <a:avLst/>
            <a:gdLst/>
            <a:ahLst/>
            <a:cxnLst/>
            <a:rect l="l" t="t" r="r" b="b"/>
            <a:pathLst>
              <a:path w="59643" h="36694" extrusionOk="0">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18"/>
          <p:cNvSpPr/>
          <p:nvPr/>
        </p:nvSpPr>
        <p:spPr>
          <a:xfrm rot="-8976185">
            <a:off x="-892229" y="695729"/>
            <a:ext cx="3210901" cy="3197587"/>
          </a:xfrm>
          <a:custGeom>
            <a:avLst/>
            <a:gdLst/>
            <a:ahLst/>
            <a:cxnLst/>
            <a:rect l="l" t="t" r="r" b="b"/>
            <a:pathLst>
              <a:path w="48235" h="48035" extrusionOk="0">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6" name="Google Shape;366;p18"/>
          <p:cNvGrpSpPr/>
          <p:nvPr/>
        </p:nvGrpSpPr>
        <p:grpSpPr>
          <a:xfrm>
            <a:off x="5420243" y="-954594"/>
            <a:ext cx="2270935" cy="2260334"/>
            <a:chOff x="6762468" y="1386456"/>
            <a:chExt cx="2270935" cy="2260334"/>
          </a:xfrm>
        </p:grpSpPr>
        <p:sp>
          <p:nvSpPr>
            <p:cNvPr id="367" name="Google Shape;367;p18"/>
            <p:cNvSpPr/>
            <p:nvPr/>
          </p:nvSpPr>
          <p:spPr>
            <a:xfrm>
              <a:off x="6762468" y="1386456"/>
              <a:ext cx="2270935" cy="2260292"/>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18"/>
            <p:cNvSpPr/>
            <p:nvPr/>
          </p:nvSpPr>
          <p:spPr>
            <a:xfrm>
              <a:off x="7236329" y="1587480"/>
              <a:ext cx="12035" cy="9350"/>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18"/>
            <p:cNvSpPr/>
            <p:nvPr/>
          </p:nvSpPr>
          <p:spPr>
            <a:xfrm>
              <a:off x="7364144" y="1394464"/>
              <a:ext cx="356781" cy="300882"/>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18"/>
            <p:cNvSpPr/>
            <p:nvPr/>
          </p:nvSpPr>
          <p:spPr>
            <a:xfrm>
              <a:off x="7836713" y="1386456"/>
              <a:ext cx="358124" cy="308889"/>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18"/>
            <p:cNvSpPr/>
            <p:nvPr/>
          </p:nvSpPr>
          <p:spPr>
            <a:xfrm>
              <a:off x="8310574" y="1516908"/>
              <a:ext cx="135819" cy="79920"/>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18"/>
            <p:cNvSpPr/>
            <p:nvPr/>
          </p:nvSpPr>
          <p:spPr>
            <a:xfrm>
              <a:off x="8484940" y="1543565"/>
              <a:ext cx="8057" cy="151784"/>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18"/>
            <p:cNvSpPr/>
            <p:nvPr/>
          </p:nvSpPr>
          <p:spPr>
            <a:xfrm>
              <a:off x="6838311" y="2099984"/>
              <a:ext cx="2735" cy="537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18"/>
            <p:cNvSpPr/>
            <p:nvPr/>
          </p:nvSpPr>
          <p:spPr>
            <a:xfrm>
              <a:off x="7012727" y="1801781"/>
              <a:ext cx="2686" cy="273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18"/>
            <p:cNvSpPr/>
            <p:nvPr/>
          </p:nvSpPr>
          <p:spPr>
            <a:xfrm>
              <a:off x="6912862" y="1942876"/>
              <a:ext cx="102548" cy="63956"/>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18"/>
            <p:cNvSpPr/>
            <p:nvPr/>
          </p:nvSpPr>
          <p:spPr>
            <a:xfrm>
              <a:off x="7131192" y="1696645"/>
              <a:ext cx="356781" cy="408702"/>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18"/>
            <p:cNvSpPr/>
            <p:nvPr/>
          </p:nvSpPr>
          <p:spPr>
            <a:xfrm>
              <a:off x="7603761" y="1696645"/>
              <a:ext cx="358124" cy="40735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18"/>
            <p:cNvSpPr/>
            <p:nvPr/>
          </p:nvSpPr>
          <p:spPr>
            <a:xfrm>
              <a:off x="8077622" y="1696645"/>
              <a:ext cx="356781" cy="40735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18"/>
            <p:cNvSpPr/>
            <p:nvPr/>
          </p:nvSpPr>
          <p:spPr>
            <a:xfrm>
              <a:off x="8550190" y="1736581"/>
              <a:ext cx="356781" cy="367424"/>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18"/>
            <p:cNvSpPr/>
            <p:nvPr/>
          </p:nvSpPr>
          <p:spPr>
            <a:xfrm>
              <a:off x="6891576" y="2115948"/>
              <a:ext cx="356781" cy="40735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18"/>
            <p:cNvSpPr/>
            <p:nvPr/>
          </p:nvSpPr>
          <p:spPr>
            <a:xfrm>
              <a:off x="7364144" y="2115948"/>
              <a:ext cx="356781" cy="40735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18"/>
            <p:cNvSpPr/>
            <p:nvPr/>
          </p:nvSpPr>
          <p:spPr>
            <a:xfrm>
              <a:off x="7836713" y="2115948"/>
              <a:ext cx="358124" cy="40735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18"/>
            <p:cNvSpPr/>
            <p:nvPr/>
          </p:nvSpPr>
          <p:spPr>
            <a:xfrm>
              <a:off x="8310574" y="2114606"/>
              <a:ext cx="356781" cy="408702"/>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18"/>
            <p:cNvSpPr/>
            <p:nvPr/>
          </p:nvSpPr>
          <p:spPr>
            <a:xfrm>
              <a:off x="8783142" y="2114606"/>
              <a:ext cx="239661" cy="408702"/>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18"/>
            <p:cNvSpPr/>
            <p:nvPr/>
          </p:nvSpPr>
          <p:spPr>
            <a:xfrm>
              <a:off x="6773111" y="2511280"/>
              <a:ext cx="242297" cy="40735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18"/>
            <p:cNvSpPr/>
            <p:nvPr/>
          </p:nvSpPr>
          <p:spPr>
            <a:xfrm>
              <a:off x="7131192" y="2511280"/>
              <a:ext cx="356781" cy="40735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18"/>
            <p:cNvSpPr/>
            <p:nvPr/>
          </p:nvSpPr>
          <p:spPr>
            <a:xfrm>
              <a:off x="7603761" y="2511280"/>
              <a:ext cx="358124" cy="40735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18"/>
            <p:cNvSpPr/>
            <p:nvPr/>
          </p:nvSpPr>
          <p:spPr>
            <a:xfrm>
              <a:off x="8077622" y="2511280"/>
              <a:ext cx="356781" cy="40735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18"/>
            <p:cNvSpPr/>
            <p:nvPr/>
          </p:nvSpPr>
          <p:spPr>
            <a:xfrm>
              <a:off x="8550190" y="2511280"/>
              <a:ext cx="356781" cy="40735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18"/>
            <p:cNvSpPr/>
            <p:nvPr/>
          </p:nvSpPr>
          <p:spPr>
            <a:xfrm>
              <a:off x="6891576" y="2934613"/>
              <a:ext cx="356781" cy="363445"/>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18"/>
            <p:cNvSpPr/>
            <p:nvPr/>
          </p:nvSpPr>
          <p:spPr>
            <a:xfrm>
              <a:off x="7364144" y="2934613"/>
              <a:ext cx="356781" cy="40735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8"/>
            <p:cNvSpPr/>
            <p:nvPr/>
          </p:nvSpPr>
          <p:spPr>
            <a:xfrm>
              <a:off x="7836713" y="2934613"/>
              <a:ext cx="358124" cy="40735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18"/>
            <p:cNvSpPr/>
            <p:nvPr/>
          </p:nvSpPr>
          <p:spPr>
            <a:xfrm>
              <a:off x="8310574" y="2934613"/>
              <a:ext cx="356781" cy="40735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18"/>
            <p:cNvSpPr/>
            <p:nvPr/>
          </p:nvSpPr>
          <p:spPr>
            <a:xfrm>
              <a:off x="8783142" y="3033085"/>
              <a:ext cx="97227" cy="6127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18"/>
            <p:cNvSpPr/>
            <p:nvPr/>
          </p:nvSpPr>
          <p:spPr>
            <a:xfrm>
              <a:off x="7345494" y="3428467"/>
              <a:ext cx="142484" cy="85242"/>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18"/>
            <p:cNvSpPr/>
            <p:nvPr/>
          </p:nvSpPr>
          <p:spPr>
            <a:xfrm>
              <a:off x="7305558" y="3329945"/>
              <a:ext cx="8057" cy="161133"/>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18"/>
            <p:cNvSpPr/>
            <p:nvPr/>
          </p:nvSpPr>
          <p:spPr>
            <a:xfrm>
              <a:off x="7603761" y="3329945"/>
              <a:ext cx="358124" cy="316846"/>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18"/>
            <p:cNvSpPr/>
            <p:nvPr/>
          </p:nvSpPr>
          <p:spPr>
            <a:xfrm>
              <a:off x="8077622" y="3329945"/>
              <a:ext cx="356781" cy="307546"/>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18"/>
            <p:cNvSpPr/>
            <p:nvPr/>
          </p:nvSpPr>
          <p:spPr>
            <a:xfrm>
              <a:off x="8550190" y="3428467"/>
              <a:ext cx="16014" cy="12035"/>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0" name="Google Shape;400;p18"/>
          <p:cNvSpPr txBox="1">
            <a:spLocks noGrp="1"/>
          </p:cNvSpPr>
          <p:nvPr>
            <p:ph type="title"/>
          </p:nvPr>
        </p:nvSpPr>
        <p:spPr>
          <a:xfrm>
            <a:off x="1569450" y="1152050"/>
            <a:ext cx="6005100" cy="1516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3600">
                <a:solidFill>
                  <a:schemeClr val="accent2"/>
                </a:solidFill>
              </a:defRPr>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401" name="Google Shape;401;p18"/>
          <p:cNvSpPr txBox="1">
            <a:spLocks noGrp="1"/>
          </p:cNvSpPr>
          <p:nvPr>
            <p:ph type="subTitle" idx="1"/>
          </p:nvPr>
        </p:nvSpPr>
        <p:spPr>
          <a:xfrm>
            <a:off x="1569450" y="2756350"/>
            <a:ext cx="60051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a:solidFill>
                  <a:schemeClr val="accent2"/>
                </a:solidFill>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One column text 2">
  <p:cSld name="CUSTOM_24_1">
    <p:spTree>
      <p:nvGrpSpPr>
        <p:cNvPr id="1" name="Shape 402"/>
        <p:cNvGrpSpPr/>
        <p:nvPr/>
      </p:nvGrpSpPr>
      <p:grpSpPr>
        <a:xfrm>
          <a:off x="0" y="0"/>
          <a:ext cx="0" cy="0"/>
          <a:chOff x="0" y="0"/>
          <a:chExt cx="0" cy="0"/>
        </a:xfrm>
      </p:grpSpPr>
      <p:sp>
        <p:nvSpPr>
          <p:cNvPr id="403" name="Google Shape;403;p19"/>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404" name="Google Shape;404;p19"/>
          <p:cNvSpPr txBox="1">
            <a:spLocks noGrp="1"/>
          </p:cNvSpPr>
          <p:nvPr>
            <p:ph type="subTitle" idx="1"/>
          </p:nvPr>
        </p:nvSpPr>
        <p:spPr>
          <a:xfrm>
            <a:off x="713250" y="1123450"/>
            <a:ext cx="7717500" cy="3442800"/>
          </a:xfrm>
          <a:prstGeom prst="rect">
            <a:avLst/>
          </a:prstGeom>
        </p:spPr>
        <p:txBody>
          <a:bodyPr spcFirstLastPara="1" wrap="square" lIns="91425" tIns="91425" rIns="91425" bIns="91425" anchor="t" anchorCtr="0">
            <a:noAutofit/>
          </a:bodyPr>
          <a:lstStyle>
            <a:lvl1pPr lvl="0">
              <a:spcBef>
                <a:spcPts val="0"/>
              </a:spcBef>
              <a:spcAft>
                <a:spcPts val="0"/>
              </a:spcAft>
              <a:buClr>
                <a:schemeClr val="accent1"/>
              </a:buClr>
              <a:buSzPts val="1800"/>
              <a:buAutoNum type="arabicPeriod"/>
              <a:defRPr sz="1600"/>
            </a:lvl1pPr>
            <a:lvl2pPr lvl="1">
              <a:spcBef>
                <a:spcPts val="0"/>
              </a:spcBef>
              <a:spcAft>
                <a:spcPts val="0"/>
              </a:spcAft>
              <a:buClr>
                <a:schemeClr val="accent1"/>
              </a:buClr>
              <a:buSzPts val="1400"/>
              <a:buAutoNum type="alphaLcPeriod"/>
              <a:defRPr sz="1600"/>
            </a:lvl2pPr>
            <a:lvl3pPr lvl="2">
              <a:spcBef>
                <a:spcPts val="0"/>
              </a:spcBef>
              <a:spcAft>
                <a:spcPts val="0"/>
              </a:spcAft>
              <a:buSzPts val="1400"/>
              <a:buAutoNum type="romanLcPeriod"/>
              <a:defRPr/>
            </a:lvl3pPr>
            <a:lvl4pPr lvl="3">
              <a:spcBef>
                <a:spcPts val="0"/>
              </a:spcBef>
              <a:spcAft>
                <a:spcPts val="0"/>
              </a:spcAft>
              <a:buSzPts val="1400"/>
              <a:buAutoNum type="arabicPeriod"/>
              <a:defRPr/>
            </a:lvl4pPr>
            <a:lvl5pPr lvl="4">
              <a:spcBef>
                <a:spcPts val="0"/>
              </a:spcBef>
              <a:spcAft>
                <a:spcPts val="0"/>
              </a:spcAft>
              <a:buSzPts val="1400"/>
              <a:buAutoNum type="alphaLcPeriod"/>
              <a:defRPr/>
            </a:lvl5pPr>
            <a:lvl6pPr lvl="5">
              <a:spcBef>
                <a:spcPts val="0"/>
              </a:spcBef>
              <a:spcAft>
                <a:spcPts val="0"/>
              </a:spcAft>
              <a:buSzPts val="1400"/>
              <a:buAutoNum type="romanLcPeriod"/>
              <a:defRPr/>
            </a:lvl6pPr>
            <a:lvl7pPr lvl="6">
              <a:spcBef>
                <a:spcPts val="0"/>
              </a:spcBef>
              <a:spcAft>
                <a:spcPts val="0"/>
              </a:spcAft>
              <a:buSzPts val="1400"/>
              <a:buAutoNum type="arabicPeriod"/>
              <a:defRPr/>
            </a:lvl7pPr>
            <a:lvl8pPr lvl="7">
              <a:spcBef>
                <a:spcPts val="0"/>
              </a:spcBef>
              <a:spcAft>
                <a:spcPts val="0"/>
              </a:spcAft>
              <a:buSzPts val="1400"/>
              <a:buAutoNum type="alphaLcPeriod"/>
              <a:defRPr/>
            </a:lvl8pPr>
            <a:lvl9pPr lvl="8">
              <a:spcBef>
                <a:spcPts val="0"/>
              </a:spcBef>
              <a:spcAft>
                <a:spcPts val="0"/>
              </a:spcAft>
              <a:buSzPts val="1400"/>
              <a:buAutoNum type="romanLcPeriod"/>
              <a:defRPr/>
            </a:lvl9pPr>
          </a:lstStyle>
          <a:p>
            <a:endParaRPr/>
          </a:p>
        </p:txBody>
      </p:sp>
      <p:sp>
        <p:nvSpPr>
          <p:cNvPr id="405" name="Google Shape;405;p19"/>
          <p:cNvSpPr/>
          <p:nvPr/>
        </p:nvSpPr>
        <p:spPr>
          <a:xfrm>
            <a:off x="-598400" y="3985675"/>
            <a:ext cx="1844545" cy="1627040"/>
          </a:xfrm>
          <a:custGeom>
            <a:avLst/>
            <a:gdLst/>
            <a:ahLst/>
            <a:cxnLst/>
            <a:rect l="l" t="t" r="r" b="b"/>
            <a:pathLst>
              <a:path w="13679" h="12066" extrusionOk="0">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rgbClr val="C8A5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19"/>
          <p:cNvSpPr/>
          <p:nvPr/>
        </p:nvSpPr>
        <p:spPr>
          <a:xfrm rot="7619243">
            <a:off x="7150868" y="2766901"/>
            <a:ext cx="3210914" cy="3197601"/>
          </a:xfrm>
          <a:custGeom>
            <a:avLst/>
            <a:gdLst/>
            <a:ahLst/>
            <a:cxnLst/>
            <a:rect l="l" t="t" r="r" b="b"/>
            <a:pathLst>
              <a:path w="48235" h="48035" extrusionOk="0">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7" name="Google Shape;407;p19"/>
          <p:cNvGrpSpPr/>
          <p:nvPr/>
        </p:nvGrpSpPr>
        <p:grpSpPr>
          <a:xfrm>
            <a:off x="7295305" y="-672969"/>
            <a:ext cx="2270935" cy="2260334"/>
            <a:chOff x="6762468" y="1386456"/>
            <a:chExt cx="2270935" cy="2260334"/>
          </a:xfrm>
        </p:grpSpPr>
        <p:sp>
          <p:nvSpPr>
            <p:cNvPr id="408" name="Google Shape;408;p19"/>
            <p:cNvSpPr/>
            <p:nvPr/>
          </p:nvSpPr>
          <p:spPr>
            <a:xfrm>
              <a:off x="6762468" y="1386456"/>
              <a:ext cx="2270935" cy="2260292"/>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19"/>
            <p:cNvSpPr/>
            <p:nvPr/>
          </p:nvSpPr>
          <p:spPr>
            <a:xfrm>
              <a:off x="7236329" y="1587480"/>
              <a:ext cx="12035" cy="9350"/>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19"/>
            <p:cNvSpPr/>
            <p:nvPr/>
          </p:nvSpPr>
          <p:spPr>
            <a:xfrm>
              <a:off x="7364144" y="1394464"/>
              <a:ext cx="356781" cy="300882"/>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19"/>
            <p:cNvSpPr/>
            <p:nvPr/>
          </p:nvSpPr>
          <p:spPr>
            <a:xfrm>
              <a:off x="7836713" y="1386456"/>
              <a:ext cx="358124" cy="308889"/>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19"/>
            <p:cNvSpPr/>
            <p:nvPr/>
          </p:nvSpPr>
          <p:spPr>
            <a:xfrm>
              <a:off x="8310574" y="1516908"/>
              <a:ext cx="135819" cy="79920"/>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19"/>
            <p:cNvSpPr/>
            <p:nvPr/>
          </p:nvSpPr>
          <p:spPr>
            <a:xfrm>
              <a:off x="8484940" y="1543565"/>
              <a:ext cx="8057" cy="151784"/>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19"/>
            <p:cNvSpPr/>
            <p:nvPr/>
          </p:nvSpPr>
          <p:spPr>
            <a:xfrm>
              <a:off x="6838311" y="2099984"/>
              <a:ext cx="2735" cy="537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19"/>
            <p:cNvSpPr/>
            <p:nvPr/>
          </p:nvSpPr>
          <p:spPr>
            <a:xfrm>
              <a:off x="7012727" y="1801781"/>
              <a:ext cx="2686" cy="273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19"/>
            <p:cNvSpPr/>
            <p:nvPr/>
          </p:nvSpPr>
          <p:spPr>
            <a:xfrm>
              <a:off x="6912862" y="1942876"/>
              <a:ext cx="102548" cy="63956"/>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19"/>
            <p:cNvSpPr/>
            <p:nvPr/>
          </p:nvSpPr>
          <p:spPr>
            <a:xfrm>
              <a:off x="7131192" y="1696645"/>
              <a:ext cx="356781" cy="408702"/>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19"/>
            <p:cNvSpPr/>
            <p:nvPr/>
          </p:nvSpPr>
          <p:spPr>
            <a:xfrm>
              <a:off x="7603761" y="1696645"/>
              <a:ext cx="358124" cy="40735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19"/>
            <p:cNvSpPr/>
            <p:nvPr/>
          </p:nvSpPr>
          <p:spPr>
            <a:xfrm>
              <a:off x="8077622" y="1696645"/>
              <a:ext cx="356781" cy="40735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19"/>
            <p:cNvSpPr/>
            <p:nvPr/>
          </p:nvSpPr>
          <p:spPr>
            <a:xfrm>
              <a:off x="8550190" y="1736581"/>
              <a:ext cx="356781" cy="367424"/>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19"/>
            <p:cNvSpPr/>
            <p:nvPr/>
          </p:nvSpPr>
          <p:spPr>
            <a:xfrm>
              <a:off x="6891576" y="2115948"/>
              <a:ext cx="356781" cy="40735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19"/>
            <p:cNvSpPr/>
            <p:nvPr/>
          </p:nvSpPr>
          <p:spPr>
            <a:xfrm>
              <a:off x="7364144" y="2115948"/>
              <a:ext cx="356781" cy="40735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19"/>
            <p:cNvSpPr/>
            <p:nvPr/>
          </p:nvSpPr>
          <p:spPr>
            <a:xfrm>
              <a:off x="7836713" y="2115948"/>
              <a:ext cx="358124" cy="40735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19"/>
            <p:cNvSpPr/>
            <p:nvPr/>
          </p:nvSpPr>
          <p:spPr>
            <a:xfrm>
              <a:off x="8310574" y="2114606"/>
              <a:ext cx="356781" cy="408702"/>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19"/>
            <p:cNvSpPr/>
            <p:nvPr/>
          </p:nvSpPr>
          <p:spPr>
            <a:xfrm>
              <a:off x="8783142" y="2114606"/>
              <a:ext cx="239661" cy="408702"/>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19"/>
            <p:cNvSpPr/>
            <p:nvPr/>
          </p:nvSpPr>
          <p:spPr>
            <a:xfrm>
              <a:off x="6773111" y="2511280"/>
              <a:ext cx="242297" cy="40735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19"/>
            <p:cNvSpPr/>
            <p:nvPr/>
          </p:nvSpPr>
          <p:spPr>
            <a:xfrm>
              <a:off x="7131192" y="2511280"/>
              <a:ext cx="356781" cy="40735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19"/>
            <p:cNvSpPr/>
            <p:nvPr/>
          </p:nvSpPr>
          <p:spPr>
            <a:xfrm>
              <a:off x="7603761" y="2511280"/>
              <a:ext cx="358124" cy="40735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19"/>
            <p:cNvSpPr/>
            <p:nvPr/>
          </p:nvSpPr>
          <p:spPr>
            <a:xfrm>
              <a:off x="8077622" y="2511280"/>
              <a:ext cx="356781" cy="40735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19"/>
            <p:cNvSpPr/>
            <p:nvPr/>
          </p:nvSpPr>
          <p:spPr>
            <a:xfrm>
              <a:off x="8550190" y="2511280"/>
              <a:ext cx="356781" cy="40735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19"/>
            <p:cNvSpPr/>
            <p:nvPr/>
          </p:nvSpPr>
          <p:spPr>
            <a:xfrm>
              <a:off x="6891576" y="2934613"/>
              <a:ext cx="356781" cy="363445"/>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19"/>
            <p:cNvSpPr/>
            <p:nvPr/>
          </p:nvSpPr>
          <p:spPr>
            <a:xfrm>
              <a:off x="7364144" y="2934613"/>
              <a:ext cx="356781" cy="40735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19"/>
            <p:cNvSpPr/>
            <p:nvPr/>
          </p:nvSpPr>
          <p:spPr>
            <a:xfrm>
              <a:off x="7836713" y="2934613"/>
              <a:ext cx="358124" cy="40735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19"/>
            <p:cNvSpPr/>
            <p:nvPr/>
          </p:nvSpPr>
          <p:spPr>
            <a:xfrm>
              <a:off x="8310574" y="2934613"/>
              <a:ext cx="356781" cy="40735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19"/>
            <p:cNvSpPr/>
            <p:nvPr/>
          </p:nvSpPr>
          <p:spPr>
            <a:xfrm>
              <a:off x="8783142" y="3033085"/>
              <a:ext cx="97227" cy="6127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19"/>
            <p:cNvSpPr/>
            <p:nvPr/>
          </p:nvSpPr>
          <p:spPr>
            <a:xfrm>
              <a:off x="7345494" y="3428467"/>
              <a:ext cx="142484" cy="85242"/>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19"/>
            <p:cNvSpPr/>
            <p:nvPr/>
          </p:nvSpPr>
          <p:spPr>
            <a:xfrm>
              <a:off x="7305558" y="3329945"/>
              <a:ext cx="8057" cy="161133"/>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19"/>
            <p:cNvSpPr/>
            <p:nvPr/>
          </p:nvSpPr>
          <p:spPr>
            <a:xfrm>
              <a:off x="7603761" y="3329945"/>
              <a:ext cx="358124" cy="316846"/>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19"/>
            <p:cNvSpPr/>
            <p:nvPr/>
          </p:nvSpPr>
          <p:spPr>
            <a:xfrm>
              <a:off x="8077622" y="3329945"/>
              <a:ext cx="356781" cy="307546"/>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19"/>
            <p:cNvSpPr/>
            <p:nvPr/>
          </p:nvSpPr>
          <p:spPr>
            <a:xfrm>
              <a:off x="8550190" y="3428467"/>
              <a:ext cx="16014" cy="12035"/>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One column text 3">
  <p:cSld name="CUSTOM_23">
    <p:spTree>
      <p:nvGrpSpPr>
        <p:cNvPr id="1" name="Shape 441"/>
        <p:cNvGrpSpPr/>
        <p:nvPr/>
      </p:nvGrpSpPr>
      <p:grpSpPr>
        <a:xfrm>
          <a:off x="0" y="0"/>
          <a:ext cx="0" cy="0"/>
          <a:chOff x="0" y="0"/>
          <a:chExt cx="0" cy="0"/>
        </a:xfrm>
      </p:grpSpPr>
      <p:sp>
        <p:nvSpPr>
          <p:cNvPr id="442" name="Google Shape;442;p20"/>
          <p:cNvSpPr txBox="1">
            <a:spLocks noGrp="1"/>
          </p:cNvSpPr>
          <p:nvPr>
            <p:ph type="title"/>
          </p:nvPr>
        </p:nvSpPr>
        <p:spPr>
          <a:xfrm>
            <a:off x="713225" y="1505738"/>
            <a:ext cx="4450800" cy="12699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443" name="Google Shape;443;p20"/>
          <p:cNvSpPr txBox="1">
            <a:spLocks noGrp="1"/>
          </p:cNvSpPr>
          <p:nvPr>
            <p:ph type="subTitle" idx="1"/>
          </p:nvPr>
        </p:nvSpPr>
        <p:spPr>
          <a:xfrm>
            <a:off x="713225" y="2725763"/>
            <a:ext cx="3231600" cy="9120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8C353C"/>
              </a:buClr>
              <a:buSzPts val="1600"/>
              <a:buFont typeface="Nunito"/>
              <a:buChar char="●"/>
              <a:defRPr sz="1600"/>
            </a:lvl1pPr>
            <a:lvl2pPr lvl="1" rtl="0">
              <a:spcBef>
                <a:spcPts val="0"/>
              </a:spcBef>
              <a:spcAft>
                <a:spcPts val="0"/>
              </a:spcAft>
              <a:buClr>
                <a:schemeClr val="dk1"/>
              </a:buClr>
              <a:buSzPts val="1600"/>
              <a:buFont typeface="Nunito"/>
              <a:buChar char="○"/>
              <a:defRPr/>
            </a:lvl2pPr>
            <a:lvl3pPr lvl="2" rtl="0">
              <a:spcBef>
                <a:spcPts val="0"/>
              </a:spcBef>
              <a:spcAft>
                <a:spcPts val="0"/>
              </a:spcAft>
              <a:buClr>
                <a:schemeClr val="dk1"/>
              </a:buClr>
              <a:buSzPts val="1600"/>
              <a:buFont typeface="Nunito"/>
              <a:buChar char="■"/>
              <a:defRPr/>
            </a:lvl3pPr>
            <a:lvl4pPr lvl="3" rtl="0">
              <a:spcBef>
                <a:spcPts val="0"/>
              </a:spcBef>
              <a:spcAft>
                <a:spcPts val="0"/>
              </a:spcAft>
              <a:buClr>
                <a:schemeClr val="dk1"/>
              </a:buClr>
              <a:buSzPts val="1600"/>
              <a:buFont typeface="Nunito"/>
              <a:buChar char="●"/>
              <a:defRPr/>
            </a:lvl4pPr>
            <a:lvl5pPr lvl="4" rtl="0">
              <a:spcBef>
                <a:spcPts val="0"/>
              </a:spcBef>
              <a:spcAft>
                <a:spcPts val="0"/>
              </a:spcAft>
              <a:buClr>
                <a:schemeClr val="dk1"/>
              </a:buClr>
              <a:buSzPts val="1600"/>
              <a:buFont typeface="Nunito"/>
              <a:buChar char="○"/>
              <a:defRPr/>
            </a:lvl5pPr>
            <a:lvl6pPr lvl="5" rtl="0">
              <a:spcBef>
                <a:spcPts val="0"/>
              </a:spcBef>
              <a:spcAft>
                <a:spcPts val="0"/>
              </a:spcAft>
              <a:buClr>
                <a:schemeClr val="dk1"/>
              </a:buClr>
              <a:buSzPts val="1600"/>
              <a:buFont typeface="Nunito"/>
              <a:buChar char="■"/>
              <a:defRPr/>
            </a:lvl6pPr>
            <a:lvl7pPr lvl="6" rtl="0">
              <a:spcBef>
                <a:spcPts val="0"/>
              </a:spcBef>
              <a:spcAft>
                <a:spcPts val="0"/>
              </a:spcAft>
              <a:buClr>
                <a:schemeClr val="dk1"/>
              </a:buClr>
              <a:buSzPts val="1600"/>
              <a:buFont typeface="Nunito"/>
              <a:buChar char="●"/>
              <a:defRPr/>
            </a:lvl7pPr>
            <a:lvl8pPr lvl="7" rtl="0">
              <a:spcBef>
                <a:spcPts val="0"/>
              </a:spcBef>
              <a:spcAft>
                <a:spcPts val="0"/>
              </a:spcAft>
              <a:buClr>
                <a:schemeClr val="dk1"/>
              </a:buClr>
              <a:buSzPts val="1600"/>
              <a:buFont typeface="Nunito"/>
              <a:buChar char="○"/>
              <a:defRPr/>
            </a:lvl8pPr>
            <a:lvl9pPr lvl="8" rtl="0">
              <a:spcBef>
                <a:spcPts val="0"/>
              </a:spcBef>
              <a:spcAft>
                <a:spcPts val="0"/>
              </a:spcAft>
              <a:buClr>
                <a:schemeClr val="dk1"/>
              </a:buClr>
              <a:buSzPts val="1600"/>
              <a:buFont typeface="Nunito"/>
              <a:buChar char="■"/>
              <a:defRPr/>
            </a:lvl9pPr>
          </a:lstStyle>
          <a:p>
            <a:endParaRPr/>
          </a:p>
        </p:txBody>
      </p:sp>
      <p:grpSp>
        <p:nvGrpSpPr>
          <p:cNvPr id="444" name="Google Shape;444;p20"/>
          <p:cNvGrpSpPr/>
          <p:nvPr/>
        </p:nvGrpSpPr>
        <p:grpSpPr>
          <a:xfrm flipH="1">
            <a:off x="5418880" y="1"/>
            <a:ext cx="2277317" cy="5304377"/>
            <a:chOff x="224725" y="566950"/>
            <a:chExt cx="1850875" cy="4311100"/>
          </a:xfrm>
        </p:grpSpPr>
        <p:sp>
          <p:nvSpPr>
            <p:cNvPr id="445" name="Google Shape;445;p20"/>
            <p:cNvSpPr/>
            <p:nvPr/>
          </p:nvSpPr>
          <p:spPr>
            <a:xfrm>
              <a:off x="1914975" y="566950"/>
              <a:ext cx="160625" cy="2033000"/>
            </a:xfrm>
            <a:custGeom>
              <a:avLst/>
              <a:gdLst/>
              <a:ahLst/>
              <a:cxnLst/>
              <a:rect l="l" t="t" r="r" b="b"/>
              <a:pathLst>
                <a:path w="6425" h="81320" extrusionOk="0">
                  <a:moveTo>
                    <a:pt x="126" y="1"/>
                  </a:moveTo>
                  <a:cubicBezTo>
                    <a:pt x="81" y="1"/>
                    <a:pt x="44" y="24"/>
                    <a:pt x="27" y="57"/>
                  </a:cubicBezTo>
                  <a:cubicBezTo>
                    <a:pt x="27" y="84"/>
                    <a:pt x="27" y="110"/>
                    <a:pt x="27" y="137"/>
                  </a:cubicBezTo>
                  <a:cubicBezTo>
                    <a:pt x="27" y="164"/>
                    <a:pt x="27" y="217"/>
                    <a:pt x="81" y="244"/>
                  </a:cubicBezTo>
                  <a:cubicBezTo>
                    <a:pt x="1821" y="1261"/>
                    <a:pt x="2972" y="3188"/>
                    <a:pt x="2945" y="5035"/>
                  </a:cubicBezTo>
                  <a:cubicBezTo>
                    <a:pt x="2945" y="5089"/>
                    <a:pt x="2972" y="5142"/>
                    <a:pt x="2998" y="5169"/>
                  </a:cubicBezTo>
                  <a:cubicBezTo>
                    <a:pt x="4952" y="6133"/>
                    <a:pt x="6157" y="8086"/>
                    <a:pt x="6157" y="10255"/>
                  </a:cubicBezTo>
                  <a:cubicBezTo>
                    <a:pt x="6157" y="12449"/>
                    <a:pt x="4952" y="14403"/>
                    <a:pt x="2998" y="15367"/>
                  </a:cubicBezTo>
                  <a:cubicBezTo>
                    <a:pt x="2945" y="15394"/>
                    <a:pt x="2945" y="15447"/>
                    <a:pt x="2945" y="15501"/>
                  </a:cubicBezTo>
                  <a:cubicBezTo>
                    <a:pt x="2998" y="17321"/>
                    <a:pt x="1848" y="19248"/>
                    <a:pt x="108" y="20292"/>
                  </a:cubicBezTo>
                  <a:cubicBezTo>
                    <a:pt x="54" y="20292"/>
                    <a:pt x="27" y="20318"/>
                    <a:pt x="27" y="20372"/>
                  </a:cubicBezTo>
                  <a:cubicBezTo>
                    <a:pt x="1" y="20425"/>
                    <a:pt x="27" y="20479"/>
                    <a:pt x="81" y="20506"/>
                  </a:cubicBezTo>
                  <a:cubicBezTo>
                    <a:pt x="1794" y="21496"/>
                    <a:pt x="2865" y="23316"/>
                    <a:pt x="2945" y="25324"/>
                  </a:cubicBezTo>
                  <a:cubicBezTo>
                    <a:pt x="2945" y="25350"/>
                    <a:pt x="2972" y="25404"/>
                    <a:pt x="2998" y="25431"/>
                  </a:cubicBezTo>
                  <a:cubicBezTo>
                    <a:pt x="4952" y="26394"/>
                    <a:pt x="6157" y="28348"/>
                    <a:pt x="6157" y="30543"/>
                  </a:cubicBezTo>
                  <a:cubicBezTo>
                    <a:pt x="6157" y="32711"/>
                    <a:pt x="4952" y="34665"/>
                    <a:pt x="2998" y="35628"/>
                  </a:cubicBezTo>
                  <a:cubicBezTo>
                    <a:pt x="2945" y="35655"/>
                    <a:pt x="2918" y="35709"/>
                    <a:pt x="2945" y="35762"/>
                  </a:cubicBezTo>
                  <a:cubicBezTo>
                    <a:pt x="3106" y="37823"/>
                    <a:pt x="1633" y="39643"/>
                    <a:pt x="108" y="40553"/>
                  </a:cubicBezTo>
                  <a:cubicBezTo>
                    <a:pt x="54" y="40553"/>
                    <a:pt x="27" y="40580"/>
                    <a:pt x="27" y="40633"/>
                  </a:cubicBezTo>
                  <a:cubicBezTo>
                    <a:pt x="1" y="40687"/>
                    <a:pt x="27" y="40741"/>
                    <a:pt x="81" y="40767"/>
                  </a:cubicBezTo>
                  <a:cubicBezTo>
                    <a:pt x="1821" y="41784"/>
                    <a:pt x="2945" y="43658"/>
                    <a:pt x="2945" y="45532"/>
                  </a:cubicBezTo>
                  <a:cubicBezTo>
                    <a:pt x="2945" y="45558"/>
                    <a:pt x="2945" y="45558"/>
                    <a:pt x="2945" y="45585"/>
                  </a:cubicBezTo>
                  <a:cubicBezTo>
                    <a:pt x="2945" y="45612"/>
                    <a:pt x="2972" y="45665"/>
                    <a:pt x="2998" y="45692"/>
                  </a:cubicBezTo>
                  <a:cubicBezTo>
                    <a:pt x="4952" y="46656"/>
                    <a:pt x="6157" y="48636"/>
                    <a:pt x="6157" y="50804"/>
                  </a:cubicBezTo>
                  <a:cubicBezTo>
                    <a:pt x="6157" y="52972"/>
                    <a:pt x="4952" y="54926"/>
                    <a:pt x="2998" y="55917"/>
                  </a:cubicBezTo>
                  <a:cubicBezTo>
                    <a:pt x="2972" y="55917"/>
                    <a:pt x="2945" y="55970"/>
                    <a:pt x="2945" y="56024"/>
                  </a:cubicBezTo>
                  <a:cubicBezTo>
                    <a:pt x="2891" y="58004"/>
                    <a:pt x="1821" y="59798"/>
                    <a:pt x="108" y="60815"/>
                  </a:cubicBezTo>
                  <a:cubicBezTo>
                    <a:pt x="54" y="60815"/>
                    <a:pt x="27" y="60868"/>
                    <a:pt x="27" y="60895"/>
                  </a:cubicBezTo>
                  <a:cubicBezTo>
                    <a:pt x="1" y="60949"/>
                    <a:pt x="27" y="61002"/>
                    <a:pt x="81" y="61029"/>
                  </a:cubicBezTo>
                  <a:cubicBezTo>
                    <a:pt x="1821" y="62046"/>
                    <a:pt x="2891" y="63839"/>
                    <a:pt x="2945" y="65847"/>
                  </a:cubicBezTo>
                  <a:cubicBezTo>
                    <a:pt x="2945" y="65900"/>
                    <a:pt x="2972" y="65927"/>
                    <a:pt x="2998" y="65954"/>
                  </a:cubicBezTo>
                  <a:cubicBezTo>
                    <a:pt x="4952" y="66944"/>
                    <a:pt x="6157" y="68898"/>
                    <a:pt x="6157" y="71066"/>
                  </a:cubicBezTo>
                  <a:cubicBezTo>
                    <a:pt x="6157" y="73234"/>
                    <a:pt x="4952" y="75188"/>
                    <a:pt x="2998" y="76178"/>
                  </a:cubicBezTo>
                  <a:cubicBezTo>
                    <a:pt x="2972" y="76178"/>
                    <a:pt x="2945" y="76232"/>
                    <a:pt x="2945" y="76285"/>
                  </a:cubicBezTo>
                  <a:cubicBezTo>
                    <a:pt x="2891" y="78266"/>
                    <a:pt x="1821" y="80086"/>
                    <a:pt x="81" y="81076"/>
                  </a:cubicBezTo>
                  <a:cubicBezTo>
                    <a:pt x="27" y="81130"/>
                    <a:pt x="1" y="81183"/>
                    <a:pt x="27" y="81264"/>
                  </a:cubicBezTo>
                  <a:cubicBezTo>
                    <a:pt x="61" y="81297"/>
                    <a:pt x="104" y="81320"/>
                    <a:pt x="145" y="81320"/>
                  </a:cubicBezTo>
                  <a:cubicBezTo>
                    <a:pt x="170" y="81320"/>
                    <a:pt x="194" y="81311"/>
                    <a:pt x="215" y="81290"/>
                  </a:cubicBezTo>
                  <a:cubicBezTo>
                    <a:pt x="2008" y="80273"/>
                    <a:pt x="3106" y="78427"/>
                    <a:pt x="3186" y="76366"/>
                  </a:cubicBezTo>
                  <a:cubicBezTo>
                    <a:pt x="5166" y="75322"/>
                    <a:pt x="6424" y="73314"/>
                    <a:pt x="6424" y="71066"/>
                  </a:cubicBezTo>
                  <a:cubicBezTo>
                    <a:pt x="6424" y="68818"/>
                    <a:pt x="5166" y="66784"/>
                    <a:pt x="3186" y="65766"/>
                  </a:cubicBezTo>
                  <a:cubicBezTo>
                    <a:pt x="3106" y="63786"/>
                    <a:pt x="2062" y="61992"/>
                    <a:pt x="375" y="60922"/>
                  </a:cubicBezTo>
                  <a:cubicBezTo>
                    <a:pt x="2062" y="59878"/>
                    <a:pt x="3106" y="58085"/>
                    <a:pt x="3186" y="56104"/>
                  </a:cubicBezTo>
                  <a:cubicBezTo>
                    <a:pt x="5166" y="55060"/>
                    <a:pt x="6424" y="53053"/>
                    <a:pt x="6424" y="50804"/>
                  </a:cubicBezTo>
                  <a:cubicBezTo>
                    <a:pt x="6424" y="48556"/>
                    <a:pt x="5166" y="46522"/>
                    <a:pt x="3186" y="45505"/>
                  </a:cubicBezTo>
                  <a:cubicBezTo>
                    <a:pt x="3159" y="43604"/>
                    <a:pt x="2088" y="41731"/>
                    <a:pt x="375" y="40660"/>
                  </a:cubicBezTo>
                  <a:cubicBezTo>
                    <a:pt x="1901" y="39723"/>
                    <a:pt x="3320" y="37877"/>
                    <a:pt x="3186" y="35816"/>
                  </a:cubicBezTo>
                  <a:cubicBezTo>
                    <a:pt x="5193" y="34799"/>
                    <a:pt x="6424" y="32764"/>
                    <a:pt x="6424" y="30543"/>
                  </a:cubicBezTo>
                  <a:cubicBezTo>
                    <a:pt x="6424" y="28295"/>
                    <a:pt x="5166" y="26260"/>
                    <a:pt x="3186" y="25243"/>
                  </a:cubicBezTo>
                  <a:cubicBezTo>
                    <a:pt x="3106" y="23236"/>
                    <a:pt x="2062" y="21443"/>
                    <a:pt x="375" y="20399"/>
                  </a:cubicBezTo>
                  <a:cubicBezTo>
                    <a:pt x="2088" y="19328"/>
                    <a:pt x="3186" y="17454"/>
                    <a:pt x="3186" y="15608"/>
                  </a:cubicBezTo>
                  <a:cubicBezTo>
                    <a:pt x="3186" y="15608"/>
                    <a:pt x="3186" y="15581"/>
                    <a:pt x="3186" y="15554"/>
                  </a:cubicBezTo>
                  <a:cubicBezTo>
                    <a:pt x="5166" y="14537"/>
                    <a:pt x="6424" y="12503"/>
                    <a:pt x="6424" y="10255"/>
                  </a:cubicBezTo>
                  <a:cubicBezTo>
                    <a:pt x="6424" y="8033"/>
                    <a:pt x="5166" y="5999"/>
                    <a:pt x="3186" y="4982"/>
                  </a:cubicBezTo>
                  <a:lnTo>
                    <a:pt x="3186" y="4955"/>
                  </a:lnTo>
                  <a:cubicBezTo>
                    <a:pt x="3186" y="3028"/>
                    <a:pt x="2008" y="1074"/>
                    <a:pt x="215" y="30"/>
                  </a:cubicBezTo>
                  <a:cubicBezTo>
                    <a:pt x="184" y="10"/>
                    <a:pt x="153" y="1"/>
                    <a:pt x="1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20"/>
            <p:cNvSpPr/>
            <p:nvPr/>
          </p:nvSpPr>
          <p:spPr>
            <a:xfrm>
              <a:off x="1761075" y="818875"/>
              <a:ext cx="160625" cy="2032875"/>
            </a:xfrm>
            <a:custGeom>
              <a:avLst/>
              <a:gdLst/>
              <a:ahLst/>
              <a:cxnLst/>
              <a:rect l="l" t="t" r="r" b="b"/>
              <a:pathLst>
                <a:path w="6425" h="81315" extrusionOk="0">
                  <a:moveTo>
                    <a:pt x="149" y="1"/>
                  </a:moveTo>
                  <a:cubicBezTo>
                    <a:pt x="110" y="1"/>
                    <a:pt x="71" y="20"/>
                    <a:pt x="54" y="70"/>
                  </a:cubicBezTo>
                  <a:cubicBezTo>
                    <a:pt x="27" y="70"/>
                    <a:pt x="27" y="97"/>
                    <a:pt x="27" y="124"/>
                  </a:cubicBezTo>
                  <a:cubicBezTo>
                    <a:pt x="27" y="178"/>
                    <a:pt x="54" y="204"/>
                    <a:pt x="81" y="231"/>
                  </a:cubicBezTo>
                  <a:cubicBezTo>
                    <a:pt x="1821" y="1248"/>
                    <a:pt x="2972" y="3175"/>
                    <a:pt x="2945" y="5022"/>
                  </a:cubicBezTo>
                  <a:cubicBezTo>
                    <a:pt x="2945" y="5076"/>
                    <a:pt x="2972" y="5129"/>
                    <a:pt x="2998" y="5156"/>
                  </a:cubicBezTo>
                  <a:cubicBezTo>
                    <a:pt x="4952" y="6119"/>
                    <a:pt x="6183" y="8073"/>
                    <a:pt x="6183" y="10268"/>
                  </a:cubicBezTo>
                  <a:cubicBezTo>
                    <a:pt x="6183" y="12436"/>
                    <a:pt x="4952" y="14390"/>
                    <a:pt x="2998" y="15354"/>
                  </a:cubicBezTo>
                  <a:cubicBezTo>
                    <a:pt x="2972" y="15380"/>
                    <a:pt x="2945" y="15461"/>
                    <a:pt x="2945" y="15487"/>
                  </a:cubicBezTo>
                  <a:cubicBezTo>
                    <a:pt x="2998" y="17334"/>
                    <a:pt x="1847" y="19235"/>
                    <a:pt x="108" y="20278"/>
                  </a:cubicBezTo>
                  <a:cubicBezTo>
                    <a:pt x="81" y="20278"/>
                    <a:pt x="27" y="20305"/>
                    <a:pt x="27" y="20359"/>
                  </a:cubicBezTo>
                  <a:cubicBezTo>
                    <a:pt x="27" y="20412"/>
                    <a:pt x="27" y="20466"/>
                    <a:pt x="81" y="20493"/>
                  </a:cubicBezTo>
                  <a:cubicBezTo>
                    <a:pt x="1821" y="21510"/>
                    <a:pt x="2891" y="23303"/>
                    <a:pt x="2945" y="25310"/>
                  </a:cubicBezTo>
                  <a:cubicBezTo>
                    <a:pt x="2945" y="25364"/>
                    <a:pt x="2972" y="25391"/>
                    <a:pt x="2998" y="25417"/>
                  </a:cubicBezTo>
                  <a:cubicBezTo>
                    <a:pt x="4952" y="26381"/>
                    <a:pt x="6183" y="28362"/>
                    <a:pt x="6183" y="30530"/>
                  </a:cubicBezTo>
                  <a:cubicBezTo>
                    <a:pt x="6183" y="32698"/>
                    <a:pt x="4952" y="34652"/>
                    <a:pt x="2998" y="35642"/>
                  </a:cubicBezTo>
                  <a:cubicBezTo>
                    <a:pt x="2972" y="35642"/>
                    <a:pt x="2945" y="35695"/>
                    <a:pt x="2945" y="35749"/>
                  </a:cubicBezTo>
                  <a:cubicBezTo>
                    <a:pt x="3105" y="37837"/>
                    <a:pt x="1633" y="39630"/>
                    <a:pt x="108" y="40540"/>
                  </a:cubicBezTo>
                  <a:cubicBezTo>
                    <a:pt x="81" y="40540"/>
                    <a:pt x="27" y="40594"/>
                    <a:pt x="27" y="40620"/>
                  </a:cubicBezTo>
                  <a:cubicBezTo>
                    <a:pt x="27" y="40674"/>
                    <a:pt x="27" y="40727"/>
                    <a:pt x="81" y="40754"/>
                  </a:cubicBezTo>
                  <a:cubicBezTo>
                    <a:pt x="1821" y="41771"/>
                    <a:pt x="2945" y="43645"/>
                    <a:pt x="2945" y="45545"/>
                  </a:cubicBezTo>
                  <a:cubicBezTo>
                    <a:pt x="2945" y="45545"/>
                    <a:pt x="2945" y="45545"/>
                    <a:pt x="2945" y="45572"/>
                  </a:cubicBezTo>
                  <a:cubicBezTo>
                    <a:pt x="2945" y="45626"/>
                    <a:pt x="2972" y="45652"/>
                    <a:pt x="2998" y="45679"/>
                  </a:cubicBezTo>
                  <a:cubicBezTo>
                    <a:pt x="4952" y="46669"/>
                    <a:pt x="6183" y="48623"/>
                    <a:pt x="6183" y="50791"/>
                  </a:cubicBezTo>
                  <a:cubicBezTo>
                    <a:pt x="6183" y="52959"/>
                    <a:pt x="4952" y="54913"/>
                    <a:pt x="2998" y="55904"/>
                  </a:cubicBezTo>
                  <a:cubicBezTo>
                    <a:pt x="2972" y="55930"/>
                    <a:pt x="2945" y="55957"/>
                    <a:pt x="2945" y="56011"/>
                  </a:cubicBezTo>
                  <a:cubicBezTo>
                    <a:pt x="2891" y="57991"/>
                    <a:pt x="1847" y="59785"/>
                    <a:pt x="108" y="60802"/>
                  </a:cubicBezTo>
                  <a:cubicBezTo>
                    <a:pt x="81" y="60828"/>
                    <a:pt x="27" y="60855"/>
                    <a:pt x="27" y="60882"/>
                  </a:cubicBezTo>
                  <a:cubicBezTo>
                    <a:pt x="27" y="60935"/>
                    <a:pt x="27" y="60989"/>
                    <a:pt x="81" y="61016"/>
                  </a:cubicBezTo>
                  <a:cubicBezTo>
                    <a:pt x="1821" y="62033"/>
                    <a:pt x="2891" y="63826"/>
                    <a:pt x="2945" y="65834"/>
                  </a:cubicBezTo>
                  <a:cubicBezTo>
                    <a:pt x="2945" y="65887"/>
                    <a:pt x="2972" y="65914"/>
                    <a:pt x="2998" y="65941"/>
                  </a:cubicBezTo>
                  <a:cubicBezTo>
                    <a:pt x="4952" y="66931"/>
                    <a:pt x="6183" y="68885"/>
                    <a:pt x="6183" y="71053"/>
                  </a:cubicBezTo>
                  <a:cubicBezTo>
                    <a:pt x="6183" y="73221"/>
                    <a:pt x="4952" y="75175"/>
                    <a:pt x="2998" y="76165"/>
                  </a:cubicBezTo>
                  <a:cubicBezTo>
                    <a:pt x="2972" y="76192"/>
                    <a:pt x="2945" y="76219"/>
                    <a:pt x="2945" y="76272"/>
                  </a:cubicBezTo>
                  <a:cubicBezTo>
                    <a:pt x="2891" y="78280"/>
                    <a:pt x="1821" y="80073"/>
                    <a:pt x="81" y="81090"/>
                  </a:cubicBezTo>
                  <a:cubicBezTo>
                    <a:pt x="27" y="81117"/>
                    <a:pt x="1" y="81197"/>
                    <a:pt x="54" y="81251"/>
                  </a:cubicBezTo>
                  <a:cubicBezTo>
                    <a:pt x="74" y="81290"/>
                    <a:pt x="122" y="81315"/>
                    <a:pt x="167" y="81315"/>
                  </a:cubicBezTo>
                  <a:cubicBezTo>
                    <a:pt x="184" y="81315"/>
                    <a:pt x="200" y="81311"/>
                    <a:pt x="215" y="81304"/>
                  </a:cubicBezTo>
                  <a:cubicBezTo>
                    <a:pt x="2008" y="80260"/>
                    <a:pt x="3105" y="78413"/>
                    <a:pt x="3186" y="76352"/>
                  </a:cubicBezTo>
                  <a:cubicBezTo>
                    <a:pt x="5193" y="75309"/>
                    <a:pt x="6424" y="73301"/>
                    <a:pt x="6424" y="71053"/>
                  </a:cubicBezTo>
                  <a:cubicBezTo>
                    <a:pt x="6424" y="68805"/>
                    <a:pt x="5193" y="66797"/>
                    <a:pt x="3186" y="65753"/>
                  </a:cubicBezTo>
                  <a:cubicBezTo>
                    <a:pt x="3132" y="63773"/>
                    <a:pt x="2088" y="61979"/>
                    <a:pt x="402" y="60909"/>
                  </a:cubicBezTo>
                  <a:cubicBezTo>
                    <a:pt x="2088" y="59865"/>
                    <a:pt x="3132" y="58072"/>
                    <a:pt x="3186" y="56091"/>
                  </a:cubicBezTo>
                  <a:cubicBezTo>
                    <a:pt x="5193" y="55047"/>
                    <a:pt x="6424" y="53040"/>
                    <a:pt x="6424" y="50791"/>
                  </a:cubicBezTo>
                  <a:cubicBezTo>
                    <a:pt x="6424" y="48543"/>
                    <a:pt x="5193" y="46536"/>
                    <a:pt x="3186" y="45492"/>
                  </a:cubicBezTo>
                  <a:cubicBezTo>
                    <a:pt x="3186" y="43591"/>
                    <a:pt x="2088" y="41718"/>
                    <a:pt x="402" y="40647"/>
                  </a:cubicBezTo>
                  <a:cubicBezTo>
                    <a:pt x="1901" y="39710"/>
                    <a:pt x="3320" y="37890"/>
                    <a:pt x="3186" y="35829"/>
                  </a:cubicBezTo>
                  <a:cubicBezTo>
                    <a:pt x="5193" y="34785"/>
                    <a:pt x="6424" y="32751"/>
                    <a:pt x="6424" y="30530"/>
                  </a:cubicBezTo>
                  <a:cubicBezTo>
                    <a:pt x="6424" y="28281"/>
                    <a:pt x="5193" y="26247"/>
                    <a:pt x="3186" y="25230"/>
                  </a:cubicBezTo>
                  <a:cubicBezTo>
                    <a:pt x="3105" y="23223"/>
                    <a:pt x="2062" y="21429"/>
                    <a:pt x="402" y="20386"/>
                  </a:cubicBezTo>
                  <a:cubicBezTo>
                    <a:pt x="2115" y="19315"/>
                    <a:pt x="3212" y="17415"/>
                    <a:pt x="3186" y="15541"/>
                  </a:cubicBezTo>
                  <a:cubicBezTo>
                    <a:pt x="5193" y="14524"/>
                    <a:pt x="6424" y="12490"/>
                    <a:pt x="6424" y="10268"/>
                  </a:cubicBezTo>
                  <a:cubicBezTo>
                    <a:pt x="6424" y="8020"/>
                    <a:pt x="5193" y="5986"/>
                    <a:pt x="3186" y="4969"/>
                  </a:cubicBezTo>
                  <a:lnTo>
                    <a:pt x="3186" y="4942"/>
                  </a:lnTo>
                  <a:cubicBezTo>
                    <a:pt x="3186" y="3041"/>
                    <a:pt x="2008" y="1061"/>
                    <a:pt x="215" y="17"/>
                  </a:cubicBezTo>
                  <a:cubicBezTo>
                    <a:pt x="195" y="7"/>
                    <a:pt x="172" y="1"/>
                    <a:pt x="14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0"/>
            <p:cNvSpPr/>
            <p:nvPr/>
          </p:nvSpPr>
          <p:spPr>
            <a:xfrm>
              <a:off x="1607850" y="566950"/>
              <a:ext cx="159950" cy="2033000"/>
            </a:xfrm>
            <a:custGeom>
              <a:avLst/>
              <a:gdLst/>
              <a:ahLst/>
              <a:cxnLst/>
              <a:rect l="l" t="t" r="r" b="b"/>
              <a:pathLst>
                <a:path w="6398" h="81320" extrusionOk="0">
                  <a:moveTo>
                    <a:pt x="119" y="1"/>
                  </a:moveTo>
                  <a:cubicBezTo>
                    <a:pt x="81" y="1"/>
                    <a:pt x="44" y="24"/>
                    <a:pt x="27" y="57"/>
                  </a:cubicBezTo>
                  <a:cubicBezTo>
                    <a:pt x="0" y="84"/>
                    <a:pt x="0" y="110"/>
                    <a:pt x="0" y="137"/>
                  </a:cubicBezTo>
                  <a:cubicBezTo>
                    <a:pt x="0" y="164"/>
                    <a:pt x="27" y="217"/>
                    <a:pt x="81" y="244"/>
                  </a:cubicBezTo>
                  <a:cubicBezTo>
                    <a:pt x="1820" y="1261"/>
                    <a:pt x="2944" y="3188"/>
                    <a:pt x="2918" y="5035"/>
                  </a:cubicBezTo>
                  <a:cubicBezTo>
                    <a:pt x="2918" y="5089"/>
                    <a:pt x="2944" y="5142"/>
                    <a:pt x="2998" y="5169"/>
                  </a:cubicBezTo>
                  <a:cubicBezTo>
                    <a:pt x="4952" y="6133"/>
                    <a:pt x="6156" y="8086"/>
                    <a:pt x="6156" y="10255"/>
                  </a:cubicBezTo>
                  <a:cubicBezTo>
                    <a:pt x="6156" y="12449"/>
                    <a:pt x="4952" y="14403"/>
                    <a:pt x="2998" y="15367"/>
                  </a:cubicBezTo>
                  <a:cubicBezTo>
                    <a:pt x="2944" y="15394"/>
                    <a:pt x="2918" y="15447"/>
                    <a:pt x="2918" y="15501"/>
                  </a:cubicBezTo>
                  <a:cubicBezTo>
                    <a:pt x="2971" y="17347"/>
                    <a:pt x="1847" y="19248"/>
                    <a:pt x="81" y="20292"/>
                  </a:cubicBezTo>
                  <a:cubicBezTo>
                    <a:pt x="54" y="20292"/>
                    <a:pt x="27" y="20318"/>
                    <a:pt x="0" y="20372"/>
                  </a:cubicBezTo>
                  <a:cubicBezTo>
                    <a:pt x="0" y="20425"/>
                    <a:pt x="27" y="20479"/>
                    <a:pt x="81" y="20506"/>
                  </a:cubicBezTo>
                  <a:cubicBezTo>
                    <a:pt x="1794" y="21496"/>
                    <a:pt x="2864" y="23316"/>
                    <a:pt x="2918" y="25324"/>
                  </a:cubicBezTo>
                  <a:cubicBezTo>
                    <a:pt x="2918" y="25350"/>
                    <a:pt x="2944" y="25404"/>
                    <a:pt x="2998" y="25431"/>
                  </a:cubicBezTo>
                  <a:cubicBezTo>
                    <a:pt x="4952" y="26394"/>
                    <a:pt x="6156" y="28348"/>
                    <a:pt x="6156" y="30543"/>
                  </a:cubicBezTo>
                  <a:cubicBezTo>
                    <a:pt x="6156" y="32711"/>
                    <a:pt x="4952" y="34665"/>
                    <a:pt x="2998" y="35628"/>
                  </a:cubicBezTo>
                  <a:cubicBezTo>
                    <a:pt x="2944" y="35655"/>
                    <a:pt x="2918" y="35709"/>
                    <a:pt x="2918" y="35762"/>
                  </a:cubicBezTo>
                  <a:cubicBezTo>
                    <a:pt x="3078" y="37823"/>
                    <a:pt x="1633" y="39643"/>
                    <a:pt x="81" y="40553"/>
                  </a:cubicBezTo>
                  <a:cubicBezTo>
                    <a:pt x="54" y="40553"/>
                    <a:pt x="27" y="40580"/>
                    <a:pt x="0" y="40633"/>
                  </a:cubicBezTo>
                  <a:cubicBezTo>
                    <a:pt x="0" y="40687"/>
                    <a:pt x="27" y="40741"/>
                    <a:pt x="81" y="40767"/>
                  </a:cubicBezTo>
                  <a:cubicBezTo>
                    <a:pt x="1820" y="41784"/>
                    <a:pt x="2918" y="43658"/>
                    <a:pt x="2918" y="45532"/>
                  </a:cubicBezTo>
                  <a:cubicBezTo>
                    <a:pt x="2918" y="45558"/>
                    <a:pt x="2918" y="45558"/>
                    <a:pt x="2918" y="45585"/>
                  </a:cubicBezTo>
                  <a:cubicBezTo>
                    <a:pt x="2918" y="45612"/>
                    <a:pt x="2944" y="45665"/>
                    <a:pt x="2998" y="45692"/>
                  </a:cubicBezTo>
                  <a:cubicBezTo>
                    <a:pt x="4952" y="46656"/>
                    <a:pt x="6156" y="48636"/>
                    <a:pt x="6156" y="50804"/>
                  </a:cubicBezTo>
                  <a:cubicBezTo>
                    <a:pt x="6156" y="52972"/>
                    <a:pt x="4952" y="54926"/>
                    <a:pt x="2998" y="55917"/>
                  </a:cubicBezTo>
                  <a:cubicBezTo>
                    <a:pt x="2944" y="55917"/>
                    <a:pt x="2918" y="55970"/>
                    <a:pt x="2918" y="56024"/>
                  </a:cubicBezTo>
                  <a:cubicBezTo>
                    <a:pt x="2864" y="58004"/>
                    <a:pt x="1820" y="59798"/>
                    <a:pt x="81" y="60815"/>
                  </a:cubicBezTo>
                  <a:cubicBezTo>
                    <a:pt x="54" y="60815"/>
                    <a:pt x="27" y="60868"/>
                    <a:pt x="0" y="60895"/>
                  </a:cubicBezTo>
                  <a:cubicBezTo>
                    <a:pt x="0" y="60949"/>
                    <a:pt x="27" y="61002"/>
                    <a:pt x="81" y="61029"/>
                  </a:cubicBezTo>
                  <a:cubicBezTo>
                    <a:pt x="1820" y="62046"/>
                    <a:pt x="2864" y="63839"/>
                    <a:pt x="2918" y="65847"/>
                  </a:cubicBezTo>
                  <a:cubicBezTo>
                    <a:pt x="2918" y="65900"/>
                    <a:pt x="2944" y="65927"/>
                    <a:pt x="2998" y="65954"/>
                  </a:cubicBezTo>
                  <a:cubicBezTo>
                    <a:pt x="4952" y="66944"/>
                    <a:pt x="6156" y="68898"/>
                    <a:pt x="6156" y="71066"/>
                  </a:cubicBezTo>
                  <a:cubicBezTo>
                    <a:pt x="6156" y="73234"/>
                    <a:pt x="4952" y="75188"/>
                    <a:pt x="2998" y="76178"/>
                  </a:cubicBezTo>
                  <a:cubicBezTo>
                    <a:pt x="2944" y="76178"/>
                    <a:pt x="2918" y="76232"/>
                    <a:pt x="2918" y="76285"/>
                  </a:cubicBezTo>
                  <a:cubicBezTo>
                    <a:pt x="2864" y="78266"/>
                    <a:pt x="1820" y="80086"/>
                    <a:pt x="81" y="81076"/>
                  </a:cubicBezTo>
                  <a:cubicBezTo>
                    <a:pt x="27" y="81130"/>
                    <a:pt x="0" y="81183"/>
                    <a:pt x="27" y="81264"/>
                  </a:cubicBezTo>
                  <a:cubicBezTo>
                    <a:pt x="44" y="81297"/>
                    <a:pt x="81" y="81320"/>
                    <a:pt x="119" y="81320"/>
                  </a:cubicBezTo>
                  <a:cubicBezTo>
                    <a:pt x="143" y="81320"/>
                    <a:pt x="167" y="81311"/>
                    <a:pt x="188" y="81290"/>
                  </a:cubicBezTo>
                  <a:cubicBezTo>
                    <a:pt x="1981" y="80273"/>
                    <a:pt x="3105" y="78427"/>
                    <a:pt x="3185" y="76366"/>
                  </a:cubicBezTo>
                  <a:cubicBezTo>
                    <a:pt x="5166" y="75322"/>
                    <a:pt x="6397" y="73314"/>
                    <a:pt x="6397" y="71066"/>
                  </a:cubicBezTo>
                  <a:cubicBezTo>
                    <a:pt x="6397" y="68818"/>
                    <a:pt x="5166" y="66784"/>
                    <a:pt x="3185" y="65766"/>
                  </a:cubicBezTo>
                  <a:cubicBezTo>
                    <a:pt x="3105" y="63786"/>
                    <a:pt x="2061" y="61992"/>
                    <a:pt x="375" y="60922"/>
                  </a:cubicBezTo>
                  <a:cubicBezTo>
                    <a:pt x="2061" y="59878"/>
                    <a:pt x="3105" y="58085"/>
                    <a:pt x="3185" y="56104"/>
                  </a:cubicBezTo>
                  <a:cubicBezTo>
                    <a:pt x="5166" y="55060"/>
                    <a:pt x="6397" y="53053"/>
                    <a:pt x="6397" y="50804"/>
                  </a:cubicBezTo>
                  <a:cubicBezTo>
                    <a:pt x="6397" y="48556"/>
                    <a:pt x="5166" y="46522"/>
                    <a:pt x="3185" y="45505"/>
                  </a:cubicBezTo>
                  <a:cubicBezTo>
                    <a:pt x="3159" y="43604"/>
                    <a:pt x="2061" y="41731"/>
                    <a:pt x="375" y="40660"/>
                  </a:cubicBezTo>
                  <a:cubicBezTo>
                    <a:pt x="1901" y="39723"/>
                    <a:pt x="3292" y="37877"/>
                    <a:pt x="3185" y="35816"/>
                  </a:cubicBezTo>
                  <a:cubicBezTo>
                    <a:pt x="5166" y="34799"/>
                    <a:pt x="6397" y="32764"/>
                    <a:pt x="6397" y="30543"/>
                  </a:cubicBezTo>
                  <a:cubicBezTo>
                    <a:pt x="6397" y="28295"/>
                    <a:pt x="5166" y="26260"/>
                    <a:pt x="3185" y="25243"/>
                  </a:cubicBezTo>
                  <a:cubicBezTo>
                    <a:pt x="3078" y="23236"/>
                    <a:pt x="2061" y="21443"/>
                    <a:pt x="375" y="20399"/>
                  </a:cubicBezTo>
                  <a:cubicBezTo>
                    <a:pt x="2061" y="19328"/>
                    <a:pt x="3185" y="17454"/>
                    <a:pt x="3185" y="15608"/>
                  </a:cubicBezTo>
                  <a:cubicBezTo>
                    <a:pt x="3185" y="15608"/>
                    <a:pt x="3185" y="15581"/>
                    <a:pt x="3185" y="15554"/>
                  </a:cubicBezTo>
                  <a:cubicBezTo>
                    <a:pt x="5166" y="14537"/>
                    <a:pt x="6397" y="12503"/>
                    <a:pt x="6397" y="10255"/>
                  </a:cubicBezTo>
                  <a:cubicBezTo>
                    <a:pt x="6397" y="8033"/>
                    <a:pt x="5166" y="5999"/>
                    <a:pt x="3185" y="4982"/>
                  </a:cubicBezTo>
                  <a:lnTo>
                    <a:pt x="3185" y="4955"/>
                  </a:lnTo>
                  <a:cubicBezTo>
                    <a:pt x="3185" y="3028"/>
                    <a:pt x="1981" y="1074"/>
                    <a:pt x="188" y="30"/>
                  </a:cubicBezTo>
                  <a:cubicBezTo>
                    <a:pt x="167" y="10"/>
                    <a:pt x="143" y="1"/>
                    <a:pt x="1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0"/>
            <p:cNvSpPr/>
            <p:nvPr/>
          </p:nvSpPr>
          <p:spPr>
            <a:xfrm>
              <a:off x="1453950" y="818875"/>
              <a:ext cx="160600" cy="2032875"/>
            </a:xfrm>
            <a:custGeom>
              <a:avLst/>
              <a:gdLst/>
              <a:ahLst/>
              <a:cxnLst/>
              <a:rect l="l" t="t" r="r" b="b"/>
              <a:pathLst>
                <a:path w="6424" h="81315" extrusionOk="0">
                  <a:moveTo>
                    <a:pt x="136" y="1"/>
                  </a:moveTo>
                  <a:cubicBezTo>
                    <a:pt x="95" y="1"/>
                    <a:pt x="61" y="20"/>
                    <a:pt x="27" y="70"/>
                  </a:cubicBezTo>
                  <a:cubicBezTo>
                    <a:pt x="27" y="70"/>
                    <a:pt x="27" y="97"/>
                    <a:pt x="27" y="124"/>
                  </a:cubicBezTo>
                  <a:cubicBezTo>
                    <a:pt x="27" y="178"/>
                    <a:pt x="27" y="204"/>
                    <a:pt x="80" y="231"/>
                  </a:cubicBezTo>
                  <a:cubicBezTo>
                    <a:pt x="1820" y="1248"/>
                    <a:pt x="2971" y="3175"/>
                    <a:pt x="2944" y="5022"/>
                  </a:cubicBezTo>
                  <a:cubicBezTo>
                    <a:pt x="2944" y="5076"/>
                    <a:pt x="2971" y="5129"/>
                    <a:pt x="2998" y="5156"/>
                  </a:cubicBezTo>
                  <a:cubicBezTo>
                    <a:pt x="4952" y="6119"/>
                    <a:pt x="6156" y="8073"/>
                    <a:pt x="6156" y="10268"/>
                  </a:cubicBezTo>
                  <a:cubicBezTo>
                    <a:pt x="6156" y="12436"/>
                    <a:pt x="4952" y="14390"/>
                    <a:pt x="2998" y="15354"/>
                  </a:cubicBezTo>
                  <a:cubicBezTo>
                    <a:pt x="2971" y="15380"/>
                    <a:pt x="2944" y="15434"/>
                    <a:pt x="2944" y="15487"/>
                  </a:cubicBezTo>
                  <a:cubicBezTo>
                    <a:pt x="2944" y="15514"/>
                    <a:pt x="2944" y="15568"/>
                    <a:pt x="2944" y="15595"/>
                  </a:cubicBezTo>
                  <a:cubicBezTo>
                    <a:pt x="2944" y="17415"/>
                    <a:pt x="1820" y="19261"/>
                    <a:pt x="107" y="20278"/>
                  </a:cubicBezTo>
                  <a:cubicBezTo>
                    <a:pt x="54" y="20278"/>
                    <a:pt x="27" y="20305"/>
                    <a:pt x="27" y="20359"/>
                  </a:cubicBezTo>
                  <a:cubicBezTo>
                    <a:pt x="0" y="20412"/>
                    <a:pt x="27" y="20466"/>
                    <a:pt x="80" y="20493"/>
                  </a:cubicBezTo>
                  <a:cubicBezTo>
                    <a:pt x="1793" y="21510"/>
                    <a:pt x="2864" y="23303"/>
                    <a:pt x="2944" y="25310"/>
                  </a:cubicBezTo>
                  <a:cubicBezTo>
                    <a:pt x="2944" y="25364"/>
                    <a:pt x="2971" y="25391"/>
                    <a:pt x="2998" y="25417"/>
                  </a:cubicBezTo>
                  <a:cubicBezTo>
                    <a:pt x="4952" y="26381"/>
                    <a:pt x="6156" y="28362"/>
                    <a:pt x="6156" y="30530"/>
                  </a:cubicBezTo>
                  <a:cubicBezTo>
                    <a:pt x="6156" y="32698"/>
                    <a:pt x="4952" y="34652"/>
                    <a:pt x="2998" y="35642"/>
                  </a:cubicBezTo>
                  <a:cubicBezTo>
                    <a:pt x="2944" y="35642"/>
                    <a:pt x="2918" y="35695"/>
                    <a:pt x="2944" y="35749"/>
                  </a:cubicBezTo>
                  <a:cubicBezTo>
                    <a:pt x="3105" y="37837"/>
                    <a:pt x="1633" y="39630"/>
                    <a:pt x="107" y="40540"/>
                  </a:cubicBezTo>
                  <a:cubicBezTo>
                    <a:pt x="54" y="40540"/>
                    <a:pt x="27" y="40594"/>
                    <a:pt x="27" y="40620"/>
                  </a:cubicBezTo>
                  <a:cubicBezTo>
                    <a:pt x="0" y="40674"/>
                    <a:pt x="27" y="40727"/>
                    <a:pt x="80" y="40754"/>
                  </a:cubicBezTo>
                  <a:cubicBezTo>
                    <a:pt x="1820" y="41771"/>
                    <a:pt x="2944" y="43645"/>
                    <a:pt x="2944" y="45545"/>
                  </a:cubicBezTo>
                  <a:cubicBezTo>
                    <a:pt x="2944" y="45545"/>
                    <a:pt x="2944" y="45572"/>
                    <a:pt x="2944" y="45572"/>
                  </a:cubicBezTo>
                  <a:cubicBezTo>
                    <a:pt x="2944" y="45626"/>
                    <a:pt x="2971" y="45652"/>
                    <a:pt x="2998" y="45679"/>
                  </a:cubicBezTo>
                  <a:cubicBezTo>
                    <a:pt x="4952" y="46669"/>
                    <a:pt x="6156" y="48623"/>
                    <a:pt x="6156" y="50791"/>
                  </a:cubicBezTo>
                  <a:cubicBezTo>
                    <a:pt x="6156" y="52959"/>
                    <a:pt x="4952" y="54913"/>
                    <a:pt x="2998" y="55904"/>
                  </a:cubicBezTo>
                  <a:cubicBezTo>
                    <a:pt x="2971" y="55930"/>
                    <a:pt x="2944" y="55957"/>
                    <a:pt x="2944" y="56011"/>
                  </a:cubicBezTo>
                  <a:cubicBezTo>
                    <a:pt x="2891" y="57991"/>
                    <a:pt x="1820" y="59785"/>
                    <a:pt x="107" y="60802"/>
                  </a:cubicBezTo>
                  <a:cubicBezTo>
                    <a:pt x="54" y="60828"/>
                    <a:pt x="27" y="60855"/>
                    <a:pt x="27" y="60882"/>
                  </a:cubicBezTo>
                  <a:cubicBezTo>
                    <a:pt x="0" y="60935"/>
                    <a:pt x="27" y="60989"/>
                    <a:pt x="80" y="61016"/>
                  </a:cubicBezTo>
                  <a:cubicBezTo>
                    <a:pt x="1820" y="62033"/>
                    <a:pt x="2891" y="63826"/>
                    <a:pt x="2944" y="65834"/>
                  </a:cubicBezTo>
                  <a:cubicBezTo>
                    <a:pt x="2944" y="65887"/>
                    <a:pt x="2971" y="65914"/>
                    <a:pt x="2998" y="65941"/>
                  </a:cubicBezTo>
                  <a:cubicBezTo>
                    <a:pt x="4952" y="66931"/>
                    <a:pt x="6156" y="68885"/>
                    <a:pt x="6156" y="71053"/>
                  </a:cubicBezTo>
                  <a:cubicBezTo>
                    <a:pt x="6156" y="73221"/>
                    <a:pt x="4952" y="75175"/>
                    <a:pt x="2998" y="76165"/>
                  </a:cubicBezTo>
                  <a:cubicBezTo>
                    <a:pt x="2971" y="76192"/>
                    <a:pt x="2944" y="76219"/>
                    <a:pt x="2944" y="76272"/>
                  </a:cubicBezTo>
                  <a:cubicBezTo>
                    <a:pt x="2891" y="78280"/>
                    <a:pt x="1820" y="80073"/>
                    <a:pt x="80" y="81090"/>
                  </a:cubicBezTo>
                  <a:cubicBezTo>
                    <a:pt x="27" y="81117"/>
                    <a:pt x="0" y="81197"/>
                    <a:pt x="27" y="81251"/>
                  </a:cubicBezTo>
                  <a:cubicBezTo>
                    <a:pt x="66" y="81290"/>
                    <a:pt x="120" y="81315"/>
                    <a:pt x="167" y="81315"/>
                  </a:cubicBezTo>
                  <a:cubicBezTo>
                    <a:pt x="184" y="81315"/>
                    <a:pt x="200" y="81311"/>
                    <a:pt x="214" y="81304"/>
                  </a:cubicBezTo>
                  <a:cubicBezTo>
                    <a:pt x="2008" y="80260"/>
                    <a:pt x="3105" y="78413"/>
                    <a:pt x="3185" y="76352"/>
                  </a:cubicBezTo>
                  <a:cubicBezTo>
                    <a:pt x="5166" y="75309"/>
                    <a:pt x="6424" y="73301"/>
                    <a:pt x="6424" y="71053"/>
                  </a:cubicBezTo>
                  <a:cubicBezTo>
                    <a:pt x="6424" y="68805"/>
                    <a:pt x="5166" y="66797"/>
                    <a:pt x="3185" y="65753"/>
                  </a:cubicBezTo>
                  <a:cubicBezTo>
                    <a:pt x="3105" y="63773"/>
                    <a:pt x="2061" y="61979"/>
                    <a:pt x="375" y="60909"/>
                  </a:cubicBezTo>
                  <a:cubicBezTo>
                    <a:pt x="2061" y="59865"/>
                    <a:pt x="3105" y="58072"/>
                    <a:pt x="3185" y="56091"/>
                  </a:cubicBezTo>
                  <a:cubicBezTo>
                    <a:pt x="5166" y="55047"/>
                    <a:pt x="6424" y="53040"/>
                    <a:pt x="6424" y="50791"/>
                  </a:cubicBezTo>
                  <a:cubicBezTo>
                    <a:pt x="6424" y="48543"/>
                    <a:pt x="5193" y="46536"/>
                    <a:pt x="3185" y="45492"/>
                  </a:cubicBezTo>
                  <a:cubicBezTo>
                    <a:pt x="3159" y="43591"/>
                    <a:pt x="2088" y="41718"/>
                    <a:pt x="375" y="40647"/>
                  </a:cubicBezTo>
                  <a:cubicBezTo>
                    <a:pt x="1901" y="39710"/>
                    <a:pt x="3319" y="37890"/>
                    <a:pt x="3185" y="35829"/>
                  </a:cubicBezTo>
                  <a:cubicBezTo>
                    <a:pt x="5193" y="34785"/>
                    <a:pt x="6424" y="32751"/>
                    <a:pt x="6424" y="30530"/>
                  </a:cubicBezTo>
                  <a:cubicBezTo>
                    <a:pt x="6424" y="28281"/>
                    <a:pt x="5166" y="26247"/>
                    <a:pt x="3185" y="25230"/>
                  </a:cubicBezTo>
                  <a:cubicBezTo>
                    <a:pt x="3105" y="23223"/>
                    <a:pt x="2061" y="21429"/>
                    <a:pt x="375" y="20386"/>
                  </a:cubicBezTo>
                  <a:cubicBezTo>
                    <a:pt x="2088" y="19315"/>
                    <a:pt x="3185" y="17441"/>
                    <a:pt x="3185" y="15595"/>
                  </a:cubicBezTo>
                  <a:cubicBezTo>
                    <a:pt x="3185" y="15595"/>
                    <a:pt x="3185" y="15568"/>
                    <a:pt x="3185" y="15541"/>
                  </a:cubicBezTo>
                  <a:cubicBezTo>
                    <a:pt x="5193" y="14524"/>
                    <a:pt x="6424" y="12490"/>
                    <a:pt x="6424" y="10268"/>
                  </a:cubicBezTo>
                  <a:cubicBezTo>
                    <a:pt x="6424" y="8020"/>
                    <a:pt x="5193" y="5986"/>
                    <a:pt x="3185" y="4969"/>
                  </a:cubicBezTo>
                  <a:cubicBezTo>
                    <a:pt x="3185" y="3041"/>
                    <a:pt x="2008" y="1061"/>
                    <a:pt x="214" y="17"/>
                  </a:cubicBezTo>
                  <a:cubicBezTo>
                    <a:pt x="185" y="7"/>
                    <a:pt x="159" y="1"/>
                    <a:pt x="1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20"/>
            <p:cNvSpPr/>
            <p:nvPr/>
          </p:nvSpPr>
          <p:spPr>
            <a:xfrm>
              <a:off x="1300050" y="566950"/>
              <a:ext cx="160600" cy="2033000"/>
            </a:xfrm>
            <a:custGeom>
              <a:avLst/>
              <a:gdLst/>
              <a:ahLst/>
              <a:cxnLst/>
              <a:rect l="l" t="t" r="r" b="b"/>
              <a:pathLst>
                <a:path w="6424" h="81320" extrusionOk="0">
                  <a:moveTo>
                    <a:pt x="146" y="1"/>
                  </a:moveTo>
                  <a:cubicBezTo>
                    <a:pt x="107" y="1"/>
                    <a:pt x="70" y="24"/>
                    <a:pt x="54" y="57"/>
                  </a:cubicBezTo>
                  <a:cubicBezTo>
                    <a:pt x="27" y="84"/>
                    <a:pt x="27" y="110"/>
                    <a:pt x="27" y="137"/>
                  </a:cubicBezTo>
                  <a:cubicBezTo>
                    <a:pt x="27" y="164"/>
                    <a:pt x="54" y="217"/>
                    <a:pt x="80" y="244"/>
                  </a:cubicBezTo>
                  <a:cubicBezTo>
                    <a:pt x="1820" y="1261"/>
                    <a:pt x="2971" y="3188"/>
                    <a:pt x="2944" y="5035"/>
                  </a:cubicBezTo>
                  <a:cubicBezTo>
                    <a:pt x="2944" y="5089"/>
                    <a:pt x="2971" y="5142"/>
                    <a:pt x="3025" y="5169"/>
                  </a:cubicBezTo>
                  <a:cubicBezTo>
                    <a:pt x="4952" y="6133"/>
                    <a:pt x="6183" y="8086"/>
                    <a:pt x="6183" y="10255"/>
                  </a:cubicBezTo>
                  <a:cubicBezTo>
                    <a:pt x="6183" y="12449"/>
                    <a:pt x="4952" y="14403"/>
                    <a:pt x="3025" y="15367"/>
                  </a:cubicBezTo>
                  <a:cubicBezTo>
                    <a:pt x="2971" y="15394"/>
                    <a:pt x="2944" y="15447"/>
                    <a:pt x="2944" y="15501"/>
                  </a:cubicBezTo>
                  <a:cubicBezTo>
                    <a:pt x="2998" y="17321"/>
                    <a:pt x="1847" y="19248"/>
                    <a:pt x="107" y="20292"/>
                  </a:cubicBezTo>
                  <a:cubicBezTo>
                    <a:pt x="80" y="20292"/>
                    <a:pt x="54" y="20318"/>
                    <a:pt x="27" y="20372"/>
                  </a:cubicBezTo>
                  <a:cubicBezTo>
                    <a:pt x="27" y="20425"/>
                    <a:pt x="27" y="20479"/>
                    <a:pt x="80" y="20506"/>
                  </a:cubicBezTo>
                  <a:cubicBezTo>
                    <a:pt x="1820" y="21496"/>
                    <a:pt x="2891" y="23316"/>
                    <a:pt x="2944" y="25324"/>
                  </a:cubicBezTo>
                  <a:cubicBezTo>
                    <a:pt x="2944" y="25350"/>
                    <a:pt x="2971" y="25404"/>
                    <a:pt x="3025" y="25431"/>
                  </a:cubicBezTo>
                  <a:cubicBezTo>
                    <a:pt x="4952" y="26394"/>
                    <a:pt x="6183" y="28348"/>
                    <a:pt x="6183" y="30543"/>
                  </a:cubicBezTo>
                  <a:cubicBezTo>
                    <a:pt x="6183" y="32711"/>
                    <a:pt x="4952" y="34665"/>
                    <a:pt x="3025" y="35628"/>
                  </a:cubicBezTo>
                  <a:cubicBezTo>
                    <a:pt x="2971" y="35655"/>
                    <a:pt x="2944" y="35709"/>
                    <a:pt x="2944" y="35762"/>
                  </a:cubicBezTo>
                  <a:cubicBezTo>
                    <a:pt x="3105" y="37823"/>
                    <a:pt x="1633" y="39643"/>
                    <a:pt x="107" y="40553"/>
                  </a:cubicBezTo>
                  <a:cubicBezTo>
                    <a:pt x="80" y="40553"/>
                    <a:pt x="54" y="40580"/>
                    <a:pt x="27" y="40633"/>
                  </a:cubicBezTo>
                  <a:cubicBezTo>
                    <a:pt x="27" y="40687"/>
                    <a:pt x="27" y="40741"/>
                    <a:pt x="80" y="40767"/>
                  </a:cubicBezTo>
                  <a:cubicBezTo>
                    <a:pt x="1820" y="41784"/>
                    <a:pt x="2944" y="43658"/>
                    <a:pt x="2944" y="45532"/>
                  </a:cubicBezTo>
                  <a:cubicBezTo>
                    <a:pt x="2944" y="45558"/>
                    <a:pt x="2944" y="45558"/>
                    <a:pt x="2944" y="45585"/>
                  </a:cubicBezTo>
                  <a:cubicBezTo>
                    <a:pt x="2944" y="45612"/>
                    <a:pt x="2971" y="45665"/>
                    <a:pt x="3025" y="45692"/>
                  </a:cubicBezTo>
                  <a:cubicBezTo>
                    <a:pt x="4952" y="46656"/>
                    <a:pt x="6183" y="48636"/>
                    <a:pt x="6183" y="50804"/>
                  </a:cubicBezTo>
                  <a:cubicBezTo>
                    <a:pt x="6183" y="52972"/>
                    <a:pt x="4952" y="54926"/>
                    <a:pt x="3025" y="55917"/>
                  </a:cubicBezTo>
                  <a:cubicBezTo>
                    <a:pt x="2971" y="55917"/>
                    <a:pt x="2944" y="55970"/>
                    <a:pt x="2944" y="56024"/>
                  </a:cubicBezTo>
                  <a:cubicBezTo>
                    <a:pt x="2891" y="58004"/>
                    <a:pt x="1847" y="59798"/>
                    <a:pt x="107" y="60815"/>
                  </a:cubicBezTo>
                  <a:cubicBezTo>
                    <a:pt x="80" y="60815"/>
                    <a:pt x="54" y="60868"/>
                    <a:pt x="27" y="60895"/>
                  </a:cubicBezTo>
                  <a:cubicBezTo>
                    <a:pt x="27" y="60949"/>
                    <a:pt x="27" y="61002"/>
                    <a:pt x="80" y="61029"/>
                  </a:cubicBezTo>
                  <a:cubicBezTo>
                    <a:pt x="1820" y="62046"/>
                    <a:pt x="2891" y="63839"/>
                    <a:pt x="2944" y="65847"/>
                  </a:cubicBezTo>
                  <a:cubicBezTo>
                    <a:pt x="2944" y="65900"/>
                    <a:pt x="2971" y="65927"/>
                    <a:pt x="3025" y="65954"/>
                  </a:cubicBezTo>
                  <a:cubicBezTo>
                    <a:pt x="4952" y="66944"/>
                    <a:pt x="6183" y="68898"/>
                    <a:pt x="6183" y="71066"/>
                  </a:cubicBezTo>
                  <a:cubicBezTo>
                    <a:pt x="6183" y="73234"/>
                    <a:pt x="4952" y="75188"/>
                    <a:pt x="3025" y="76178"/>
                  </a:cubicBezTo>
                  <a:cubicBezTo>
                    <a:pt x="2971" y="76178"/>
                    <a:pt x="2944" y="76232"/>
                    <a:pt x="2944" y="76285"/>
                  </a:cubicBezTo>
                  <a:cubicBezTo>
                    <a:pt x="2891" y="78266"/>
                    <a:pt x="1820" y="80086"/>
                    <a:pt x="80" y="81076"/>
                  </a:cubicBezTo>
                  <a:cubicBezTo>
                    <a:pt x="27" y="81130"/>
                    <a:pt x="0" y="81183"/>
                    <a:pt x="54" y="81264"/>
                  </a:cubicBezTo>
                  <a:cubicBezTo>
                    <a:pt x="70" y="81297"/>
                    <a:pt x="107" y="81320"/>
                    <a:pt x="146" y="81320"/>
                  </a:cubicBezTo>
                  <a:cubicBezTo>
                    <a:pt x="169" y="81320"/>
                    <a:pt x="194" y="81311"/>
                    <a:pt x="214" y="81290"/>
                  </a:cubicBezTo>
                  <a:cubicBezTo>
                    <a:pt x="2007" y="80273"/>
                    <a:pt x="3105" y="78427"/>
                    <a:pt x="3185" y="76366"/>
                  </a:cubicBezTo>
                  <a:cubicBezTo>
                    <a:pt x="5193" y="75322"/>
                    <a:pt x="6424" y="73314"/>
                    <a:pt x="6424" y="71066"/>
                  </a:cubicBezTo>
                  <a:cubicBezTo>
                    <a:pt x="6424" y="68818"/>
                    <a:pt x="5193" y="66784"/>
                    <a:pt x="3185" y="65766"/>
                  </a:cubicBezTo>
                  <a:cubicBezTo>
                    <a:pt x="3132" y="63786"/>
                    <a:pt x="2088" y="61992"/>
                    <a:pt x="402" y="60922"/>
                  </a:cubicBezTo>
                  <a:cubicBezTo>
                    <a:pt x="2088" y="59878"/>
                    <a:pt x="3132" y="58085"/>
                    <a:pt x="3185" y="56104"/>
                  </a:cubicBezTo>
                  <a:cubicBezTo>
                    <a:pt x="5193" y="55060"/>
                    <a:pt x="6424" y="53053"/>
                    <a:pt x="6424" y="50804"/>
                  </a:cubicBezTo>
                  <a:cubicBezTo>
                    <a:pt x="6424" y="48556"/>
                    <a:pt x="5193" y="46522"/>
                    <a:pt x="3185" y="45505"/>
                  </a:cubicBezTo>
                  <a:cubicBezTo>
                    <a:pt x="3185" y="43604"/>
                    <a:pt x="2088" y="41731"/>
                    <a:pt x="402" y="40660"/>
                  </a:cubicBezTo>
                  <a:cubicBezTo>
                    <a:pt x="1927" y="39723"/>
                    <a:pt x="3319" y="37903"/>
                    <a:pt x="3212" y="35816"/>
                  </a:cubicBezTo>
                  <a:cubicBezTo>
                    <a:pt x="5193" y="34799"/>
                    <a:pt x="6424" y="32764"/>
                    <a:pt x="6424" y="30543"/>
                  </a:cubicBezTo>
                  <a:cubicBezTo>
                    <a:pt x="6424" y="28295"/>
                    <a:pt x="5193" y="26260"/>
                    <a:pt x="3185" y="25243"/>
                  </a:cubicBezTo>
                  <a:cubicBezTo>
                    <a:pt x="3105" y="23236"/>
                    <a:pt x="2061" y="21443"/>
                    <a:pt x="402" y="20399"/>
                  </a:cubicBezTo>
                  <a:cubicBezTo>
                    <a:pt x="2088" y="19328"/>
                    <a:pt x="3185" y="17454"/>
                    <a:pt x="3185" y="15608"/>
                  </a:cubicBezTo>
                  <a:cubicBezTo>
                    <a:pt x="3185" y="15608"/>
                    <a:pt x="3185" y="15581"/>
                    <a:pt x="3185" y="15554"/>
                  </a:cubicBezTo>
                  <a:cubicBezTo>
                    <a:pt x="5193" y="14537"/>
                    <a:pt x="6424" y="12503"/>
                    <a:pt x="6424" y="10255"/>
                  </a:cubicBezTo>
                  <a:cubicBezTo>
                    <a:pt x="6424" y="8033"/>
                    <a:pt x="5193" y="5999"/>
                    <a:pt x="3185" y="4982"/>
                  </a:cubicBezTo>
                  <a:lnTo>
                    <a:pt x="3185" y="4955"/>
                  </a:lnTo>
                  <a:cubicBezTo>
                    <a:pt x="3185" y="3028"/>
                    <a:pt x="2007" y="1074"/>
                    <a:pt x="214" y="30"/>
                  </a:cubicBezTo>
                  <a:cubicBezTo>
                    <a:pt x="194" y="10"/>
                    <a:pt x="169" y="1"/>
                    <a:pt x="1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0"/>
            <p:cNvSpPr/>
            <p:nvPr/>
          </p:nvSpPr>
          <p:spPr>
            <a:xfrm>
              <a:off x="1146800" y="818875"/>
              <a:ext cx="159950" cy="2032875"/>
            </a:xfrm>
            <a:custGeom>
              <a:avLst/>
              <a:gdLst/>
              <a:ahLst/>
              <a:cxnLst/>
              <a:rect l="l" t="t" r="r" b="b"/>
              <a:pathLst>
                <a:path w="6398" h="81315" extrusionOk="0">
                  <a:moveTo>
                    <a:pt x="123" y="1"/>
                  </a:moveTo>
                  <a:cubicBezTo>
                    <a:pt x="83" y="1"/>
                    <a:pt x="44" y="20"/>
                    <a:pt x="28" y="70"/>
                  </a:cubicBezTo>
                  <a:cubicBezTo>
                    <a:pt x="28" y="70"/>
                    <a:pt x="1" y="97"/>
                    <a:pt x="1" y="124"/>
                  </a:cubicBezTo>
                  <a:cubicBezTo>
                    <a:pt x="1" y="178"/>
                    <a:pt x="28" y="204"/>
                    <a:pt x="81" y="231"/>
                  </a:cubicBezTo>
                  <a:cubicBezTo>
                    <a:pt x="1821" y="1248"/>
                    <a:pt x="2972" y="3175"/>
                    <a:pt x="2918" y="5022"/>
                  </a:cubicBezTo>
                  <a:cubicBezTo>
                    <a:pt x="2918" y="5076"/>
                    <a:pt x="2945" y="5129"/>
                    <a:pt x="2998" y="5156"/>
                  </a:cubicBezTo>
                  <a:cubicBezTo>
                    <a:pt x="4952" y="6119"/>
                    <a:pt x="6157" y="8073"/>
                    <a:pt x="6157" y="10268"/>
                  </a:cubicBezTo>
                  <a:cubicBezTo>
                    <a:pt x="6157" y="12436"/>
                    <a:pt x="4952" y="14390"/>
                    <a:pt x="2998" y="15354"/>
                  </a:cubicBezTo>
                  <a:cubicBezTo>
                    <a:pt x="2945" y="15380"/>
                    <a:pt x="2918" y="15434"/>
                    <a:pt x="2918" y="15487"/>
                  </a:cubicBezTo>
                  <a:cubicBezTo>
                    <a:pt x="2998" y="17334"/>
                    <a:pt x="1848" y="19235"/>
                    <a:pt x="81" y="20278"/>
                  </a:cubicBezTo>
                  <a:cubicBezTo>
                    <a:pt x="54" y="20278"/>
                    <a:pt x="28" y="20305"/>
                    <a:pt x="1" y="20359"/>
                  </a:cubicBezTo>
                  <a:cubicBezTo>
                    <a:pt x="1" y="20412"/>
                    <a:pt x="28" y="20466"/>
                    <a:pt x="81" y="20493"/>
                  </a:cubicBezTo>
                  <a:cubicBezTo>
                    <a:pt x="1794" y="21510"/>
                    <a:pt x="2865" y="23303"/>
                    <a:pt x="2918" y="25310"/>
                  </a:cubicBezTo>
                  <a:cubicBezTo>
                    <a:pt x="2918" y="25364"/>
                    <a:pt x="2945" y="25391"/>
                    <a:pt x="2998" y="25417"/>
                  </a:cubicBezTo>
                  <a:cubicBezTo>
                    <a:pt x="4952" y="26381"/>
                    <a:pt x="6157" y="28362"/>
                    <a:pt x="6157" y="30530"/>
                  </a:cubicBezTo>
                  <a:cubicBezTo>
                    <a:pt x="6157" y="32698"/>
                    <a:pt x="4952" y="34652"/>
                    <a:pt x="2998" y="35642"/>
                  </a:cubicBezTo>
                  <a:cubicBezTo>
                    <a:pt x="2945" y="35642"/>
                    <a:pt x="2918" y="35695"/>
                    <a:pt x="2918" y="35749"/>
                  </a:cubicBezTo>
                  <a:cubicBezTo>
                    <a:pt x="3079" y="37837"/>
                    <a:pt x="1633" y="39630"/>
                    <a:pt x="81" y="40540"/>
                  </a:cubicBezTo>
                  <a:cubicBezTo>
                    <a:pt x="54" y="40540"/>
                    <a:pt x="28" y="40594"/>
                    <a:pt x="1" y="40620"/>
                  </a:cubicBezTo>
                  <a:cubicBezTo>
                    <a:pt x="1" y="40674"/>
                    <a:pt x="28" y="40727"/>
                    <a:pt x="81" y="40754"/>
                  </a:cubicBezTo>
                  <a:cubicBezTo>
                    <a:pt x="1821" y="41771"/>
                    <a:pt x="2918" y="43645"/>
                    <a:pt x="2918" y="45545"/>
                  </a:cubicBezTo>
                  <a:cubicBezTo>
                    <a:pt x="2918" y="45545"/>
                    <a:pt x="2918" y="45545"/>
                    <a:pt x="2918" y="45572"/>
                  </a:cubicBezTo>
                  <a:cubicBezTo>
                    <a:pt x="2918" y="45626"/>
                    <a:pt x="2945" y="45652"/>
                    <a:pt x="2998" y="45679"/>
                  </a:cubicBezTo>
                  <a:cubicBezTo>
                    <a:pt x="4952" y="46669"/>
                    <a:pt x="6157" y="48623"/>
                    <a:pt x="6157" y="50791"/>
                  </a:cubicBezTo>
                  <a:cubicBezTo>
                    <a:pt x="6157" y="52959"/>
                    <a:pt x="4952" y="54913"/>
                    <a:pt x="2998" y="55904"/>
                  </a:cubicBezTo>
                  <a:cubicBezTo>
                    <a:pt x="2945" y="55930"/>
                    <a:pt x="2918" y="55957"/>
                    <a:pt x="2918" y="56011"/>
                  </a:cubicBezTo>
                  <a:cubicBezTo>
                    <a:pt x="2891" y="57991"/>
                    <a:pt x="1821" y="59785"/>
                    <a:pt x="81" y="60802"/>
                  </a:cubicBezTo>
                  <a:cubicBezTo>
                    <a:pt x="54" y="60828"/>
                    <a:pt x="28" y="60855"/>
                    <a:pt x="1" y="60882"/>
                  </a:cubicBezTo>
                  <a:cubicBezTo>
                    <a:pt x="1" y="60935"/>
                    <a:pt x="28" y="60989"/>
                    <a:pt x="81" y="61016"/>
                  </a:cubicBezTo>
                  <a:cubicBezTo>
                    <a:pt x="1821" y="62033"/>
                    <a:pt x="2891" y="63826"/>
                    <a:pt x="2918" y="65834"/>
                  </a:cubicBezTo>
                  <a:cubicBezTo>
                    <a:pt x="2918" y="65887"/>
                    <a:pt x="2945" y="65914"/>
                    <a:pt x="2998" y="65941"/>
                  </a:cubicBezTo>
                  <a:cubicBezTo>
                    <a:pt x="4952" y="66931"/>
                    <a:pt x="6157" y="68885"/>
                    <a:pt x="6157" y="71053"/>
                  </a:cubicBezTo>
                  <a:cubicBezTo>
                    <a:pt x="6157" y="73221"/>
                    <a:pt x="4952" y="75175"/>
                    <a:pt x="2998" y="76165"/>
                  </a:cubicBezTo>
                  <a:cubicBezTo>
                    <a:pt x="2945" y="76192"/>
                    <a:pt x="2918" y="76219"/>
                    <a:pt x="2918" y="76272"/>
                  </a:cubicBezTo>
                  <a:cubicBezTo>
                    <a:pt x="2891" y="78280"/>
                    <a:pt x="1821" y="80073"/>
                    <a:pt x="81" y="81090"/>
                  </a:cubicBezTo>
                  <a:cubicBezTo>
                    <a:pt x="28" y="81117"/>
                    <a:pt x="1" y="81197"/>
                    <a:pt x="28" y="81251"/>
                  </a:cubicBezTo>
                  <a:cubicBezTo>
                    <a:pt x="47" y="81290"/>
                    <a:pt x="95" y="81315"/>
                    <a:pt x="151" y="81315"/>
                  </a:cubicBezTo>
                  <a:cubicBezTo>
                    <a:pt x="172" y="81315"/>
                    <a:pt x="193" y="81311"/>
                    <a:pt x="215" y="81304"/>
                  </a:cubicBezTo>
                  <a:cubicBezTo>
                    <a:pt x="1981" y="80260"/>
                    <a:pt x="3106" y="78413"/>
                    <a:pt x="3186" y="76352"/>
                  </a:cubicBezTo>
                  <a:cubicBezTo>
                    <a:pt x="5167" y="75309"/>
                    <a:pt x="6398" y="73301"/>
                    <a:pt x="6398" y="71053"/>
                  </a:cubicBezTo>
                  <a:cubicBezTo>
                    <a:pt x="6398" y="68805"/>
                    <a:pt x="5167" y="66797"/>
                    <a:pt x="3186" y="65753"/>
                  </a:cubicBezTo>
                  <a:cubicBezTo>
                    <a:pt x="3106" y="63773"/>
                    <a:pt x="2062" y="61979"/>
                    <a:pt x="375" y="60909"/>
                  </a:cubicBezTo>
                  <a:cubicBezTo>
                    <a:pt x="2062" y="59865"/>
                    <a:pt x="3106" y="58072"/>
                    <a:pt x="3186" y="56091"/>
                  </a:cubicBezTo>
                  <a:cubicBezTo>
                    <a:pt x="5167" y="55047"/>
                    <a:pt x="6398" y="53040"/>
                    <a:pt x="6398" y="50791"/>
                  </a:cubicBezTo>
                  <a:cubicBezTo>
                    <a:pt x="6398" y="48543"/>
                    <a:pt x="5167" y="46536"/>
                    <a:pt x="3186" y="45492"/>
                  </a:cubicBezTo>
                  <a:cubicBezTo>
                    <a:pt x="3159" y="43591"/>
                    <a:pt x="2088" y="41718"/>
                    <a:pt x="375" y="40647"/>
                  </a:cubicBezTo>
                  <a:cubicBezTo>
                    <a:pt x="1901" y="39710"/>
                    <a:pt x="3293" y="37890"/>
                    <a:pt x="3186" y="35829"/>
                  </a:cubicBezTo>
                  <a:cubicBezTo>
                    <a:pt x="5167" y="34785"/>
                    <a:pt x="6398" y="32751"/>
                    <a:pt x="6398" y="30530"/>
                  </a:cubicBezTo>
                  <a:cubicBezTo>
                    <a:pt x="6398" y="28281"/>
                    <a:pt x="5167" y="26247"/>
                    <a:pt x="3186" y="25230"/>
                  </a:cubicBezTo>
                  <a:cubicBezTo>
                    <a:pt x="3079" y="23223"/>
                    <a:pt x="2062" y="21429"/>
                    <a:pt x="375" y="20386"/>
                  </a:cubicBezTo>
                  <a:cubicBezTo>
                    <a:pt x="2088" y="19315"/>
                    <a:pt x="3186" y="17415"/>
                    <a:pt x="3186" y="15541"/>
                  </a:cubicBezTo>
                  <a:cubicBezTo>
                    <a:pt x="5167" y="14524"/>
                    <a:pt x="6398" y="12490"/>
                    <a:pt x="6398" y="10268"/>
                  </a:cubicBezTo>
                  <a:cubicBezTo>
                    <a:pt x="6398" y="8020"/>
                    <a:pt x="5167" y="5986"/>
                    <a:pt x="3186" y="4969"/>
                  </a:cubicBezTo>
                  <a:lnTo>
                    <a:pt x="3186" y="4942"/>
                  </a:lnTo>
                  <a:cubicBezTo>
                    <a:pt x="3186" y="3041"/>
                    <a:pt x="1981" y="1061"/>
                    <a:pt x="188" y="17"/>
                  </a:cubicBezTo>
                  <a:cubicBezTo>
                    <a:pt x="169" y="7"/>
                    <a:pt x="145" y="1"/>
                    <a:pt x="1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0"/>
            <p:cNvSpPr/>
            <p:nvPr/>
          </p:nvSpPr>
          <p:spPr>
            <a:xfrm>
              <a:off x="992900" y="566950"/>
              <a:ext cx="160625" cy="2033000"/>
            </a:xfrm>
            <a:custGeom>
              <a:avLst/>
              <a:gdLst/>
              <a:ahLst/>
              <a:cxnLst/>
              <a:rect l="l" t="t" r="r" b="b"/>
              <a:pathLst>
                <a:path w="6425" h="81320" extrusionOk="0">
                  <a:moveTo>
                    <a:pt x="145" y="1"/>
                  </a:moveTo>
                  <a:cubicBezTo>
                    <a:pt x="104" y="1"/>
                    <a:pt x="60" y="24"/>
                    <a:pt x="27" y="57"/>
                  </a:cubicBezTo>
                  <a:cubicBezTo>
                    <a:pt x="27" y="84"/>
                    <a:pt x="27" y="110"/>
                    <a:pt x="27" y="137"/>
                  </a:cubicBezTo>
                  <a:cubicBezTo>
                    <a:pt x="27" y="164"/>
                    <a:pt x="54" y="217"/>
                    <a:pt x="81" y="244"/>
                  </a:cubicBezTo>
                  <a:cubicBezTo>
                    <a:pt x="1821" y="1261"/>
                    <a:pt x="2972" y="3188"/>
                    <a:pt x="2945" y="5035"/>
                  </a:cubicBezTo>
                  <a:cubicBezTo>
                    <a:pt x="2945" y="5089"/>
                    <a:pt x="2972" y="5142"/>
                    <a:pt x="2998" y="5169"/>
                  </a:cubicBezTo>
                  <a:cubicBezTo>
                    <a:pt x="4952" y="6133"/>
                    <a:pt x="6157" y="8086"/>
                    <a:pt x="6157" y="10255"/>
                  </a:cubicBezTo>
                  <a:cubicBezTo>
                    <a:pt x="6157" y="12449"/>
                    <a:pt x="4952" y="14403"/>
                    <a:pt x="2998" y="15367"/>
                  </a:cubicBezTo>
                  <a:cubicBezTo>
                    <a:pt x="2972" y="15394"/>
                    <a:pt x="2945" y="15447"/>
                    <a:pt x="2945" y="15501"/>
                  </a:cubicBezTo>
                  <a:cubicBezTo>
                    <a:pt x="2998" y="17347"/>
                    <a:pt x="1847" y="19248"/>
                    <a:pt x="108" y="20292"/>
                  </a:cubicBezTo>
                  <a:cubicBezTo>
                    <a:pt x="54" y="20292"/>
                    <a:pt x="27" y="20318"/>
                    <a:pt x="27" y="20372"/>
                  </a:cubicBezTo>
                  <a:cubicBezTo>
                    <a:pt x="1" y="20425"/>
                    <a:pt x="27" y="20479"/>
                    <a:pt x="81" y="20506"/>
                  </a:cubicBezTo>
                  <a:cubicBezTo>
                    <a:pt x="1794" y="21496"/>
                    <a:pt x="2865" y="23289"/>
                    <a:pt x="2945" y="25324"/>
                  </a:cubicBezTo>
                  <a:cubicBezTo>
                    <a:pt x="2945" y="25350"/>
                    <a:pt x="2972" y="25404"/>
                    <a:pt x="2998" y="25431"/>
                  </a:cubicBezTo>
                  <a:cubicBezTo>
                    <a:pt x="4952" y="26394"/>
                    <a:pt x="6157" y="28348"/>
                    <a:pt x="6157" y="30543"/>
                  </a:cubicBezTo>
                  <a:cubicBezTo>
                    <a:pt x="6157" y="32711"/>
                    <a:pt x="4952" y="34665"/>
                    <a:pt x="2998" y="35628"/>
                  </a:cubicBezTo>
                  <a:cubicBezTo>
                    <a:pt x="2972" y="35655"/>
                    <a:pt x="2945" y="35709"/>
                    <a:pt x="2945" y="35762"/>
                  </a:cubicBezTo>
                  <a:cubicBezTo>
                    <a:pt x="3105" y="37823"/>
                    <a:pt x="1633" y="39643"/>
                    <a:pt x="108" y="40553"/>
                  </a:cubicBezTo>
                  <a:cubicBezTo>
                    <a:pt x="54" y="40553"/>
                    <a:pt x="27" y="40580"/>
                    <a:pt x="27" y="40633"/>
                  </a:cubicBezTo>
                  <a:cubicBezTo>
                    <a:pt x="1" y="40687"/>
                    <a:pt x="27" y="40741"/>
                    <a:pt x="81" y="40767"/>
                  </a:cubicBezTo>
                  <a:cubicBezTo>
                    <a:pt x="1821" y="41784"/>
                    <a:pt x="2945" y="43658"/>
                    <a:pt x="2945" y="45532"/>
                  </a:cubicBezTo>
                  <a:cubicBezTo>
                    <a:pt x="2945" y="45558"/>
                    <a:pt x="2945" y="45558"/>
                    <a:pt x="2945" y="45585"/>
                  </a:cubicBezTo>
                  <a:cubicBezTo>
                    <a:pt x="2945" y="45612"/>
                    <a:pt x="2972" y="45665"/>
                    <a:pt x="2998" y="45692"/>
                  </a:cubicBezTo>
                  <a:cubicBezTo>
                    <a:pt x="4952" y="46656"/>
                    <a:pt x="6157" y="48636"/>
                    <a:pt x="6157" y="50804"/>
                  </a:cubicBezTo>
                  <a:cubicBezTo>
                    <a:pt x="6157" y="52972"/>
                    <a:pt x="4952" y="54926"/>
                    <a:pt x="2998" y="55917"/>
                  </a:cubicBezTo>
                  <a:cubicBezTo>
                    <a:pt x="2972" y="55917"/>
                    <a:pt x="2945" y="55970"/>
                    <a:pt x="2945" y="56024"/>
                  </a:cubicBezTo>
                  <a:cubicBezTo>
                    <a:pt x="2891" y="58004"/>
                    <a:pt x="1821" y="59798"/>
                    <a:pt x="108" y="60815"/>
                  </a:cubicBezTo>
                  <a:cubicBezTo>
                    <a:pt x="54" y="60815"/>
                    <a:pt x="27" y="60868"/>
                    <a:pt x="27" y="60895"/>
                  </a:cubicBezTo>
                  <a:cubicBezTo>
                    <a:pt x="1" y="60949"/>
                    <a:pt x="27" y="61002"/>
                    <a:pt x="81" y="61029"/>
                  </a:cubicBezTo>
                  <a:cubicBezTo>
                    <a:pt x="1821" y="62046"/>
                    <a:pt x="2891" y="63839"/>
                    <a:pt x="2945" y="65847"/>
                  </a:cubicBezTo>
                  <a:cubicBezTo>
                    <a:pt x="2945" y="65900"/>
                    <a:pt x="2972" y="65927"/>
                    <a:pt x="2998" y="65954"/>
                  </a:cubicBezTo>
                  <a:cubicBezTo>
                    <a:pt x="4952" y="66944"/>
                    <a:pt x="6157" y="68898"/>
                    <a:pt x="6157" y="71066"/>
                  </a:cubicBezTo>
                  <a:cubicBezTo>
                    <a:pt x="6157" y="73234"/>
                    <a:pt x="4952" y="75188"/>
                    <a:pt x="2998" y="76178"/>
                  </a:cubicBezTo>
                  <a:cubicBezTo>
                    <a:pt x="2972" y="76178"/>
                    <a:pt x="2945" y="76232"/>
                    <a:pt x="2945" y="76285"/>
                  </a:cubicBezTo>
                  <a:cubicBezTo>
                    <a:pt x="2891" y="78266"/>
                    <a:pt x="1821" y="80086"/>
                    <a:pt x="81" y="81076"/>
                  </a:cubicBezTo>
                  <a:cubicBezTo>
                    <a:pt x="27" y="81130"/>
                    <a:pt x="1" y="81183"/>
                    <a:pt x="27" y="81264"/>
                  </a:cubicBezTo>
                  <a:cubicBezTo>
                    <a:pt x="60" y="81297"/>
                    <a:pt x="104" y="81320"/>
                    <a:pt x="145" y="81320"/>
                  </a:cubicBezTo>
                  <a:cubicBezTo>
                    <a:pt x="170" y="81320"/>
                    <a:pt x="194" y="81311"/>
                    <a:pt x="215" y="81290"/>
                  </a:cubicBezTo>
                  <a:cubicBezTo>
                    <a:pt x="2008" y="80273"/>
                    <a:pt x="3105" y="78427"/>
                    <a:pt x="3186" y="76366"/>
                  </a:cubicBezTo>
                  <a:cubicBezTo>
                    <a:pt x="5193" y="75322"/>
                    <a:pt x="6424" y="73314"/>
                    <a:pt x="6424" y="71066"/>
                  </a:cubicBezTo>
                  <a:cubicBezTo>
                    <a:pt x="6424" y="68818"/>
                    <a:pt x="5193" y="66784"/>
                    <a:pt x="3186" y="65766"/>
                  </a:cubicBezTo>
                  <a:cubicBezTo>
                    <a:pt x="3105" y="63786"/>
                    <a:pt x="2088" y="61992"/>
                    <a:pt x="402" y="60922"/>
                  </a:cubicBezTo>
                  <a:cubicBezTo>
                    <a:pt x="2088" y="59878"/>
                    <a:pt x="3105" y="58085"/>
                    <a:pt x="3186" y="56104"/>
                  </a:cubicBezTo>
                  <a:cubicBezTo>
                    <a:pt x="5193" y="55060"/>
                    <a:pt x="6424" y="53053"/>
                    <a:pt x="6424" y="50804"/>
                  </a:cubicBezTo>
                  <a:cubicBezTo>
                    <a:pt x="6424" y="48556"/>
                    <a:pt x="5193" y="46522"/>
                    <a:pt x="3186" y="45505"/>
                  </a:cubicBezTo>
                  <a:cubicBezTo>
                    <a:pt x="3159" y="43604"/>
                    <a:pt x="2088" y="41731"/>
                    <a:pt x="402" y="40660"/>
                  </a:cubicBezTo>
                  <a:cubicBezTo>
                    <a:pt x="1901" y="39723"/>
                    <a:pt x="3320" y="37877"/>
                    <a:pt x="3186" y="35816"/>
                  </a:cubicBezTo>
                  <a:cubicBezTo>
                    <a:pt x="5193" y="34799"/>
                    <a:pt x="6424" y="32764"/>
                    <a:pt x="6424" y="30543"/>
                  </a:cubicBezTo>
                  <a:cubicBezTo>
                    <a:pt x="6424" y="28295"/>
                    <a:pt x="5193" y="26260"/>
                    <a:pt x="3186" y="25243"/>
                  </a:cubicBezTo>
                  <a:cubicBezTo>
                    <a:pt x="3105" y="23236"/>
                    <a:pt x="2062" y="21443"/>
                    <a:pt x="402" y="20399"/>
                  </a:cubicBezTo>
                  <a:cubicBezTo>
                    <a:pt x="2088" y="19328"/>
                    <a:pt x="3186" y="17454"/>
                    <a:pt x="3186" y="15608"/>
                  </a:cubicBezTo>
                  <a:cubicBezTo>
                    <a:pt x="3186" y="15608"/>
                    <a:pt x="3186" y="15581"/>
                    <a:pt x="3186" y="15554"/>
                  </a:cubicBezTo>
                  <a:cubicBezTo>
                    <a:pt x="5193" y="14537"/>
                    <a:pt x="6424" y="12503"/>
                    <a:pt x="6424" y="10255"/>
                  </a:cubicBezTo>
                  <a:cubicBezTo>
                    <a:pt x="6424" y="8033"/>
                    <a:pt x="5193" y="5999"/>
                    <a:pt x="3186" y="4982"/>
                  </a:cubicBezTo>
                  <a:lnTo>
                    <a:pt x="3186" y="4955"/>
                  </a:lnTo>
                  <a:cubicBezTo>
                    <a:pt x="3186" y="3028"/>
                    <a:pt x="2008" y="1074"/>
                    <a:pt x="215" y="30"/>
                  </a:cubicBezTo>
                  <a:cubicBezTo>
                    <a:pt x="194" y="10"/>
                    <a:pt x="170" y="1"/>
                    <a:pt x="1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0"/>
            <p:cNvSpPr/>
            <p:nvPr/>
          </p:nvSpPr>
          <p:spPr>
            <a:xfrm>
              <a:off x="839675" y="818875"/>
              <a:ext cx="159950" cy="2032875"/>
            </a:xfrm>
            <a:custGeom>
              <a:avLst/>
              <a:gdLst/>
              <a:ahLst/>
              <a:cxnLst/>
              <a:rect l="l" t="t" r="r" b="b"/>
              <a:pathLst>
                <a:path w="6398" h="81315" extrusionOk="0">
                  <a:moveTo>
                    <a:pt x="122" y="1"/>
                  </a:moveTo>
                  <a:cubicBezTo>
                    <a:pt x="83" y="1"/>
                    <a:pt x="44" y="20"/>
                    <a:pt x="27" y="70"/>
                  </a:cubicBezTo>
                  <a:cubicBezTo>
                    <a:pt x="0" y="70"/>
                    <a:pt x="0" y="97"/>
                    <a:pt x="0" y="124"/>
                  </a:cubicBezTo>
                  <a:cubicBezTo>
                    <a:pt x="0" y="178"/>
                    <a:pt x="27" y="204"/>
                    <a:pt x="54" y="231"/>
                  </a:cubicBezTo>
                  <a:cubicBezTo>
                    <a:pt x="1794" y="1248"/>
                    <a:pt x="2971" y="3175"/>
                    <a:pt x="2918" y="5022"/>
                  </a:cubicBezTo>
                  <a:cubicBezTo>
                    <a:pt x="2918" y="5076"/>
                    <a:pt x="2945" y="5129"/>
                    <a:pt x="2998" y="5156"/>
                  </a:cubicBezTo>
                  <a:cubicBezTo>
                    <a:pt x="4925" y="6119"/>
                    <a:pt x="6156" y="8073"/>
                    <a:pt x="6156" y="10268"/>
                  </a:cubicBezTo>
                  <a:cubicBezTo>
                    <a:pt x="6156" y="12436"/>
                    <a:pt x="4925" y="14390"/>
                    <a:pt x="2998" y="15354"/>
                  </a:cubicBezTo>
                  <a:cubicBezTo>
                    <a:pt x="2945" y="15380"/>
                    <a:pt x="2918" y="15434"/>
                    <a:pt x="2918" y="15487"/>
                  </a:cubicBezTo>
                  <a:cubicBezTo>
                    <a:pt x="2971" y="17334"/>
                    <a:pt x="1847" y="19235"/>
                    <a:pt x="81" y="20278"/>
                  </a:cubicBezTo>
                  <a:cubicBezTo>
                    <a:pt x="54" y="20278"/>
                    <a:pt x="27" y="20305"/>
                    <a:pt x="0" y="20359"/>
                  </a:cubicBezTo>
                  <a:cubicBezTo>
                    <a:pt x="0" y="20412"/>
                    <a:pt x="27" y="20466"/>
                    <a:pt x="54" y="20493"/>
                  </a:cubicBezTo>
                  <a:cubicBezTo>
                    <a:pt x="1794" y="21510"/>
                    <a:pt x="2864" y="23303"/>
                    <a:pt x="2918" y="25310"/>
                  </a:cubicBezTo>
                  <a:cubicBezTo>
                    <a:pt x="2918" y="25364"/>
                    <a:pt x="2945" y="25391"/>
                    <a:pt x="2998" y="25417"/>
                  </a:cubicBezTo>
                  <a:cubicBezTo>
                    <a:pt x="4925" y="26381"/>
                    <a:pt x="6156" y="28362"/>
                    <a:pt x="6156" y="30530"/>
                  </a:cubicBezTo>
                  <a:cubicBezTo>
                    <a:pt x="6156" y="32698"/>
                    <a:pt x="4925" y="34652"/>
                    <a:pt x="2998" y="35642"/>
                  </a:cubicBezTo>
                  <a:cubicBezTo>
                    <a:pt x="2945" y="35642"/>
                    <a:pt x="2918" y="35695"/>
                    <a:pt x="2918" y="35749"/>
                  </a:cubicBezTo>
                  <a:cubicBezTo>
                    <a:pt x="3078" y="37837"/>
                    <a:pt x="1606" y="39630"/>
                    <a:pt x="81" y="40540"/>
                  </a:cubicBezTo>
                  <a:cubicBezTo>
                    <a:pt x="54" y="40540"/>
                    <a:pt x="27" y="40594"/>
                    <a:pt x="0" y="40620"/>
                  </a:cubicBezTo>
                  <a:cubicBezTo>
                    <a:pt x="0" y="40674"/>
                    <a:pt x="27" y="40727"/>
                    <a:pt x="54" y="40754"/>
                  </a:cubicBezTo>
                  <a:cubicBezTo>
                    <a:pt x="1794" y="41771"/>
                    <a:pt x="2918" y="43645"/>
                    <a:pt x="2918" y="45545"/>
                  </a:cubicBezTo>
                  <a:cubicBezTo>
                    <a:pt x="2918" y="45545"/>
                    <a:pt x="2918" y="45545"/>
                    <a:pt x="2918" y="45572"/>
                  </a:cubicBezTo>
                  <a:cubicBezTo>
                    <a:pt x="2918" y="45626"/>
                    <a:pt x="2945" y="45652"/>
                    <a:pt x="2998" y="45679"/>
                  </a:cubicBezTo>
                  <a:cubicBezTo>
                    <a:pt x="4925" y="46669"/>
                    <a:pt x="6156" y="48623"/>
                    <a:pt x="6156" y="50791"/>
                  </a:cubicBezTo>
                  <a:cubicBezTo>
                    <a:pt x="6156" y="52959"/>
                    <a:pt x="4925" y="54913"/>
                    <a:pt x="2998" y="55904"/>
                  </a:cubicBezTo>
                  <a:cubicBezTo>
                    <a:pt x="2945" y="55930"/>
                    <a:pt x="2918" y="55957"/>
                    <a:pt x="2918" y="56011"/>
                  </a:cubicBezTo>
                  <a:cubicBezTo>
                    <a:pt x="2864" y="57991"/>
                    <a:pt x="1820" y="59785"/>
                    <a:pt x="81" y="60802"/>
                  </a:cubicBezTo>
                  <a:cubicBezTo>
                    <a:pt x="54" y="60828"/>
                    <a:pt x="27" y="60855"/>
                    <a:pt x="0" y="60882"/>
                  </a:cubicBezTo>
                  <a:cubicBezTo>
                    <a:pt x="0" y="60935"/>
                    <a:pt x="27" y="60989"/>
                    <a:pt x="54" y="61016"/>
                  </a:cubicBezTo>
                  <a:cubicBezTo>
                    <a:pt x="1794" y="62033"/>
                    <a:pt x="2864" y="63826"/>
                    <a:pt x="2918" y="65834"/>
                  </a:cubicBezTo>
                  <a:cubicBezTo>
                    <a:pt x="2918" y="65887"/>
                    <a:pt x="2945" y="65914"/>
                    <a:pt x="2998" y="65941"/>
                  </a:cubicBezTo>
                  <a:cubicBezTo>
                    <a:pt x="4925" y="66931"/>
                    <a:pt x="6156" y="68885"/>
                    <a:pt x="6156" y="71053"/>
                  </a:cubicBezTo>
                  <a:cubicBezTo>
                    <a:pt x="6156" y="73221"/>
                    <a:pt x="4925" y="75175"/>
                    <a:pt x="2998" y="76165"/>
                  </a:cubicBezTo>
                  <a:cubicBezTo>
                    <a:pt x="2945" y="76192"/>
                    <a:pt x="2918" y="76219"/>
                    <a:pt x="2918" y="76272"/>
                  </a:cubicBezTo>
                  <a:cubicBezTo>
                    <a:pt x="2864" y="78280"/>
                    <a:pt x="1794" y="80073"/>
                    <a:pt x="81" y="81090"/>
                  </a:cubicBezTo>
                  <a:cubicBezTo>
                    <a:pt x="0" y="81117"/>
                    <a:pt x="0" y="81197"/>
                    <a:pt x="27" y="81251"/>
                  </a:cubicBezTo>
                  <a:cubicBezTo>
                    <a:pt x="47" y="81290"/>
                    <a:pt x="95" y="81315"/>
                    <a:pt x="140" y="81315"/>
                  </a:cubicBezTo>
                  <a:cubicBezTo>
                    <a:pt x="157" y="81315"/>
                    <a:pt x="173" y="81311"/>
                    <a:pt x="188" y="81304"/>
                  </a:cubicBezTo>
                  <a:cubicBezTo>
                    <a:pt x="1981" y="80260"/>
                    <a:pt x="3105" y="78413"/>
                    <a:pt x="3159" y="76352"/>
                  </a:cubicBezTo>
                  <a:cubicBezTo>
                    <a:pt x="5166" y="75309"/>
                    <a:pt x="6397" y="73301"/>
                    <a:pt x="6397" y="71053"/>
                  </a:cubicBezTo>
                  <a:cubicBezTo>
                    <a:pt x="6397" y="68805"/>
                    <a:pt x="5166" y="66797"/>
                    <a:pt x="3159" y="65753"/>
                  </a:cubicBezTo>
                  <a:cubicBezTo>
                    <a:pt x="3105" y="63773"/>
                    <a:pt x="2061" y="61979"/>
                    <a:pt x="375" y="60909"/>
                  </a:cubicBezTo>
                  <a:cubicBezTo>
                    <a:pt x="2061" y="59865"/>
                    <a:pt x="3105" y="58072"/>
                    <a:pt x="3159" y="56091"/>
                  </a:cubicBezTo>
                  <a:cubicBezTo>
                    <a:pt x="5166" y="55047"/>
                    <a:pt x="6397" y="53040"/>
                    <a:pt x="6397" y="50791"/>
                  </a:cubicBezTo>
                  <a:cubicBezTo>
                    <a:pt x="6397" y="48543"/>
                    <a:pt x="5166" y="46536"/>
                    <a:pt x="3159" y="45492"/>
                  </a:cubicBezTo>
                  <a:cubicBezTo>
                    <a:pt x="3159" y="43591"/>
                    <a:pt x="2061" y="41718"/>
                    <a:pt x="375" y="40647"/>
                  </a:cubicBezTo>
                  <a:cubicBezTo>
                    <a:pt x="1901" y="39710"/>
                    <a:pt x="3292" y="37890"/>
                    <a:pt x="3185" y="35829"/>
                  </a:cubicBezTo>
                  <a:cubicBezTo>
                    <a:pt x="5166" y="34785"/>
                    <a:pt x="6397" y="32751"/>
                    <a:pt x="6397" y="30530"/>
                  </a:cubicBezTo>
                  <a:cubicBezTo>
                    <a:pt x="6397" y="28281"/>
                    <a:pt x="5166" y="26247"/>
                    <a:pt x="3159" y="25230"/>
                  </a:cubicBezTo>
                  <a:cubicBezTo>
                    <a:pt x="3078" y="23223"/>
                    <a:pt x="2035" y="21429"/>
                    <a:pt x="375" y="20386"/>
                  </a:cubicBezTo>
                  <a:cubicBezTo>
                    <a:pt x="2061" y="19315"/>
                    <a:pt x="3159" y="17441"/>
                    <a:pt x="3159" y="15595"/>
                  </a:cubicBezTo>
                  <a:cubicBezTo>
                    <a:pt x="3159" y="15595"/>
                    <a:pt x="3159" y="15568"/>
                    <a:pt x="3159" y="15541"/>
                  </a:cubicBezTo>
                  <a:cubicBezTo>
                    <a:pt x="5166" y="14524"/>
                    <a:pt x="6397" y="12490"/>
                    <a:pt x="6397" y="10268"/>
                  </a:cubicBezTo>
                  <a:cubicBezTo>
                    <a:pt x="6397" y="8020"/>
                    <a:pt x="5166" y="5986"/>
                    <a:pt x="3159" y="4969"/>
                  </a:cubicBezTo>
                  <a:lnTo>
                    <a:pt x="3159" y="4942"/>
                  </a:lnTo>
                  <a:cubicBezTo>
                    <a:pt x="3159" y="3041"/>
                    <a:pt x="1981" y="1061"/>
                    <a:pt x="188" y="17"/>
                  </a:cubicBezTo>
                  <a:cubicBezTo>
                    <a:pt x="168" y="7"/>
                    <a:pt x="145" y="1"/>
                    <a:pt x="1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0"/>
            <p:cNvSpPr/>
            <p:nvPr/>
          </p:nvSpPr>
          <p:spPr>
            <a:xfrm>
              <a:off x="685775" y="566950"/>
              <a:ext cx="159950" cy="2033000"/>
            </a:xfrm>
            <a:custGeom>
              <a:avLst/>
              <a:gdLst/>
              <a:ahLst/>
              <a:cxnLst/>
              <a:rect l="l" t="t" r="r" b="b"/>
              <a:pathLst>
                <a:path w="6398" h="81320" extrusionOk="0">
                  <a:moveTo>
                    <a:pt x="119" y="1"/>
                  </a:moveTo>
                  <a:cubicBezTo>
                    <a:pt x="81" y="1"/>
                    <a:pt x="44" y="24"/>
                    <a:pt x="27" y="57"/>
                  </a:cubicBezTo>
                  <a:cubicBezTo>
                    <a:pt x="27" y="84"/>
                    <a:pt x="0" y="110"/>
                    <a:pt x="0" y="137"/>
                  </a:cubicBezTo>
                  <a:cubicBezTo>
                    <a:pt x="0" y="164"/>
                    <a:pt x="27" y="217"/>
                    <a:pt x="81" y="244"/>
                  </a:cubicBezTo>
                  <a:cubicBezTo>
                    <a:pt x="1820" y="1261"/>
                    <a:pt x="2944" y="3188"/>
                    <a:pt x="2918" y="5035"/>
                  </a:cubicBezTo>
                  <a:cubicBezTo>
                    <a:pt x="2918" y="5089"/>
                    <a:pt x="2944" y="5142"/>
                    <a:pt x="2998" y="5169"/>
                  </a:cubicBezTo>
                  <a:cubicBezTo>
                    <a:pt x="4952" y="6133"/>
                    <a:pt x="6156" y="8086"/>
                    <a:pt x="6156" y="10255"/>
                  </a:cubicBezTo>
                  <a:cubicBezTo>
                    <a:pt x="6156" y="12449"/>
                    <a:pt x="4952" y="14403"/>
                    <a:pt x="2998" y="15367"/>
                  </a:cubicBezTo>
                  <a:cubicBezTo>
                    <a:pt x="2944" y="15394"/>
                    <a:pt x="2918" y="15447"/>
                    <a:pt x="2918" y="15501"/>
                  </a:cubicBezTo>
                  <a:cubicBezTo>
                    <a:pt x="2998" y="17347"/>
                    <a:pt x="1847" y="19248"/>
                    <a:pt x="81" y="20292"/>
                  </a:cubicBezTo>
                  <a:cubicBezTo>
                    <a:pt x="54" y="20292"/>
                    <a:pt x="27" y="20318"/>
                    <a:pt x="27" y="20372"/>
                  </a:cubicBezTo>
                  <a:cubicBezTo>
                    <a:pt x="0" y="20425"/>
                    <a:pt x="27" y="20479"/>
                    <a:pt x="81" y="20506"/>
                  </a:cubicBezTo>
                  <a:cubicBezTo>
                    <a:pt x="1794" y="21496"/>
                    <a:pt x="2864" y="23316"/>
                    <a:pt x="2918" y="25324"/>
                  </a:cubicBezTo>
                  <a:cubicBezTo>
                    <a:pt x="2918" y="25350"/>
                    <a:pt x="2944" y="25404"/>
                    <a:pt x="2998" y="25431"/>
                  </a:cubicBezTo>
                  <a:cubicBezTo>
                    <a:pt x="4952" y="26394"/>
                    <a:pt x="6156" y="28348"/>
                    <a:pt x="6156" y="30543"/>
                  </a:cubicBezTo>
                  <a:cubicBezTo>
                    <a:pt x="6156" y="32711"/>
                    <a:pt x="4952" y="34665"/>
                    <a:pt x="2998" y="35628"/>
                  </a:cubicBezTo>
                  <a:cubicBezTo>
                    <a:pt x="2944" y="35655"/>
                    <a:pt x="2918" y="35709"/>
                    <a:pt x="2918" y="35762"/>
                  </a:cubicBezTo>
                  <a:cubicBezTo>
                    <a:pt x="3078" y="37823"/>
                    <a:pt x="1633" y="39643"/>
                    <a:pt x="81" y="40553"/>
                  </a:cubicBezTo>
                  <a:cubicBezTo>
                    <a:pt x="54" y="40553"/>
                    <a:pt x="27" y="40580"/>
                    <a:pt x="27" y="40633"/>
                  </a:cubicBezTo>
                  <a:cubicBezTo>
                    <a:pt x="0" y="40687"/>
                    <a:pt x="27" y="40741"/>
                    <a:pt x="81" y="40767"/>
                  </a:cubicBezTo>
                  <a:cubicBezTo>
                    <a:pt x="1820" y="41784"/>
                    <a:pt x="2918" y="43658"/>
                    <a:pt x="2918" y="45532"/>
                  </a:cubicBezTo>
                  <a:cubicBezTo>
                    <a:pt x="2918" y="45558"/>
                    <a:pt x="2918" y="45558"/>
                    <a:pt x="2918" y="45585"/>
                  </a:cubicBezTo>
                  <a:cubicBezTo>
                    <a:pt x="2918" y="45612"/>
                    <a:pt x="2944" y="45665"/>
                    <a:pt x="2998" y="45692"/>
                  </a:cubicBezTo>
                  <a:cubicBezTo>
                    <a:pt x="4952" y="46656"/>
                    <a:pt x="6156" y="48636"/>
                    <a:pt x="6156" y="50804"/>
                  </a:cubicBezTo>
                  <a:cubicBezTo>
                    <a:pt x="6156" y="52972"/>
                    <a:pt x="4952" y="54926"/>
                    <a:pt x="2998" y="55917"/>
                  </a:cubicBezTo>
                  <a:cubicBezTo>
                    <a:pt x="2944" y="55917"/>
                    <a:pt x="2918" y="55970"/>
                    <a:pt x="2918" y="56024"/>
                  </a:cubicBezTo>
                  <a:cubicBezTo>
                    <a:pt x="2891" y="58004"/>
                    <a:pt x="1820" y="59798"/>
                    <a:pt x="81" y="60815"/>
                  </a:cubicBezTo>
                  <a:cubicBezTo>
                    <a:pt x="54" y="60815"/>
                    <a:pt x="27" y="60868"/>
                    <a:pt x="27" y="60895"/>
                  </a:cubicBezTo>
                  <a:cubicBezTo>
                    <a:pt x="0" y="60949"/>
                    <a:pt x="27" y="61002"/>
                    <a:pt x="81" y="61029"/>
                  </a:cubicBezTo>
                  <a:cubicBezTo>
                    <a:pt x="1820" y="62046"/>
                    <a:pt x="2891" y="63839"/>
                    <a:pt x="2918" y="65847"/>
                  </a:cubicBezTo>
                  <a:cubicBezTo>
                    <a:pt x="2918" y="65900"/>
                    <a:pt x="2944" y="65927"/>
                    <a:pt x="2998" y="65954"/>
                  </a:cubicBezTo>
                  <a:cubicBezTo>
                    <a:pt x="4952" y="66944"/>
                    <a:pt x="6156" y="68898"/>
                    <a:pt x="6156" y="71066"/>
                  </a:cubicBezTo>
                  <a:cubicBezTo>
                    <a:pt x="6156" y="73234"/>
                    <a:pt x="4952" y="75188"/>
                    <a:pt x="2998" y="76178"/>
                  </a:cubicBezTo>
                  <a:cubicBezTo>
                    <a:pt x="2944" y="76178"/>
                    <a:pt x="2918" y="76232"/>
                    <a:pt x="2918" y="76285"/>
                  </a:cubicBezTo>
                  <a:cubicBezTo>
                    <a:pt x="2891" y="78293"/>
                    <a:pt x="1820" y="80086"/>
                    <a:pt x="81" y="81076"/>
                  </a:cubicBezTo>
                  <a:cubicBezTo>
                    <a:pt x="27" y="81130"/>
                    <a:pt x="0" y="81183"/>
                    <a:pt x="27" y="81264"/>
                  </a:cubicBezTo>
                  <a:cubicBezTo>
                    <a:pt x="60" y="81297"/>
                    <a:pt x="93" y="81320"/>
                    <a:pt x="133" y="81320"/>
                  </a:cubicBezTo>
                  <a:cubicBezTo>
                    <a:pt x="157" y="81320"/>
                    <a:pt x="184" y="81311"/>
                    <a:pt x="214" y="81290"/>
                  </a:cubicBezTo>
                  <a:cubicBezTo>
                    <a:pt x="2008" y="80273"/>
                    <a:pt x="3105" y="78427"/>
                    <a:pt x="3185" y="76366"/>
                  </a:cubicBezTo>
                  <a:cubicBezTo>
                    <a:pt x="5166" y="75322"/>
                    <a:pt x="6397" y="73314"/>
                    <a:pt x="6397" y="71066"/>
                  </a:cubicBezTo>
                  <a:cubicBezTo>
                    <a:pt x="6397" y="68818"/>
                    <a:pt x="5166" y="66784"/>
                    <a:pt x="3185" y="65766"/>
                  </a:cubicBezTo>
                  <a:cubicBezTo>
                    <a:pt x="3105" y="63786"/>
                    <a:pt x="2061" y="61992"/>
                    <a:pt x="375" y="60922"/>
                  </a:cubicBezTo>
                  <a:cubicBezTo>
                    <a:pt x="2061" y="59878"/>
                    <a:pt x="3105" y="58085"/>
                    <a:pt x="3185" y="56104"/>
                  </a:cubicBezTo>
                  <a:cubicBezTo>
                    <a:pt x="5166" y="55060"/>
                    <a:pt x="6397" y="53053"/>
                    <a:pt x="6397" y="50804"/>
                  </a:cubicBezTo>
                  <a:cubicBezTo>
                    <a:pt x="6397" y="48556"/>
                    <a:pt x="5166" y="46522"/>
                    <a:pt x="3185" y="45505"/>
                  </a:cubicBezTo>
                  <a:cubicBezTo>
                    <a:pt x="3159" y="43604"/>
                    <a:pt x="2088" y="41731"/>
                    <a:pt x="375" y="40660"/>
                  </a:cubicBezTo>
                  <a:cubicBezTo>
                    <a:pt x="1901" y="39723"/>
                    <a:pt x="3292" y="37903"/>
                    <a:pt x="3185" y="35816"/>
                  </a:cubicBezTo>
                  <a:cubicBezTo>
                    <a:pt x="5166" y="34799"/>
                    <a:pt x="6397" y="32764"/>
                    <a:pt x="6397" y="30543"/>
                  </a:cubicBezTo>
                  <a:cubicBezTo>
                    <a:pt x="6397" y="28295"/>
                    <a:pt x="5166" y="26260"/>
                    <a:pt x="3185" y="25243"/>
                  </a:cubicBezTo>
                  <a:cubicBezTo>
                    <a:pt x="3078" y="23236"/>
                    <a:pt x="2061" y="21443"/>
                    <a:pt x="375" y="20399"/>
                  </a:cubicBezTo>
                  <a:cubicBezTo>
                    <a:pt x="2088" y="19328"/>
                    <a:pt x="3185" y="17401"/>
                    <a:pt x="3185" y="15554"/>
                  </a:cubicBezTo>
                  <a:cubicBezTo>
                    <a:pt x="5166" y="14537"/>
                    <a:pt x="6397" y="12503"/>
                    <a:pt x="6397" y="10255"/>
                  </a:cubicBezTo>
                  <a:cubicBezTo>
                    <a:pt x="6397" y="8033"/>
                    <a:pt x="5166" y="5999"/>
                    <a:pt x="3185" y="4982"/>
                  </a:cubicBezTo>
                  <a:lnTo>
                    <a:pt x="3185" y="4955"/>
                  </a:lnTo>
                  <a:cubicBezTo>
                    <a:pt x="3185" y="3028"/>
                    <a:pt x="1981" y="1074"/>
                    <a:pt x="188" y="30"/>
                  </a:cubicBezTo>
                  <a:cubicBezTo>
                    <a:pt x="167" y="10"/>
                    <a:pt x="143" y="1"/>
                    <a:pt x="1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0"/>
            <p:cNvSpPr/>
            <p:nvPr/>
          </p:nvSpPr>
          <p:spPr>
            <a:xfrm>
              <a:off x="531875" y="818875"/>
              <a:ext cx="160600" cy="2032875"/>
            </a:xfrm>
            <a:custGeom>
              <a:avLst/>
              <a:gdLst/>
              <a:ahLst/>
              <a:cxnLst/>
              <a:rect l="l" t="t" r="r" b="b"/>
              <a:pathLst>
                <a:path w="6424" h="81315" extrusionOk="0">
                  <a:moveTo>
                    <a:pt x="147" y="1"/>
                  </a:moveTo>
                  <a:cubicBezTo>
                    <a:pt x="106" y="1"/>
                    <a:pt x="61" y="20"/>
                    <a:pt x="27" y="70"/>
                  </a:cubicBezTo>
                  <a:cubicBezTo>
                    <a:pt x="27" y="70"/>
                    <a:pt x="27" y="97"/>
                    <a:pt x="27" y="124"/>
                  </a:cubicBezTo>
                  <a:cubicBezTo>
                    <a:pt x="27" y="178"/>
                    <a:pt x="54" y="204"/>
                    <a:pt x="80" y="231"/>
                  </a:cubicBezTo>
                  <a:cubicBezTo>
                    <a:pt x="1820" y="1248"/>
                    <a:pt x="2971" y="3175"/>
                    <a:pt x="2944" y="5022"/>
                  </a:cubicBezTo>
                  <a:cubicBezTo>
                    <a:pt x="2944" y="5076"/>
                    <a:pt x="2971" y="5129"/>
                    <a:pt x="2998" y="5156"/>
                  </a:cubicBezTo>
                  <a:cubicBezTo>
                    <a:pt x="4952" y="6119"/>
                    <a:pt x="6156" y="8073"/>
                    <a:pt x="6156" y="10268"/>
                  </a:cubicBezTo>
                  <a:cubicBezTo>
                    <a:pt x="6156" y="12436"/>
                    <a:pt x="4952" y="14390"/>
                    <a:pt x="2998" y="15354"/>
                  </a:cubicBezTo>
                  <a:cubicBezTo>
                    <a:pt x="2971" y="15380"/>
                    <a:pt x="2944" y="15461"/>
                    <a:pt x="2944" y="15487"/>
                  </a:cubicBezTo>
                  <a:cubicBezTo>
                    <a:pt x="2998" y="17334"/>
                    <a:pt x="1847" y="19235"/>
                    <a:pt x="107" y="20278"/>
                  </a:cubicBezTo>
                  <a:cubicBezTo>
                    <a:pt x="54" y="20278"/>
                    <a:pt x="27" y="20305"/>
                    <a:pt x="27" y="20359"/>
                  </a:cubicBezTo>
                  <a:cubicBezTo>
                    <a:pt x="0" y="20412"/>
                    <a:pt x="27" y="20466"/>
                    <a:pt x="80" y="20493"/>
                  </a:cubicBezTo>
                  <a:cubicBezTo>
                    <a:pt x="1793" y="21510"/>
                    <a:pt x="2864" y="23303"/>
                    <a:pt x="2944" y="25310"/>
                  </a:cubicBezTo>
                  <a:cubicBezTo>
                    <a:pt x="2944" y="25364"/>
                    <a:pt x="2971" y="25391"/>
                    <a:pt x="2998" y="25417"/>
                  </a:cubicBezTo>
                  <a:cubicBezTo>
                    <a:pt x="4952" y="26381"/>
                    <a:pt x="6156" y="28362"/>
                    <a:pt x="6156" y="30530"/>
                  </a:cubicBezTo>
                  <a:cubicBezTo>
                    <a:pt x="6156" y="32698"/>
                    <a:pt x="4952" y="34652"/>
                    <a:pt x="2998" y="35642"/>
                  </a:cubicBezTo>
                  <a:cubicBezTo>
                    <a:pt x="2971" y="35642"/>
                    <a:pt x="2944" y="35695"/>
                    <a:pt x="2944" y="35749"/>
                  </a:cubicBezTo>
                  <a:cubicBezTo>
                    <a:pt x="3105" y="37837"/>
                    <a:pt x="1633" y="39630"/>
                    <a:pt x="107" y="40540"/>
                  </a:cubicBezTo>
                  <a:cubicBezTo>
                    <a:pt x="54" y="40540"/>
                    <a:pt x="27" y="40594"/>
                    <a:pt x="27" y="40620"/>
                  </a:cubicBezTo>
                  <a:cubicBezTo>
                    <a:pt x="0" y="40674"/>
                    <a:pt x="27" y="40727"/>
                    <a:pt x="80" y="40754"/>
                  </a:cubicBezTo>
                  <a:cubicBezTo>
                    <a:pt x="1820" y="41771"/>
                    <a:pt x="2944" y="43645"/>
                    <a:pt x="2944" y="45545"/>
                  </a:cubicBezTo>
                  <a:cubicBezTo>
                    <a:pt x="2944" y="45545"/>
                    <a:pt x="2944" y="45545"/>
                    <a:pt x="2944" y="45572"/>
                  </a:cubicBezTo>
                  <a:cubicBezTo>
                    <a:pt x="2944" y="45626"/>
                    <a:pt x="2971" y="45652"/>
                    <a:pt x="2998" y="45679"/>
                  </a:cubicBezTo>
                  <a:cubicBezTo>
                    <a:pt x="4952" y="46669"/>
                    <a:pt x="6156" y="48623"/>
                    <a:pt x="6156" y="50791"/>
                  </a:cubicBezTo>
                  <a:cubicBezTo>
                    <a:pt x="6156" y="52959"/>
                    <a:pt x="4952" y="54913"/>
                    <a:pt x="2998" y="55904"/>
                  </a:cubicBezTo>
                  <a:cubicBezTo>
                    <a:pt x="2971" y="55930"/>
                    <a:pt x="2944" y="55957"/>
                    <a:pt x="2944" y="56011"/>
                  </a:cubicBezTo>
                  <a:cubicBezTo>
                    <a:pt x="2891" y="57991"/>
                    <a:pt x="1820" y="59785"/>
                    <a:pt x="107" y="60802"/>
                  </a:cubicBezTo>
                  <a:cubicBezTo>
                    <a:pt x="54" y="60828"/>
                    <a:pt x="27" y="60855"/>
                    <a:pt x="27" y="60882"/>
                  </a:cubicBezTo>
                  <a:cubicBezTo>
                    <a:pt x="0" y="60935"/>
                    <a:pt x="27" y="60989"/>
                    <a:pt x="80" y="61016"/>
                  </a:cubicBezTo>
                  <a:cubicBezTo>
                    <a:pt x="1820" y="62033"/>
                    <a:pt x="2891" y="63826"/>
                    <a:pt x="2944" y="65834"/>
                  </a:cubicBezTo>
                  <a:cubicBezTo>
                    <a:pt x="2944" y="65887"/>
                    <a:pt x="2971" y="65914"/>
                    <a:pt x="2998" y="65941"/>
                  </a:cubicBezTo>
                  <a:cubicBezTo>
                    <a:pt x="4952" y="66931"/>
                    <a:pt x="6156" y="68885"/>
                    <a:pt x="6156" y="71053"/>
                  </a:cubicBezTo>
                  <a:cubicBezTo>
                    <a:pt x="6156" y="73221"/>
                    <a:pt x="4952" y="75175"/>
                    <a:pt x="2998" y="76165"/>
                  </a:cubicBezTo>
                  <a:cubicBezTo>
                    <a:pt x="2971" y="76192"/>
                    <a:pt x="2944" y="76219"/>
                    <a:pt x="2944" y="76272"/>
                  </a:cubicBezTo>
                  <a:cubicBezTo>
                    <a:pt x="2891" y="78280"/>
                    <a:pt x="1820" y="80073"/>
                    <a:pt x="80" y="81090"/>
                  </a:cubicBezTo>
                  <a:cubicBezTo>
                    <a:pt x="27" y="81117"/>
                    <a:pt x="0" y="81197"/>
                    <a:pt x="54" y="81251"/>
                  </a:cubicBezTo>
                  <a:cubicBezTo>
                    <a:pt x="73" y="81290"/>
                    <a:pt x="122" y="81315"/>
                    <a:pt x="167" y="81315"/>
                  </a:cubicBezTo>
                  <a:cubicBezTo>
                    <a:pt x="184" y="81315"/>
                    <a:pt x="200" y="81311"/>
                    <a:pt x="214" y="81304"/>
                  </a:cubicBezTo>
                  <a:cubicBezTo>
                    <a:pt x="2008" y="80260"/>
                    <a:pt x="3105" y="78413"/>
                    <a:pt x="3185" y="76352"/>
                  </a:cubicBezTo>
                  <a:cubicBezTo>
                    <a:pt x="5193" y="75309"/>
                    <a:pt x="6424" y="73301"/>
                    <a:pt x="6424" y="71053"/>
                  </a:cubicBezTo>
                  <a:cubicBezTo>
                    <a:pt x="6424" y="68805"/>
                    <a:pt x="5193" y="66797"/>
                    <a:pt x="3185" y="65753"/>
                  </a:cubicBezTo>
                  <a:cubicBezTo>
                    <a:pt x="3105" y="63773"/>
                    <a:pt x="2088" y="61979"/>
                    <a:pt x="402" y="60909"/>
                  </a:cubicBezTo>
                  <a:cubicBezTo>
                    <a:pt x="2088" y="59865"/>
                    <a:pt x="3105" y="58072"/>
                    <a:pt x="3185" y="56091"/>
                  </a:cubicBezTo>
                  <a:cubicBezTo>
                    <a:pt x="5193" y="55047"/>
                    <a:pt x="6424" y="53040"/>
                    <a:pt x="6424" y="50791"/>
                  </a:cubicBezTo>
                  <a:cubicBezTo>
                    <a:pt x="6424" y="48543"/>
                    <a:pt x="5193" y="46536"/>
                    <a:pt x="3185" y="45492"/>
                  </a:cubicBezTo>
                  <a:cubicBezTo>
                    <a:pt x="3185" y="43591"/>
                    <a:pt x="2088" y="41718"/>
                    <a:pt x="402" y="40647"/>
                  </a:cubicBezTo>
                  <a:cubicBezTo>
                    <a:pt x="1900" y="39710"/>
                    <a:pt x="3319" y="37890"/>
                    <a:pt x="3185" y="35829"/>
                  </a:cubicBezTo>
                  <a:cubicBezTo>
                    <a:pt x="5193" y="34785"/>
                    <a:pt x="6424" y="32751"/>
                    <a:pt x="6424" y="30530"/>
                  </a:cubicBezTo>
                  <a:cubicBezTo>
                    <a:pt x="6424" y="28281"/>
                    <a:pt x="5193" y="26247"/>
                    <a:pt x="3185" y="25230"/>
                  </a:cubicBezTo>
                  <a:cubicBezTo>
                    <a:pt x="3105" y="23223"/>
                    <a:pt x="2061" y="21429"/>
                    <a:pt x="402" y="20386"/>
                  </a:cubicBezTo>
                  <a:cubicBezTo>
                    <a:pt x="2088" y="19315"/>
                    <a:pt x="3185" y="17441"/>
                    <a:pt x="3185" y="15595"/>
                  </a:cubicBezTo>
                  <a:cubicBezTo>
                    <a:pt x="3185" y="15595"/>
                    <a:pt x="3185" y="15568"/>
                    <a:pt x="3185" y="15541"/>
                  </a:cubicBezTo>
                  <a:cubicBezTo>
                    <a:pt x="5193" y="14524"/>
                    <a:pt x="6424" y="12490"/>
                    <a:pt x="6424" y="10268"/>
                  </a:cubicBezTo>
                  <a:cubicBezTo>
                    <a:pt x="6424" y="8020"/>
                    <a:pt x="5193" y="5986"/>
                    <a:pt x="3185" y="4969"/>
                  </a:cubicBezTo>
                  <a:lnTo>
                    <a:pt x="3185" y="4942"/>
                  </a:lnTo>
                  <a:cubicBezTo>
                    <a:pt x="3185" y="3041"/>
                    <a:pt x="2008" y="1061"/>
                    <a:pt x="214" y="17"/>
                  </a:cubicBezTo>
                  <a:cubicBezTo>
                    <a:pt x="195" y="7"/>
                    <a:pt x="171" y="1"/>
                    <a:pt x="1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0"/>
            <p:cNvSpPr/>
            <p:nvPr/>
          </p:nvSpPr>
          <p:spPr>
            <a:xfrm>
              <a:off x="378625" y="566950"/>
              <a:ext cx="159950" cy="2033000"/>
            </a:xfrm>
            <a:custGeom>
              <a:avLst/>
              <a:gdLst/>
              <a:ahLst/>
              <a:cxnLst/>
              <a:rect l="l" t="t" r="r" b="b"/>
              <a:pathLst>
                <a:path w="6398" h="81320" extrusionOk="0">
                  <a:moveTo>
                    <a:pt x="120" y="1"/>
                  </a:moveTo>
                  <a:cubicBezTo>
                    <a:pt x="81" y="1"/>
                    <a:pt x="44" y="24"/>
                    <a:pt x="28" y="57"/>
                  </a:cubicBezTo>
                  <a:cubicBezTo>
                    <a:pt x="1" y="84"/>
                    <a:pt x="1" y="110"/>
                    <a:pt x="1" y="137"/>
                  </a:cubicBezTo>
                  <a:cubicBezTo>
                    <a:pt x="1" y="164"/>
                    <a:pt x="28" y="217"/>
                    <a:pt x="54" y="244"/>
                  </a:cubicBezTo>
                  <a:cubicBezTo>
                    <a:pt x="1821" y="1261"/>
                    <a:pt x="2972" y="3188"/>
                    <a:pt x="2918" y="5035"/>
                  </a:cubicBezTo>
                  <a:cubicBezTo>
                    <a:pt x="2918" y="5116"/>
                    <a:pt x="2945" y="5142"/>
                    <a:pt x="2999" y="5169"/>
                  </a:cubicBezTo>
                  <a:cubicBezTo>
                    <a:pt x="4952" y="6133"/>
                    <a:pt x="6157" y="8086"/>
                    <a:pt x="6157" y="10255"/>
                  </a:cubicBezTo>
                  <a:cubicBezTo>
                    <a:pt x="6157" y="12449"/>
                    <a:pt x="4952" y="14403"/>
                    <a:pt x="2999" y="15367"/>
                  </a:cubicBezTo>
                  <a:cubicBezTo>
                    <a:pt x="2945" y="15394"/>
                    <a:pt x="2918" y="15447"/>
                    <a:pt x="2918" y="15501"/>
                  </a:cubicBezTo>
                  <a:cubicBezTo>
                    <a:pt x="2972" y="17347"/>
                    <a:pt x="1848" y="19248"/>
                    <a:pt x="81" y="20292"/>
                  </a:cubicBezTo>
                  <a:cubicBezTo>
                    <a:pt x="54" y="20292"/>
                    <a:pt x="28" y="20318"/>
                    <a:pt x="1" y="20372"/>
                  </a:cubicBezTo>
                  <a:cubicBezTo>
                    <a:pt x="1" y="20425"/>
                    <a:pt x="28" y="20479"/>
                    <a:pt x="54" y="20506"/>
                  </a:cubicBezTo>
                  <a:cubicBezTo>
                    <a:pt x="1794" y="21496"/>
                    <a:pt x="2865" y="23316"/>
                    <a:pt x="2918" y="25324"/>
                  </a:cubicBezTo>
                  <a:cubicBezTo>
                    <a:pt x="2918" y="25350"/>
                    <a:pt x="2945" y="25404"/>
                    <a:pt x="2999" y="25431"/>
                  </a:cubicBezTo>
                  <a:cubicBezTo>
                    <a:pt x="4952" y="26394"/>
                    <a:pt x="6157" y="28348"/>
                    <a:pt x="6157" y="30543"/>
                  </a:cubicBezTo>
                  <a:cubicBezTo>
                    <a:pt x="6157" y="32711"/>
                    <a:pt x="4952" y="34665"/>
                    <a:pt x="2999" y="35628"/>
                  </a:cubicBezTo>
                  <a:cubicBezTo>
                    <a:pt x="2945" y="35655"/>
                    <a:pt x="2918" y="35709"/>
                    <a:pt x="2918" y="35762"/>
                  </a:cubicBezTo>
                  <a:cubicBezTo>
                    <a:pt x="3079" y="37823"/>
                    <a:pt x="1607" y="39643"/>
                    <a:pt x="81" y="40553"/>
                  </a:cubicBezTo>
                  <a:cubicBezTo>
                    <a:pt x="54" y="40553"/>
                    <a:pt x="28" y="40580"/>
                    <a:pt x="1" y="40633"/>
                  </a:cubicBezTo>
                  <a:cubicBezTo>
                    <a:pt x="1" y="40687"/>
                    <a:pt x="28" y="40741"/>
                    <a:pt x="54" y="40767"/>
                  </a:cubicBezTo>
                  <a:cubicBezTo>
                    <a:pt x="1794" y="41784"/>
                    <a:pt x="2918" y="43658"/>
                    <a:pt x="2918" y="45532"/>
                  </a:cubicBezTo>
                  <a:cubicBezTo>
                    <a:pt x="2918" y="45558"/>
                    <a:pt x="2918" y="45558"/>
                    <a:pt x="2918" y="45585"/>
                  </a:cubicBezTo>
                  <a:cubicBezTo>
                    <a:pt x="2918" y="45612"/>
                    <a:pt x="2945" y="45665"/>
                    <a:pt x="2999" y="45692"/>
                  </a:cubicBezTo>
                  <a:cubicBezTo>
                    <a:pt x="4952" y="46656"/>
                    <a:pt x="6157" y="48636"/>
                    <a:pt x="6157" y="50804"/>
                  </a:cubicBezTo>
                  <a:cubicBezTo>
                    <a:pt x="6157" y="52972"/>
                    <a:pt x="4952" y="54926"/>
                    <a:pt x="2999" y="55917"/>
                  </a:cubicBezTo>
                  <a:cubicBezTo>
                    <a:pt x="2945" y="55917"/>
                    <a:pt x="2918" y="55970"/>
                    <a:pt x="2918" y="56024"/>
                  </a:cubicBezTo>
                  <a:cubicBezTo>
                    <a:pt x="2865" y="58004"/>
                    <a:pt x="1821" y="59798"/>
                    <a:pt x="81" y="60815"/>
                  </a:cubicBezTo>
                  <a:cubicBezTo>
                    <a:pt x="54" y="60815"/>
                    <a:pt x="28" y="60868"/>
                    <a:pt x="1" y="60895"/>
                  </a:cubicBezTo>
                  <a:cubicBezTo>
                    <a:pt x="1" y="60949"/>
                    <a:pt x="28" y="61002"/>
                    <a:pt x="54" y="61029"/>
                  </a:cubicBezTo>
                  <a:cubicBezTo>
                    <a:pt x="1794" y="62046"/>
                    <a:pt x="2865" y="63839"/>
                    <a:pt x="2918" y="65847"/>
                  </a:cubicBezTo>
                  <a:cubicBezTo>
                    <a:pt x="2918" y="65900"/>
                    <a:pt x="2945" y="65927"/>
                    <a:pt x="2999" y="65954"/>
                  </a:cubicBezTo>
                  <a:cubicBezTo>
                    <a:pt x="4952" y="66944"/>
                    <a:pt x="6157" y="68898"/>
                    <a:pt x="6157" y="71066"/>
                  </a:cubicBezTo>
                  <a:cubicBezTo>
                    <a:pt x="6157" y="73234"/>
                    <a:pt x="4952" y="75188"/>
                    <a:pt x="2999" y="76178"/>
                  </a:cubicBezTo>
                  <a:cubicBezTo>
                    <a:pt x="2945" y="76178"/>
                    <a:pt x="2918" y="76232"/>
                    <a:pt x="2918" y="76285"/>
                  </a:cubicBezTo>
                  <a:cubicBezTo>
                    <a:pt x="2865" y="78293"/>
                    <a:pt x="1821" y="80086"/>
                    <a:pt x="81" y="81076"/>
                  </a:cubicBezTo>
                  <a:cubicBezTo>
                    <a:pt x="1" y="81130"/>
                    <a:pt x="1" y="81183"/>
                    <a:pt x="28" y="81264"/>
                  </a:cubicBezTo>
                  <a:cubicBezTo>
                    <a:pt x="44" y="81297"/>
                    <a:pt x="81" y="81320"/>
                    <a:pt x="120" y="81320"/>
                  </a:cubicBezTo>
                  <a:cubicBezTo>
                    <a:pt x="143" y="81320"/>
                    <a:pt x="168" y="81311"/>
                    <a:pt x="188" y="81290"/>
                  </a:cubicBezTo>
                  <a:cubicBezTo>
                    <a:pt x="1981" y="80273"/>
                    <a:pt x="3106" y="78427"/>
                    <a:pt x="3159" y="76366"/>
                  </a:cubicBezTo>
                  <a:cubicBezTo>
                    <a:pt x="5167" y="75322"/>
                    <a:pt x="6398" y="73314"/>
                    <a:pt x="6398" y="71066"/>
                  </a:cubicBezTo>
                  <a:cubicBezTo>
                    <a:pt x="6398" y="68818"/>
                    <a:pt x="5167" y="66784"/>
                    <a:pt x="3159" y="65766"/>
                  </a:cubicBezTo>
                  <a:cubicBezTo>
                    <a:pt x="3106" y="63786"/>
                    <a:pt x="2062" y="61992"/>
                    <a:pt x="376" y="60922"/>
                  </a:cubicBezTo>
                  <a:cubicBezTo>
                    <a:pt x="2062" y="59878"/>
                    <a:pt x="3106" y="58085"/>
                    <a:pt x="3159" y="56104"/>
                  </a:cubicBezTo>
                  <a:cubicBezTo>
                    <a:pt x="5167" y="55060"/>
                    <a:pt x="6398" y="53053"/>
                    <a:pt x="6398" y="50804"/>
                  </a:cubicBezTo>
                  <a:cubicBezTo>
                    <a:pt x="6398" y="48556"/>
                    <a:pt x="5167" y="46522"/>
                    <a:pt x="3159" y="45505"/>
                  </a:cubicBezTo>
                  <a:cubicBezTo>
                    <a:pt x="3159" y="43604"/>
                    <a:pt x="2062" y="41731"/>
                    <a:pt x="376" y="40660"/>
                  </a:cubicBezTo>
                  <a:cubicBezTo>
                    <a:pt x="1901" y="39723"/>
                    <a:pt x="3293" y="37903"/>
                    <a:pt x="3186" y="35816"/>
                  </a:cubicBezTo>
                  <a:cubicBezTo>
                    <a:pt x="5167" y="34799"/>
                    <a:pt x="6398" y="32764"/>
                    <a:pt x="6398" y="30543"/>
                  </a:cubicBezTo>
                  <a:cubicBezTo>
                    <a:pt x="6398" y="28295"/>
                    <a:pt x="5167" y="26260"/>
                    <a:pt x="3159" y="25243"/>
                  </a:cubicBezTo>
                  <a:cubicBezTo>
                    <a:pt x="3079" y="23236"/>
                    <a:pt x="2035" y="21443"/>
                    <a:pt x="376" y="20399"/>
                  </a:cubicBezTo>
                  <a:cubicBezTo>
                    <a:pt x="2089" y="19328"/>
                    <a:pt x="3186" y="17401"/>
                    <a:pt x="3186" y="15554"/>
                  </a:cubicBezTo>
                  <a:cubicBezTo>
                    <a:pt x="5167" y="14537"/>
                    <a:pt x="6398" y="12503"/>
                    <a:pt x="6398" y="10255"/>
                  </a:cubicBezTo>
                  <a:cubicBezTo>
                    <a:pt x="6398" y="8033"/>
                    <a:pt x="5167" y="5999"/>
                    <a:pt x="3186" y="4982"/>
                  </a:cubicBezTo>
                  <a:lnTo>
                    <a:pt x="3186" y="4955"/>
                  </a:lnTo>
                  <a:cubicBezTo>
                    <a:pt x="3186" y="3028"/>
                    <a:pt x="1981" y="1074"/>
                    <a:pt x="188" y="30"/>
                  </a:cubicBezTo>
                  <a:cubicBezTo>
                    <a:pt x="168" y="10"/>
                    <a:pt x="143" y="1"/>
                    <a:pt x="1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0"/>
            <p:cNvSpPr/>
            <p:nvPr/>
          </p:nvSpPr>
          <p:spPr>
            <a:xfrm>
              <a:off x="224725" y="818875"/>
              <a:ext cx="159950" cy="2032875"/>
            </a:xfrm>
            <a:custGeom>
              <a:avLst/>
              <a:gdLst/>
              <a:ahLst/>
              <a:cxnLst/>
              <a:rect l="l" t="t" r="r" b="b"/>
              <a:pathLst>
                <a:path w="6398" h="81315" extrusionOk="0">
                  <a:moveTo>
                    <a:pt x="129" y="1"/>
                  </a:moveTo>
                  <a:cubicBezTo>
                    <a:pt x="83" y="1"/>
                    <a:pt x="44" y="20"/>
                    <a:pt x="27" y="70"/>
                  </a:cubicBezTo>
                  <a:cubicBezTo>
                    <a:pt x="27" y="70"/>
                    <a:pt x="1" y="97"/>
                    <a:pt x="1" y="124"/>
                  </a:cubicBezTo>
                  <a:cubicBezTo>
                    <a:pt x="1" y="178"/>
                    <a:pt x="27" y="204"/>
                    <a:pt x="81" y="231"/>
                  </a:cubicBezTo>
                  <a:cubicBezTo>
                    <a:pt x="1821" y="1248"/>
                    <a:pt x="2972" y="3175"/>
                    <a:pt x="2918" y="5022"/>
                  </a:cubicBezTo>
                  <a:cubicBezTo>
                    <a:pt x="2945" y="5076"/>
                    <a:pt x="2945" y="5129"/>
                    <a:pt x="2998" y="5156"/>
                  </a:cubicBezTo>
                  <a:cubicBezTo>
                    <a:pt x="4952" y="6119"/>
                    <a:pt x="6157" y="8073"/>
                    <a:pt x="6157" y="10268"/>
                  </a:cubicBezTo>
                  <a:cubicBezTo>
                    <a:pt x="6157" y="12436"/>
                    <a:pt x="4952" y="14390"/>
                    <a:pt x="2998" y="15354"/>
                  </a:cubicBezTo>
                  <a:cubicBezTo>
                    <a:pt x="2945" y="15380"/>
                    <a:pt x="2918" y="15461"/>
                    <a:pt x="2918" y="15487"/>
                  </a:cubicBezTo>
                  <a:cubicBezTo>
                    <a:pt x="2998" y="17334"/>
                    <a:pt x="1848" y="19235"/>
                    <a:pt x="108" y="20278"/>
                  </a:cubicBezTo>
                  <a:cubicBezTo>
                    <a:pt x="54" y="20278"/>
                    <a:pt x="27" y="20305"/>
                    <a:pt x="27" y="20359"/>
                  </a:cubicBezTo>
                  <a:cubicBezTo>
                    <a:pt x="1" y="20412"/>
                    <a:pt x="27" y="20466"/>
                    <a:pt x="81" y="20493"/>
                  </a:cubicBezTo>
                  <a:cubicBezTo>
                    <a:pt x="1794" y="21510"/>
                    <a:pt x="2865" y="23303"/>
                    <a:pt x="2918" y="25310"/>
                  </a:cubicBezTo>
                  <a:cubicBezTo>
                    <a:pt x="2945" y="25364"/>
                    <a:pt x="2972" y="25391"/>
                    <a:pt x="2998" y="25417"/>
                  </a:cubicBezTo>
                  <a:cubicBezTo>
                    <a:pt x="4952" y="26381"/>
                    <a:pt x="6157" y="28362"/>
                    <a:pt x="6157" y="30530"/>
                  </a:cubicBezTo>
                  <a:cubicBezTo>
                    <a:pt x="6157" y="32698"/>
                    <a:pt x="4952" y="34652"/>
                    <a:pt x="2998" y="35642"/>
                  </a:cubicBezTo>
                  <a:cubicBezTo>
                    <a:pt x="2945" y="35642"/>
                    <a:pt x="2918" y="35695"/>
                    <a:pt x="2918" y="35749"/>
                  </a:cubicBezTo>
                  <a:cubicBezTo>
                    <a:pt x="3106" y="37837"/>
                    <a:pt x="1633" y="39630"/>
                    <a:pt x="108" y="40540"/>
                  </a:cubicBezTo>
                  <a:cubicBezTo>
                    <a:pt x="54" y="40540"/>
                    <a:pt x="27" y="40594"/>
                    <a:pt x="27" y="40620"/>
                  </a:cubicBezTo>
                  <a:cubicBezTo>
                    <a:pt x="1" y="40674"/>
                    <a:pt x="27" y="40727"/>
                    <a:pt x="81" y="40754"/>
                  </a:cubicBezTo>
                  <a:cubicBezTo>
                    <a:pt x="1821" y="41771"/>
                    <a:pt x="2918" y="43645"/>
                    <a:pt x="2918" y="45545"/>
                  </a:cubicBezTo>
                  <a:cubicBezTo>
                    <a:pt x="2918" y="45545"/>
                    <a:pt x="2918" y="45545"/>
                    <a:pt x="2918" y="45572"/>
                  </a:cubicBezTo>
                  <a:cubicBezTo>
                    <a:pt x="2918" y="45626"/>
                    <a:pt x="2945" y="45652"/>
                    <a:pt x="2998" y="45679"/>
                  </a:cubicBezTo>
                  <a:cubicBezTo>
                    <a:pt x="4952" y="46669"/>
                    <a:pt x="6157" y="48623"/>
                    <a:pt x="6157" y="50791"/>
                  </a:cubicBezTo>
                  <a:cubicBezTo>
                    <a:pt x="6157" y="52959"/>
                    <a:pt x="4952" y="54913"/>
                    <a:pt x="2998" y="55904"/>
                  </a:cubicBezTo>
                  <a:cubicBezTo>
                    <a:pt x="2945" y="55930"/>
                    <a:pt x="2918" y="55957"/>
                    <a:pt x="2918" y="56011"/>
                  </a:cubicBezTo>
                  <a:cubicBezTo>
                    <a:pt x="2891" y="57991"/>
                    <a:pt x="1821" y="59785"/>
                    <a:pt x="108" y="60802"/>
                  </a:cubicBezTo>
                  <a:cubicBezTo>
                    <a:pt x="54" y="60828"/>
                    <a:pt x="27" y="60855"/>
                    <a:pt x="27" y="60882"/>
                  </a:cubicBezTo>
                  <a:cubicBezTo>
                    <a:pt x="1" y="60935"/>
                    <a:pt x="27" y="60989"/>
                    <a:pt x="81" y="61016"/>
                  </a:cubicBezTo>
                  <a:cubicBezTo>
                    <a:pt x="1821" y="62033"/>
                    <a:pt x="2891" y="63826"/>
                    <a:pt x="2918" y="65834"/>
                  </a:cubicBezTo>
                  <a:cubicBezTo>
                    <a:pt x="2918" y="65887"/>
                    <a:pt x="2945" y="65914"/>
                    <a:pt x="2998" y="65941"/>
                  </a:cubicBezTo>
                  <a:cubicBezTo>
                    <a:pt x="4952" y="66931"/>
                    <a:pt x="6157" y="68885"/>
                    <a:pt x="6157" y="71053"/>
                  </a:cubicBezTo>
                  <a:cubicBezTo>
                    <a:pt x="6157" y="73221"/>
                    <a:pt x="4952" y="75175"/>
                    <a:pt x="2998" y="76165"/>
                  </a:cubicBezTo>
                  <a:cubicBezTo>
                    <a:pt x="2945" y="76192"/>
                    <a:pt x="2918" y="76219"/>
                    <a:pt x="2918" y="76272"/>
                  </a:cubicBezTo>
                  <a:cubicBezTo>
                    <a:pt x="2891" y="78280"/>
                    <a:pt x="1821" y="80073"/>
                    <a:pt x="81" y="81090"/>
                  </a:cubicBezTo>
                  <a:cubicBezTo>
                    <a:pt x="27" y="81117"/>
                    <a:pt x="1" y="81197"/>
                    <a:pt x="27" y="81251"/>
                  </a:cubicBezTo>
                  <a:cubicBezTo>
                    <a:pt x="67" y="81290"/>
                    <a:pt x="106" y="81315"/>
                    <a:pt x="156" y="81315"/>
                  </a:cubicBezTo>
                  <a:cubicBezTo>
                    <a:pt x="174" y="81315"/>
                    <a:pt x="193" y="81311"/>
                    <a:pt x="215" y="81304"/>
                  </a:cubicBezTo>
                  <a:cubicBezTo>
                    <a:pt x="2008" y="80260"/>
                    <a:pt x="3106" y="78413"/>
                    <a:pt x="3186" y="76352"/>
                  </a:cubicBezTo>
                  <a:cubicBezTo>
                    <a:pt x="5166" y="75309"/>
                    <a:pt x="6398" y="73301"/>
                    <a:pt x="6398" y="71053"/>
                  </a:cubicBezTo>
                  <a:cubicBezTo>
                    <a:pt x="6398" y="68805"/>
                    <a:pt x="5166" y="66797"/>
                    <a:pt x="3186" y="65753"/>
                  </a:cubicBezTo>
                  <a:cubicBezTo>
                    <a:pt x="3106" y="63773"/>
                    <a:pt x="2062" y="61979"/>
                    <a:pt x="375" y="60909"/>
                  </a:cubicBezTo>
                  <a:cubicBezTo>
                    <a:pt x="2062" y="59865"/>
                    <a:pt x="3106" y="58072"/>
                    <a:pt x="3186" y="56091"/>
                  </a:cubicBezTo>
                  <a:cubicBezTo>
                    <a:pt x="5166" y="55047"/>
                    <a:pt x="6398" y="53040"/>
                    <a:pt x="6398" y="50791"/>
                  </a:cubicBezTo>
                  <a:cubicBezTo>
                    <a:pt x="6398" y="48543"/>
                    <a:pt x="5166" y="46536"/>
                    <a:pt x="3186" y="45492"/>
                  </a:cubicBezTo>
                  <a:cubicBezTo>
                    <a:pt x="3159" y="43591"/>
                    <a:pt x="2088" y="41718"/>
                    <a:pt x="375" y="40647"/>
                  </a:cubicBezTo>
                  <a:cubicBezTo>
                    <a:pt x="1901" y="39710"/>
                    <a:pt x="3320" y="37890"/>
                    <a:pt x="3186" y="35829"/>
                  </a:cubicBezTo>
                  <a:cubicBezTo>
                    <a:pt x="5166" y="34785"/>
                    <a:pt x="6398" y="32751"/>
                    <a:pt x="6398" y="30530"/>
                  </a:cubicBezTo>
                  <a:cubicBezTo>
                    <a:pt x="6398" y="28281"/>
                    <a:pt x="5166" y="26247"/>
                    <a:pt x="3186" y="25230"/>
                  </a:cubicBezTo>
                  <a:cubicBezTo>
                    <a:pt x="3079" y="23223"/>
                    <a:pt x="2062" y="21429"/>
                    <a:pt x="375" y="20386"/>
                  </a:cubicBezTo>
                  <a:cubicBezTo>
                    <a:pt x="2088" y="19315"/>
                    <a:pt x="3186" y="17441"/>
                    <a:pt x="3186" y="15595"/>
                  </a:cubicBezTo>
                  <a:cubicBezTo>
                    <a:pt x="3186" y="15595"/>
                    <a:pt x="3186" y="15568"/>
                    <a:pt x="3186" y="15541"/>
                  </a:cubicBezTo>
                  <a:cubicBezTo>
                    <a:pt x="5166" y="14524"/>
                    <a:pt x="6398" y="12490"/>
                    <a:pt x="6398" y="10268"/>
                  </a:cubicBezTo>
                  <a:cubicBezTo>
                    <a:pt x="6398" y="8020"/>
                    <a:pt x="5166" y="5986"/>
                    <a:pt x="3186" y="4969"/>
                  </a:cubicBezTo>
                  <a:lnTo>
                    <a:pt x="3186" y="4942"/>
                  </a:lnTo>
                  <a:cubicBezTo>
                    <a:pt x="3186" y="3041"/>
                    <a:pt x="1981" y="1061"/>
                    <a:pt x="215" y="17"/>
                  </a:cubicBezTo>
                  <a:cubicBezTo>
                    <a:pt x="185" y="7"/>
                    <a:pt x="156" y="1"/>
                    <a:pt x="1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20"/>
            <p:cNvSpPr/>
            <p:nvPr/>
          </p:nvSpPr>
          <p:spPr>
            <a:xfrm>
              <a:off x="1914975" y="2593575"/>
              <a:ext cx="160625" cy="2032875"/>
            </a:xfrm>
            <a:custGeom>
              <a:avLst/>
              <a:gdLst/>
              <a:ahLst/>
              <a:cxnLst/>
              <a:rect l="l" t="t" r="r" b="b"/>
              <a:pathLst>
                <a:path w="6425" h="81315" extrusionOk="0">
                  <a:moveTo>
                    <a:pt x="151" y="1"/>
                  </a:moveTo>
                  <a:cubicBezTo>
                    <a:pt x="95" y="1"/>
                    <a:pt x="47" y="26"/>
                    <a:pt x="27" y="65"/>
                  </a:cubicBezTo>
                  <a:cubicBezTo>
                    <a:pt x="27" y="92"/>
                    <a:pt x="27" y="118"/>
                    <a:pt x="27" y="118"/>
                  </a:cubicBezTo>
                  <a:cubicBezTo>
                    <a:pt x="27" y="172"/>
                    <a:pt x="27" y="225"/>
                    <a:pt x="81" y="225"/>
                  </a:cubicBezTo>
                  <a:cubicBezTo>
                    <a:pt x="1821" y="1243"/>
                    <a:pt x="2972" y="3170"/>
                    <a:pt x="2945" y="5043"/>
                  </a:cubicBezTo>
                  <a:cubicBezTo>
                    <a:pt x="2945" y="5070"/>
                    <a:pt x="2972" y="5124"/>
                    <a:pt x="2998" y="5150"/>
                  </a:cubicBezTo>
                  <a:cubicBezTo>
                    <a:pt x="4952" y="6141"/>
                    <a:pt x="6157" y="8095"/>
                    <a:pt x="6157" y="10263"/>
                  </a:cubicBezTo>
                  <a:cubicBezTo>
                    <a:pt x="6157" y="12431"/>
                    <a:pt x="4952" y="14384"/>
                    <a:pt x="2998" y="15375"/>
                  </a:cubicBezTo>
                  <a:cubicBezTo>
                    <a:pt x="2945" y="15402"/>
                    <a:pt x="2945" y="15428"/>
                    <a:pt x="2945" y="15482"/>
                  </a:cubicBezTo>
                  <a:cubicBezTo>
                    <a:pt x="2998" y="17355"/>
                    <a:pt x="1848" y="19256"/>
                    <a:pt x="108" y="20273"/>
                  </a:cubicBezTo>
                  <a:cubicBezTo>
                    <a:pt x="54" y="20300"/>
                    <a:pt x="27" y="20326"/>
                    <a:pt x="27" y="20353"/>
                  </a:cubicBezTo>
                  <a:cubicBezTo>
                    <a:pt x="1" y="20407"/>
                    <a:pt x="27" y="20460"/>
                    <a:pt x="81" y="20514"/>
                  </a:cubicBezTo>
                  <a:cubicBezTo>
                    <a:pt x="1794" y="21504"/>
                    <a:pt x="2865" y="23297"/>
                    <a:pt x="2945" y="25305"/>
                  </a:cubicBezTo>
                  <a:cubicBezTo>
                    <a:pt x="2945" y="25358"/>
                    <a:pt x="2972" y="25385"/>
                    <a:pt x="2998" y="25412"/>
                  </a:cubicBezTo>
                  <a:cubicBezTo>
                    <a:pt x="4952" y="26402"/>
                    <a:pt x="6157" y="28356"/>
                    <a:pt x="6157" y="30524"/>
                  </a:cubicBezTo>
                  <a:cubicBezTo>
                    <a:pt x="6157" y="32692"/>
                    <a:pt x="4952" y="34646"/>
                    <a:pt x="2998" y="35636"/>
                  </a:cubicBezTo>
                  <a:cubicBezTo>
                    <a:pt x="2945" y="35663"/>
                    <a:pt x="2918" y="35717"/>
                    <a:pt x="2945" y="35770"/>
                  </a:cubicBezTo>
                  <a:cubicBezTo>
                    <a:pt x="3106" y="37831"/>
                    <a:pt x="1633" y="39651"/>
                    <a:pt x="108" y="40535"/>
                  </a:cubicBezTo>
                  <a:cubicBezTo>
                    <a:pt x="54" y="40561"/>
                    <a:pt x="27" y="40588"/>
                    <a:pt x="27" y="40615"/>
                  </a:cubicBezTo>
                  <a:cubicBezTo>
                    <a:pt x="1" y="40668"/>
                    <a:pt x="27" y="40749"/>
                    <a:pt x="81" y="40775"/>
                  </a:cubicBezTo>
                  <a:cubicBezTo>
                    <a:pt x="1821" y="41766"/>
                    <a:pt x="2945" y="43639"/>
                    <a:pt x="2945" y="45540"/>
                  </a:cubicBezTo>
                  <a:cubicBezTo>
                    <a:pt x="2945" y="45540"/>
                    <a:pt x="2945" y="45566"/>
                    <a:pt x="2945" y="45566"/>
                  </a:cubicBezTo>
                  <a:cubicBezTo>
                    <a:pt x="2945" y="45620"/>
                    <a:pt x="2972" y="45674"/>
                    <a:pt x="2998" y="45674"/>
                  </a:cubicBezTo>
                  <a:cubicBezTo>
                    <a:pt x="4952" y="46664"/>
                    <a:pt x="6157" y="48618"/>
                    <a:pt x="6157" y="50786"/>
                  </a:cubicBezTo>
                  <a:cubicBezTo>
                    <a:pt x="6157" y="52954"/>
                    <a:pt x="4952" y="54934"/>
                    <a:pt x="2998" y="55898"/>
                  </a:cubicBezTo>
                  <a:cubicBezTo>
                    <a:pt x="2972" y="55925"/>
                    <a:pt x="2945" y="55952"/>
                    <a:pt x="2945" y="56005"/>
                  </a:cubicBezTo>
                  <a:cubicBezTo>
                    <a:pt x="2891" y="58012"/>
                    <a:pt x="1821" y="59806"/>
                    <a:pt x="108" y="60796"/>
                  </a:cubicBezTo>
                  <a:cubicBezTo>
                    <a:pt x="54" y="60823"/>
                    <a:pt x="27" y="60850"/>
                    <a:pt x="27" y="60903"/>
                  </a:cubicBezTo>
                  <a:cubicBezTo>
                    <a:pt x="1" y="60957"/>
                    <a:pt x="27" y="61010"/>
                    <a:pt x="81" y="61037"/>
                  </a:cubicBezTo>
                  <a:cubicBezTo>
                    <a:pt x="1821" y="62054"/>
                    <a:pt x="2891" y="63847"/>
                    <a:pt x="2945" y="65828"/>
                  </a:cubicBezTo>
                  <a:cubicBezTo>
                    <a:pt x="2945" y="65882"/>
                    <a:pt x="2972" y="65935"/>
                    <a:pt x="2998" y="65962"/>
                  </a:cubicBezTo>
                  <a:cubicBezTo>
                    <a:pt x="4952" y="66925"/>
                    <a:pt x="6157" y="68879"/>
                    <a:pt x="6157" y="71047"/>
                  </a:cubicBezTo>
                  <a:cubicBezTo>
                    <a:pt x="6157" y="73242"/>
                    <a:pt x="4952" y="75196"/>
                    <a:pt x="2998" y="76160"/>
                  </a:cubicBezTo>
                  <a:cubicBezTo>
                    <a:pt x="2972" y="76186"/>
                    <a:pt x="2945" y="76240"/>
                    <a:pt x="2945" y="76267"/>
                  </a:cubicBezTo>
                  <a:cubicBezTo>
                    <a:pt x="2891" y="78274"/>
                    <a:pt x="1821" y="80067"/>
                    <a:pt x="81" y="81084"/>
                  </a:cubicBezTo>
                  <a:cubicBezTo>
                    <a:pt x="27" y="81111"/>
                    <a:pt x="1" y="81191"/>
                    <a:pt x="27" y="81245"/>
                  </a:cubicBezTo>
                  <a:cubicBezTo>
                    <a:pt x="61" y="81296"/>
                    <a:pt x="106" y="81315"/>
                    <a:pt x="148" y="81315"/>
                  </a:cubicBezTo>
                  <a:cubicBezTo>
                    <a:pt x="172" y="81315"/>
                    <a:pt x="195" y="81308"/>
                    <a:pt x="215" y="81299"/>
                  </a:cubicBezTo>
                  <a:cubicBezTo>
                    <a:pt x="2008" y="80255"/>
                    <a:pt x="3106" y="78408"/>
                    <a:pt x="3186" y="76347"/>
                  </a:cubicBezTo>
                  <a:cubicBezTo>
                    <a:pt x="5166" y="75330"/>
                    <a:pt x="6424" y="73296"/>
                    <a:pt x="6424" y="71047"/>
                  </a:cubicBezTo>
                  <a:cubicBezTo>
                    <a:pt x="6424" y="68826"/>
                    <a:pt x="5166" y="66792"/>
                    <a:pt x="3186" y="65748"/>
                  </a:cubicBezTo>
                  <a:cubicBezTo>
                    <a:pt x="3106" y="63767"/>
                    <a:pt x="2062" y="61974"/>
                    <a:pt x="375" y="60930"/>
                  </a:cubicBezTo>
                  <a:cubicBezTo>
                    <a:pt x="2062" y="59859"/>
                    <a:pt x="3106" y="58093"/>
                    <a:pt x="3186" y="56085"/>
                  </a:cubicBezTo>
                  <a:cubicBezTo>
                    <a:pt x="5166" y="55068"/>
                    <a:pt x="6424" y="53034"/>
                    <a:pt x="6424" y="50786"/>
                  </a:cubicBezTo>
                  <a:cubicBezTo>
                    <a:pt x="6424" y="48537"/>
                    <a:pt x="5166" y="46530"/>
                    <a:pt x="3186" y="45486"/>
                  </a:cubicBezTo>
                  <a:cubicBezTo>
                    <a:pt x="3159" y="43586"/>
                    <a:pt x="2088" y="41739"/>
                    <a:pt x="375" y="40668"/>
                  </a:cubicBezTo>
                  <a:cubicBezTo>
                    <a:pt x="1901" y="39705"/>
                    <a:pt x="3320" y="37885"/>
                    <a:pt x="3186" y="35824"/>
                  </a:cubicBezTo>
                  <a:cubicBezTo>
                    <a:pt x="5193" y="34780"/>
                    <a:pt x="6424" y="32772"/>
                    <a:pt x="6424" y="30524"/>
                  </a:cubicBezTo>
                  <a:cubicBezTo>
                    <a:pt x="6424" y="28276"/>
                    <a:pt x="5166" y="26268"/>
                    <a:pt x="3186" y="25225"/>
                  </a:cubicBezTo>
                  <a:cubicBezTo>
                    <a:pt x="3106" y="23244"/>
                    <a:pt x="2062" y="21451"/>
                    <a:pt x="375" y="20407"/>
                  </a:cubicBezTo>
                  <a:cubicBezTo>
                    <a:pt x="2088" y="19336"/>
                    <a:pt x="3186" y="17436"/>
                    <a:pt x="3186" y="15616"/>
                  </a:cubicBezTo>
                  <a:cubicBezTo>
                    <a:pt x="3186" y="15589"/>
                    <a:pt x="3186" y="15562"/>
                    <a:pt x="3186" y="15562"/>
                  </a:cubicBezTo>
                  <a:cubicBezTo>
                    <a:pt x="5166" y="14518"/>
                    <a:pt x="6424" y="12511"/>
                    <a:pt x="6424" y="10263"/>
                  </a:cubicBezTo>
                  <a:cubicBezTo>
                    <a:pt x="6424" y="8014"/>
                    <a:pt x="5166" y="6007"/>
                    <a:pt x="3186" y="4963"/>
                  </a:cubicBezTo>
                  <a:cubicBezTo>
                    <a:pt x="3186" y="3036"/>
                    <a:pt x="2008" y="1055"/>
                    <a:pt x="215" y="11"/>
                  </a:cubicBezTo>
                  <a:cubicBezTo>
                    <a:pt x="193" y="4"/>
                    <a:pt x="172" y="1"/>
                    <a:pt x="1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20"/>
            <p:cNvSpPr/>
            <p:nvPr/>
          </p:nvSpPr>
          <p:spPr>
            <a:xfrm>
              <a:off x="1761075" y="2845375"/>
              <a:ext cx="160625" cy="2032675"/>
            </a:xfrm>
            <a:custGeom>
              <a:avLst/>
              <a:gdLst/>
              <a:ahLst/>
              <a:cxnLst/>
              <a:rect l="l" t="t" r="r" b="b"/>
              <a:pathLst>
                <a:path w="6425" h="81307" extrusionOk="0">
                  <a:moveTo>
                    <a:pt x="146" y="1"/>
                  </a:moveTo>
                  <a:cubicBezTo>
                    <a:pt x="108" y="1"/>
                    <a:pt x="71" y="24"/>
                    <a:pt x="54" y="57"/>
                  </a:cubicBezTo>
                  <a:cubicBezTo>
                    <a:pt x="27" y="84"/>
                    <a:pt x="27" y="110"/>
                    <a:pt x="27" y="137"/>
                  </a:cubicBezTo>
                  <a:cubicBezTo>
                    <a:pt x="27" y="164"/>
                    <a:pt x="54" y="217"/>
                    <a:pt x="81" y="244"/>
                  </a:cubicBezTo>
                  <a:cubicBezTo>
                    <a:pt x="1821" y="1234"/>
                    <a:pt x="2972" y="3162"/>
                    <a:pt x="2945" y="5035"/>
                  </a:cubicBezTo>
                  <a:cubicBezTo>
                    <a:pt x="2945" y="5089"/>
                    <a:pt x="2972" y="5142"/>
                    <a:pt x="2998" y="5142"/>
                  </a:cubicBezTo>
                  <a:cubicBezTo>
                    <a:pt x="4952" y="6133"/>
                    <a:pt x="6183" y="8086"/>
                    <a:pt x="6183" y="10254"/>
                  </a:cubicBezTo>
                  <a:cubicBezTo>
                    <a:pt x="6183" y="12422"/>
                    <a:pt x="4952" y="14376"/>
                    <a:pt x="2998" y="15367"/>
                  </a:cubicBezTo>
                  <a:cubicBezTo>
                    <a:pt x="2972" y="15393"/>
                    <a:pt x="2945" y="15447"/>
                    <a:pt x="2945" y="15474"/>
                  </a:cubicBezTo>
                  <a:cubicBezTo>
                    <a:pt x="2998" y="17321"/>
                    <a:pt x="1847" y="19248"/>
                    <a:pt x="108" y="20265"/>
                  </a:cubicBezTo>
                  <a:cubicBezTo>
                    <a:pt x="81" y="20292"/>
                    <a:pt x="27" y="20318"/>
                    <a:pt x="27" y="20345"/>
                  </a:cubicBezTo>
                  <a:cubicBezTo>
                    <a:pt x="27" y="20425"/>
                    <a:pt x="27" y="20479"/>
                    <a:pt x="81" y="20506"/>
                  </a:cubicBezTo>
                  <a:cubicBezTo>
                    <a:pt x="1821" y="21496"/>
                    <a:pt x="2891" y="23289"/>
                    <a:pt x="2945" y="25297"/>
                  </a:cubicBezTo>
                  <a:cubicBezTo>
                    <a:pt x="2945" y="25350"/>
                    <a:pt x="2972" y="25404"/>
                    <a:pt x="2998" y="25404"/>
                  </a:cubicBezTo>
                  <a:cubicBezTo>
                    <a:pt x="4952" y="26394"/>
                    <a:pt x="6183" y="28348"/>
                    <a:pt x="6183" y="30516"/>
                  </a:cubicBezTo>
                  <a:cubicBezTo>
                    <a:pt x="6183" y="32684"/>
                    <a:pt x="4952" y="34665"/>
                    <a:pt x="2998" y="35628"/>
                  </a:cubicBezTo>
                  <a:cubicBezTo>
                    <a:pt x="2972" y="35655"/>
                    <a:pt x="2945" y="35709"/>
                    <a:pt x="2945" y="35762"/>
                  </a:cubicBezTo>
                  <a:cubicBezTo>
                    <a:pt x="3105" y="37823"/>
                    <a:pt x="1633" y="39643"/>
                    <a:pt x="108" y="40526"/>
                  </a:cubicBezTo>
                  <a:cubicBezTo>
                    <a:pt x="81" y="40553"/>
                    <a:pt x="27" y="40580"/>
                    <a:pt x="27" y="40633"/>
                  </a:cubicBezTo>
                  <a:cubicBezTo>
                    <a:pt x="27" y="40687"/>
                    <a:pt x="27" y="40741"/>
                    <a:pt x="81" y="40767"/>
                  </a:cubicBezTo>
                  <a:cubicBezTo>
                    <a:pt x="1821" y="41784"/>
                    <a:pt x="2945" y="43631"/>
                    <a:pt x="2945" y="45532"/>
                  </a:cubicBezTo>
                  <a:lnTo>
                    <a:pt x="2945" y="45558"/>
                  </a:lnTo>
                  <a:cubicBezTo>
                    <a:pt x="2945" y="45612"/>
                    <a:pt x="2972" y="45665"/>
                    <a:pt x="2998" y="45692"/>
                  </a:cubicBezTo>
                  <a:cubicBezTo>
                    <a:pt x="4952" y="46656"/>
                    <a:pt x="6183" y="48610"/>
                    <a:pt x="6183" y="50778"/>
                  </a:cubicBezTo>
                  <a:cubicBezTo>
                    <a:pt x="6183" y="52972"/>
                    <a:pt x="4952" y="54926"/>
                    <a:pt x="2998" y="55890"/>
                  </a:cubicBezTo>
                  <a:cubicBezTo>
                    <a:pt x="2972" y="55917"/>
                    <a:pt x="2945" y="55970"/>
                    <a:pt x="2945" y="55997"/>
                  </a:cubicBezTo>
                  <a:cubicBezTo>
                    <a:pt x="2891" y="58004"/>
                    <a:pt x="1847" y="59798"/>
                    <a:pt x="108" y="60815"/>
                  </a:cubicBezTo>
                  <a:cubicBezTo>
                    <a:pt x="81" y="60815"/>
                    <a:pt x="27" y="60841"/>
                    <a:pt x="27" y="60895"/>
                  </a:cubicBezTo>
                  <a:cubicBezTo>
                    <a:pt x="27" y="60949"/>
                    <a:pt x="27" y="61002"/>
                    <a:pt x="81" y="61029"/>
                  </a:cubicBezTo>
                  <a:cubicBezTo>
                    <a:pt x="1821" y="62046"/>
                    <a:pt x="2891" y="63839"/>
                    <a:pt x="2945" y="65847"/>
                  </a:cubicBezTo>
                  <a:cubicBezTo>
                    <a:pt x="2945" y="65873"/>
                    <a:pt x="2972" y="65927"/>
                    <a:pt x="2998" y="65954"/>
                  </a:cubicBezTo>
                  <a:cubicBezTo>
                    <a:pt x="4952" y="66917"/>
                    <a:pt x="6183" y="68871"/>
                    <a:pt x="6183" y="71066"/>
                  </a:cubicBezTo>
                  <a:cubicBezTo>
                    <a:pt x="6183" y="73234"/>
                    <a:pt x="4952" y="75188"/>
                    <a:pt x="2998" y="76151"/>
                  </a:cubicBezTo>
                  <a:cubicBezTo>
                    <a:pt x="2972" y="76178"/>
                    <a:pt x="2945" y="76232"/>
                    <a:pt x="2945" y="76285"/>
                  </a:cubicBezTo>
                  <a:cubicBezTo>
                    <a:pt x="2891" y="78266"/>
                    <a:pt x="1821" y="80059"/>
                    <a:pt x="81" y="81076"/>
                  </a:cubicBezTo>
                  <a:cubicBezTo>
                    <a:pt x="27" y="81103"/>
                    <a:pt x="1" y="81183"/>
                    <a:pt x="54" y="81237"/>
                  </a:cubicBezTo>
                  <a:cubicBezTo>
                    <a:pt x="71" y="81288"/>
                    <a:pt x="110" y="81306"/>
                    <a:pt x="149" y="81306"/>
                  </a:cubicBezTo>
                  <a:cubicBezTo>
                    <a:pt x="172" y="81306"/>
                    <a:pt x="195" y="81300"/>
                    <a:pt x="215" y="81290"/>
                  </a:cubicBezTo>
                  <a:cubicBezTo>
                    <a:pt x="2008" y="80247"/>
                    <a:pt x="3105" y="78400"/>
                    <a:pt x="3186" y="76366"/>
                  </a:cubicBezTo>
                  <a:cubicBezTo>
                    <a:pt x="5193" y="75322"/>
                    <a:pt x="6424" y="73288"/>
                    <a:pt x="6424" y="71066"/>
                  </a:cubicBezTo>
                  <a:cubicBezTo>
                    <a:pt x="6424" y="68818"/>
                    <a:pt x="5193" y="66783"/>
                    <a:pt x="3186" y="65766"/>
                  </a:cubicBezTo>
                  <a:cubicBezTo>
                    <a:pt x="3132" y="63759"/>
                    <a:pt x="2088" y="61992"/>
                    <a:pt x="402" y="60922"/>
                  </a:cubicBezTo>
                  <a:cubicBezTo>
                    <a:pt x="2088" y="59878"/>
                    <a:pt x="3132" y="58085"/>
                    <a:pt x="3186" y="56077"/>
                  </a:cubicBezTo>
                  <a:cubicBezTo>
                    <a:pt x="5193" y="55060"/>
                    <a:pt x="6424" y="53026"/>
                    <a:pt x="6424" y="50778"/>
                  </a:cubicBezTo>
                  <a:cubicBezTo>
                    <a:pt x="6424" y="48556"/>
                    <a:pt x="5193" y="46522"/>
                    <a:pt x="3186" y="45505"/>
                  </a:cubicBezTo>
                  <a:cubicBezTo>
                    <a:pt x="3186" y="43604"/>
                    <a:pt x="2088" y="41731"/>
                    <a:pt x="402" y="40660"/>
                  </a:cubicBezTo>
                  <a:cubicBezTo>
                    <a:pt x="1901" y="39697"/>
                    <a:pt x="3320" y="37877"/>
                    <a:pt x="3186" y="35816"/>
                  </a:cubicBezTo>
                  <a:cubicBezTo>
                    <a:pt x="5193" y="34799"/>
                    <a:pt x="6424" y="32764"/>
                    <a:pt x="6424" y="30516"/>
                  </a:cubicBezTo>
                  <a:cubicBezTo>
                    <a:pt x="6424" y="28268"/>
                    <a:pt x="5193" y="26260"/>
                    <a:pt x="3186" y="25216"/>
                  </a:cubicBezTo>
                  <a:cubicBezTo>
                    <a:pt x="3105" y="23236"/>
                    <a:pt x="2062" y="21442"/>
                    <a:pt x="402" y="20399"/>
                  </a:cubicBezTo>
                  <a:cubicBezTo>
                    <a:pt x="2115" y="19328"/>
                    <a:pt x="3212" y="17401"/>
                    <a:pt x="3186" y="15554"/>
                  </a:cubicBezTo>
                  <a:cubicBezTo>
                    <a:pt x="5193" y="14510"/>
                    <a:pt x="6424" y="12503"/>
                    <a:pt x="6424" y="10254"/>
                  </a:cubicBezTo>
                  <a:cubicBezTo>
                    <a:pt x="6424" y="8006"/>
                    <a:pt x="5193" y="5999"/>
                    <a:pt x="3186" y="4955"/>
                  </a:cubicBezTo>
                  <a:cubicBezTo>
                    <a:pt x="3186" y="3028"/>
                    <a:pt x="2008" y="1047"/>
                    <a:pt x="215" y="30"/>
                  </a:cubicBezTo>
                  <a:cubicBezTo>
                    <a:pt x="194" y="10"/>
                    <a:pt x="170" y="1"/>
                    <a:pt x="1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0"/>
            <p:cNvSpPr/>
            <p:nvPr/>
          </p:nvSpPr>
          <p:spPr>
            <a:xfrm>
              <a:off x="1607850" y="2593575"/>
              <a:ext cx="159950" cy="2032875"/>
            </a:xfrm>
            <a:custGeom>
              <a:avLst/>
              <a:gdLst/>
              <a:ahLst/>
              <a:cxnLst/>
              <a:rect l="l" t="t" r="r" b="b"/>
              <a:pathLst>
                <a:path w="6398" h="81315" extrusionOk="0">
                  <a:moveTo>
                    <a:pt x="140" y="1"/>
                  </a:moveTo>
                  <a:cubicBezTo>
                    <a:pt x="95" y="1"/>
                    <a:pt x="47" y="26"/>
                    <a:pt x="27" y="65"/>
                  </a:cubicBezTo>
                  <a:cubicBezTo>
                    <a:pt x="0" y="92"/>
                    <a:pt x="0" y="118"/>
                    <a:pt x="0" y="118"/>
                  </a:cubicBezTo>
                  <a:cubicBezTo>
                    <a:pt x="0" y="172"/>
                    <a:pt x="27" y="225"/>
                    <a:pt x="81" y="225"/>
                  </a:cubicBezTo>
                  <a:cubicBezTo>
                    <a:pt x="1820" y="1243"/>
                    <a:pt x="2944" y="3170"/>
                    <a:pt x="2918" y="5043"/>
                  </a:cubicBezTo>
                  <a:cubicBezTo>
                    <a:pt x="2918" y="5070"/>
                    <a:pt x="2944" y="5124"/>
                    <a:pt x="2998" y="5150"/>
                  </a:cubicBezTo>
                  <a:cubicBezTo>
                    <a:pt x="4952" y="6141"/>
                    <a:pt x="6156" y="8095"/>
                    <a:pt x="6156" y="10263"/>
                  </a:cubicBezTo>
                  <a:cubicBezTo>
                    <a:pt x="6156" y="12431"/>
                    <a:pt x="4952" y="14384"/>
                    <a:pt x="2998" y="15375"/>
                  </a:cubicBezTo>
                  <a:cubicBezTo>
                    <a:pt x="2944" y="15402"/>
                    <a:pt x="2918" y="15428"/>
                    <a:pt x="2918" y="15482"/>
                  </a:cubicBezTo>
                  <a:cubicBezTo>
                    <a:pt x="2971" y="17329"/>
                    <a:pt x="1847" y="19256"/>
                    <a:pt x="81" y="20273"/>
                  </a:cubicBezTo>
                  <a:cubicBezTo>
                    <a:pt x="54" y="20300"/>
                    <a:pt x="27" y="20326"/>
                    <a:pt x="0" y="20353"/>
                  </a:cubicBezTo>
                  <a:cubicBezTo>
                    <a:pt x="0" y="20407"/>
                    <a:pt x="27" y="20460"/>
                    <a:pt x="81" y="20514"/>
                  </a:cubicBezTo>
                  <a:cubicBezTo>
                    <a:pt x="1794" y="21504"/>
                    <a:pt x="2864" y="23297"/>
                    <a:pt x="2918" y="25305"/>
                  </a:cubicBezTo>
                  <a:cubicBezTo>
                    <a:pt x="2918" y="25358"/>
                    <a:pt x="2944" y="25385"/>
                    <a:pt x="2998" y="25412"/>
                  </a:cubicBezTo>
                  <a:cubicBezTo>
                    <a:pt x="4952" y="26402"/>
                    <a:pt x="6156" y="28356"/>
                    <a:pt x="6156" y="30524"/>
                  </a:cubicBezTo>
                  <a:cubicBezTo>
                    <a:pt x="6156" y="32692"/>
                    <a:pt x="4952" y="34646"/>
                    <a:pt x="2998" y="35636"/>
                  </a:cubicBezTo>
                  <a:cubicBezTo>
                    <a:pt x="2944" y="35663"/>
                    <a:pt x="2918" y="35717"/>
                    <a:pt x="2918" y="35770"/>
                  </a:cubicBezTo>
                  <a:cubicBezTo>
                    <a:pt x="3078" y="37831"/>
                    <a:pt x="1633" y="39651"/>
                    <a:pt x="81" y="40535"/>
                  </a:cubicBezTo>
                  <a:cubicBezTo>
                    <a:pt x="54" y="40561"/>
                    <a:pt x="27" y="40588"/>
                    <a:pt x="0" y="40615"/>
                  </a:cubicBezTo>
                  <a:cubicBezTo>
                    <a:pt x="0" y="40668"/>
                    <a:pt x="27" y="40749"/>
                    <a:pt x="81" y="40775"/>
                  </a:cubicBezTo>
                  <a:cubicBezTo>
                    <a:pt x="1820" y="41766"/>
                    <a:pt x="2918" y="43639"/>
                    <a:pt x="2918" y="45540"/>
                  </a:cubicBezTo>
                  <a:cubicBezTo>
                    <a:pt x="2918" y="45540"/>
                    <a:pt x="2918" y="45566"/>
                    <a:pt x="2918" y="45566"/>
                  </a:cubicBezTo>
                  <a:cubicBezTo>
                    <a:pt x="2918" y="45620"/>
                    <a:pt x="2944" y="45674"/>
                    <a:pt x="2998" y="45674"/>
                  </a:cubicBezTo>
                  <a:cubicBezTo>
                    <a:pt x="4952" y="46664"/>
                    <a:pt x="6156" y="48618"/>
                    <a:pt x="6156" y="50786"/>
                  </a:cubicBezTo>
                  <a:cubicBezTo>
                    <a:pt x="6156" y="52954"/>
                    <a:pt x="4952" y="54934"/>
                    <a:pt x="2998" y="55898"/>
                  </a:cubicBezTo>
                  <a:cubicBezTo>
                    <a:pt x="2944" y="55925"/>
                    <a:pt x="2918" y="55952"/>
                    <a:pt x="2918" y="56005"/>
                  </a:cubicBezTo>
                  <a:cubicBezTo>
                    <a:pt x="2864" y="58012"/>
                    <a:pt x="1820" y="59806"/>
                    <a:pt x="81" y="60796"/>
                  </a:cubicBezTo>
                  <a:cubicBezTo>
                    <a:pt x="54" y="60823"/>
                    <a:pt x="27" y="60850"/>
                    <a:pt x="0" y="60903"/>
                  </a:cubicBezTo>
                  <a:cubicBezTo>
                    <a:pt x="0" y="60957"/>
                    <a:pt x="27" y="61010"/>
                    <a:pt x="81" y="61037"/>
                  </a:cubicBezTo>
                  <a:cubicBezTo>
                    <a:pt x="1820" y="62054"/>
                    <a:pt x="2864" y="63847"/>
                    <a:pt x="2918" y="65828"/>
                  </a:cubicBezTo>
                  <a:cubicBezTo>
                    <a:pt x="2918" y="65882"/>
                    <a:pt x="2944" y="65935"/>
                    <a:pt x="2998" y="65962"/>
                  </a:cubicBezTo>
                  <a:cubicBezTo>
                    <a:pt x="4952" y="66925"/>
                    <a:pt x="6156" y="68879"/>
                    <a:pt x="6156" y="71047"/>
                  </a:cubicBezTo>
                  <a:cubicBezTo>
                    <a:pt x="6156" y="73242"/>
                    <a:pt x="4952" y="75196"/>
                    <a:pt x="2998" y="76160"/>
                  </a:cubicBezTo>
                  <a:cubicBezTo>
                    <a:pt x="2944" y="76186"/>
                    <a:pt x="2918" y="76240"/>
                    <a:pt x="2918" y="76267"/>
                  </a:cubicBezTo>
                  <a:cubicBezTo>
                    <a:pt x="2864" y="78274"/>
                    <a:pt x="1820" y="80067"/>
                    <a:pt x="81" y="81084"/>
                  </a:cubicBezTo>
                  <a:cubicBezTo>
                    <a:pt x="27" y="81111"/>
                    <a:pt x="0" y="81191"/>
                    <a:pt x="27" y="81245"/>
                  </a:cubicBezTo>
                  <a:cubicBezTo>
                    <a:pt x="44" y="81296"/>
                    <a:pt x="82" y="81315"/>
                    <a:pt x="122" y="81315"/>
                  </a:cubicBezTo>
                  <a:cubicBezTo>
                    <a:pt x="145" y="81315"/>
                    <a:pt x="168" y="81308"/>
                    <a:pt x="188" y="81299"/>
                  </a:cubicBezTo>
                  <a:cubicBezTo>
                    <a:pt x="1981" y="80255"/>
                    <a:pt x="3105" y="78408"/>
                    <a:pt x="3185" y="76347"/>
                  </a:cubicBezTo>
                  <a:cubicBezTo>
                    <a:pt x="5166" y="75330"/>
                    <a:pt x="6397" y="73296"/>
                    <a:pt x="6397" y="71047"/>
                  </a:cubicBezTo>
                  <a:cubicBezTo>
                    <a:pt x="6397" y="68826"/>
                    <a:pt x="5166" y="66792"/>
                    <a:pt x="3185" y="65748"/>
                  </a:cubicBezTo>
                  <a:cubicBezTo>
                    <a:pt x="3105" y="63767"/>
                    <a:pt x="2061" y="61974"/>
                    <a:pt x="375" y="60930"/>
                  </a:cubicBezTo>
                  <a:cubicBezTo>
                    <a:pt x="2061" y="59859"/>
                    <a:pt x="3105" y="58093"/>
                    <a:pt x="3185" y="56085"/>
                  </a:cubicBezTo>
                  <a:cubicBezTo>
                    <a:pt x="5166" y="55068"/>
                    <a:pt x="6397" y="53034"/>
                    <a:pt x="6397" y="50786"/>
                  </a:cubicBezTo>
                  <a:cubicBezTo>
                    <a:pt x="6397" y="48537"/>
                    <a:pt x="5166" y="46530"/>
                    <a:pt x="3185" y="45486"/>
                  </a:cubicBezTo>
                  <a:cubicBezTo>
                    <a:pt x="3159" y="43586"/>
                    <a:pt x="2061" y="41739"/>
                    <a:pt x="375" y="40668"/>
                  </a:cubicBezTo>
                  <a:cubicBezTo>
                    <a:pt x="1901" y="39705"/>
                    <a:pt x="3292" y="37885"/>
                    <a:pt x="3185" y="35824"/>
                  </a:cubicBezTo>
                  <a:cubicBezTo>
                    <a:pt x="5166" y="34780"/>
                    <a:pt x="6397" y="32772"/>
                    <a:pt x="6397" y="30524"/>
                  </a:cubicBezTo>
                  <a:cubicBezTo>
                    <a:pt x="6397" y="28276"/>
                    <a:pt x="5166" y="26268"/>
                    <a:pt x="3185" y="25225"/>
                  </a:cubicBezTo>
                  <a:cubicBezTo>
                    <a:pt x="3078" y="23244"/>
                    <a:pt x="2061" y="21451"/>
                    <a:pt x="375" y="20407"/>
                  </a:cubicBezTo>
                  <a:cubicBezTo>
                    <a:pt x="2061" y="19336"/>
                    <a:pt x="3185" y="17436"/>
                    <a:pt x="3185" y="15616"/>
                  </a:cubicBezTo>
                  <a:cubicBezTo>
                    <a:pt x="3185" y="15589"/>
                    <a:pt x="3185" y="15562"/>
                    <a:pt x="3185" y="15562"/>
                  </a:cubicBezTo>
                  <a:cubicBezTo>
                    <a:pt x="5166" y="14518"/>
                    <a:pt x="6397" y="12511"/>
                    <a:pt x="6397" y="10263"/>
                  </a:cubicBezTo>
                  <a:cubicBezTo>
                    <a:pt x="6397" y="8014"/>
                    <a:pt x="5166" y="6007"/>
                    <a:pt x="3185" y="4963"/>
                  </a:cubicBezTo>
                  <a:cubicBezTo>
                    <a:pt x="3185" y="3036"/>
                    <a:pt x="1981" y="1055"/>
                    <a:pt x="188" y="11"/>
                  </a:cubicBezTo>
                  <a:cubicBezTo>
                    <a:pt x="173" y="4"/>
                    <a:pt x="157" y="1"/>
                    <a:pt x="1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0"/>
            <p:cNvSpPr/>
            <p:nvPr/>
          </p:nvSpPr>
          <p:spPr>
            <a:xfrm>
              <a:off x="1453950" y="2845375"/>
              <a:ext cx="160600" cy="2032675"/>
            </a:xfrm>
            <a:custGeom>
              <a:avLst/>
              <a:gdLst/>
              <a:ahLst/>
              <a:cxnLst/>
              <a:rect l="l" t="t" r="r" b="b"/>
              <a:pathLst>
                <a:path w="6424" h="81307" extrusionOk="0">
                  <a:moveTo>
                    <a:pt x="133" y="1"/>
                  </a:moveTo>
                  <a:cubicBezTo>
                    <a:pt x="93" y="1"/>
                    <a:pt x="60" y="24"/>
                    <a:pt x="27" y="57"/>
                  </a:cubicBezTo>
                  <a:cubicBezTo>
                    <a:pt x="27" y="84"/>
                    <a:pt x="27" y="110"/>
                    <a:pt x="27" y="137"/>
                  </a:cubicBezTo>
                  <a:cubicBezTo>
                    <a:pt x="27" y="164"/>
                    <a:pt x="27" y="217"/>
                    <a:pt x="80" y="244"/>
                  </a:cubicBezTo>
                  <a:cubicBezTo>
                    <a:pt x="1820" y="1234"/>
                    <a:pt x="2971" y="3188"/>
                    <a:pt x="2944" y="5035"/>
                  </a:cubicBezTo>
                  <a:cubicBezTo>
                    <a:pt x="2944" y="5089"/>
                    <a:pt x="2971" y="5142"/>
                    <a:pt x="2998" y="5142"/>
                  </a:cubicBezTo>
                  <a:cubicBezTo>
                    <a:pt x="4952" y="6133"/>
                    <a:pt x="6156" y="8086"/>
                    <a:pt x="6156" y="10254"/>
                  </a:cubicBezTo>
                  <a:cubicBezTo>
                    <a:pt x="6156" y="12422"/>
                    <a:pt x="4952" y="14376"/>
                    <a:pt x="2998" y="15367"/>
                  </a:cubicBezTo>
                  <a:cubicBezTo>
                    <a:pt x="2971" y="15393"/>
                    <a:pt x="2944" y="15420"/>
                    <a:pt x="2944" y="15474"/>
                  </a:cubicBezTo>
                  <a:cubicBezTo>
                    <a:pt x="2998" y="17347"/>
                    <a:pt x="1847" y="19248"/>
                    <a:pt x="107" y="20265"/>
                  </a:cubicBezTo>
                  <a:cubicBezTo>
                    <a:pt x="54" y="20292"/>
                    <a:pt x="27" y="20318"/>
                    <a:pt x="27" y="20345"/>
                  </a:cubicBezTo>
                  <a:cubicBezTo>
                    <a:pt x="0" y="20425"/>
                    <a:pt x="27" y="20479"/>
                    <a:pt x="80" y="20506"/>
                  </a:cubicBezTo>
                  <a:cubicBezTo>
                    <a:pt x="1793" y="21496"/>
                    <a:pt x="2864" y="23289"/>
                    <a:pt x="2944" y="25297"/>
                  </a:cubicBezTo>
                  <a:cubicBezTo>
                    <a:pt x="2944" y="25350"/>
                    <a:pt x="2971" y="25404"/>
                    <a:pt x="2998" y="25404"/>
                  </a:cubicBezTo>
                  <a:cubicBezTo>
                    <a:pt x="4952" y="26394"/>
                    <a:pt x="6156" y="28348"/>
                    <a:pt x="6156" y="30516"/>
                  </a:cubicBezTo>
                  <a:cubicBezTo>
                    <a:pt x="6156" y="32684"/>
                    <a:pt x="4952" y="34665"/>
                    <a:pt x="2998" y="35628"/>
                  </a:cubicBezTo>
                  <a:cubicBezTo>
                    <a:pt x="2944" y="35655"/>
                    <a:pt x="2918" y="35709"/>
                    <a:pt x="2944" y="35762"/>
                  </a:cubicBezTo>
                  <a:cubicBezTo>
                    <a:pt x="3105" y="37823"/>
                    <a:pt x="1633" y="39643"/>
                    <a:pt x="107" y="40526"/>
                  </a:cubicBezTo>
                  <a:cubicBezTo>
                    <a:pt x="54" y="40553"/>
                    <a:pt x="27" y="40580"/>
                    <a:pt x="27" y="40633"/>
                  </a:cubicBezTo>
                  <a:cubicBezTo>
                    <a:pt x="0" y="40687"/>
                    <a:pt x="27" y="40741"/>
                    <a:pt x="80" y="40767"/>
                  </a:cubicBezTo>
                  <a:cubicBezTo>
                    <a:pt x="1820" y="41784"/>
                    <a:pt x="2944" y="43631"/>
                    <a:pt x="2944" y="45532"/>
                  </a:cubicBezTo>
                  <a:cubicBezTo>
                    <a:pt x="2944" y="45558"/>
                    <a:pt x="2944" y="45558"/>
                    <a:pt x="2944" y="45558"/>
                  </a:cubicBezTo>
                  <a:cubicBezTo>
                    <a:pt x="2918" y="45612"/>
                    <a:pt x="2971" y="45665"/>
                    <a:pt x="2998" y="45692"/>
                  </a:cubicBezTo>
                  <a:cubicBezTo>
                    <a:pt x="4952" y="46656"/>
                    <a:pt x="6156" y="48610"/>
                    <a:pt x="6156" y="50778"/>
                  </a:cubicBezTo>
                  <a:cubicBezTo>
                    <a:pt x="6156" y="52972"/>
                    <a:pt x="4952" y="54926"/>
                    <a:pt x="2998" y="55890"/>
                  </a:cubicBezTo>
                  <a:cubicBezTo>
                    <a:pt x="2971" y="55917"/>
                    <a:pt x="2944" y="55970"/>
                    <a:pt x="2944" y="55997"/>
                  </a:cubicBezTo>
                  <a:cubicBezTo>
                    <a:pt x="2891" y="58004"/>
                    <a:pt x="1820" y="59798"/>
                    <a:pt x="107" y="60815"/>
                  </a:cubicBezTo>
                  <a:cubicBezTo>
                    <a:pt x="54" y="60815"/>
                    <a:pt x="27" y="60841"/>
                    <a:pt x="27" y="60895"/>
                  </a:cubicBezTo>
                  <a:cubicBezTo>
                    <a:pt x="0" y="60949"/>
                    <a:pt x="27" y="61002"/>
                    <a:pt x="80" y="61029"/>
                  </a:cubicBezTo>
                  <a:cubicBezTo>
                    <a:pt x="1820" y="62046"/>
                    <a:pt x="2891" y="63839"/>
                    <a:pt x="2944" y="65847"/>
                  </a:cubicBezTo>
                  <a:cubicBezTo>
                    <a:pt x="2944" y="65873"/>
                    <a:pt x="2971" y="65927"/>
                    <a:pt x="2998" y="65954"/>
                  </a:cubicBezTo>
                  <a:cubicBezTo>
                    <a:pt x="4952" y="66917"/>
                    <a:pt x="6156" y="68871"/>
                    <a:pt x="6156" y="71066"/>
                  </a:cubicBezTo>
                  <a:cubicBezTo>
                    <a:pt x="6156" y="73234"/>
                    <a:pt x="4952" y="75188"/>
                    <a:pt x="2998" y="76151"/>
                  </a:cubicBezTo>
                  <a:cubicBezTo>
                    <a:pt x="2971" y="76178"/>
                    <a:pt x="2944" y="76232"/>
                    <a:pt x="2944" y="76285"/>
                  </a:cubicBezTo>
                  <a:cubicBezTo>
                    <a:pt x="2891" y="78266"/>
                    <a:pt x="1820" y="80059"/>
                    <a:pt x="80" y="81076"/>
                  </a:cubicBezTo>
                  <a:cubicBezTo>
                    <a:pt x="27" y="81103"/>
                    <a:pt x="0" y="81183"/>
                    <a:pt x="27" y="81237"/>
                  </a:cubicBezTo>
                  <a:cubicBezTo>
                    <a:pt x="61" y="81288"/>
                    <a:pt x="106" y="81306"/>
                    <a:pt x="147" y="81306"/>
                  </a:cubicBezTo>
                  <a:cubicBezTo>
                    <a:pt x="172" y="81306"/>
                    <a:pt x="195" y="81300"/>
                    <a:pt x="214" y="81290"/>
                  </a:cubicBezTo>
                  <a:cubicBezTo>
                    <a:pt x="2008" y="80247"/>
                    <a:pt x="3105" y="78400"/>
                    <a:pt x="3185" y="76366"/>
                  </a:cubicBezTo>
                  <a:cubicBezTo>
                    <a:pt x="5166" y="75322"/>
                    <a:pt x="6424" y="73288"/>
                    <a:pt x="6424" y="71066"/>
                  </a:cubicBezTo>
                  <a:cubicBezTo>
                    <a:pt x="6424" y="68818"/>
                    <a:pt x="5166" y="66783"/>
                    <a:pt x="3185" y="65766"/>
                  </a:cubicBezTo>
                  <a:cubicBezTo>
                    <a:pt x="3105" y="63759"/>
                    <a:pt x="2061" y="61992"/>
                    <a:pt x="375" y="60922"/>
                  </a:cubicBezTo>
                  <a:cubicBezTo>
                    <a:pt x="2061" y="59878"/>
                    <a:pt x="3105" y="58085"/>
                    <a:pt x="3185" y="56077"/>
                  </a:cubicBezTo>
                  <a:cubicBezTo>
                    <a:pt x="5166" y="55060"/>
                    <a:pt x="6424" y="53026"/>
                    <a:pt x="6424" y="50778"/>
                  </a:cubicBezTo>
                  <a:cubicBezTo>
                    <a:pt x="6424" y="48556"/>
                    <a:pt x="5193" y="46522"/>
                    <a:pt x="3185" y="45505"/>
                  </a:cubicBezTo>
                  <a:cubicBezTo>
                    <a:pt x="3159" y="43604"/>
                    <a:pt x="2088" y="41731"/>
                    <a:pt x="375" y="40660"/>
                  </a:cubicBezTo>
                  <a:cubicBezTo>
                    <a:pt x="1901" y="39697"/>
                    <a:pt x="3319" y="37877"/>
                    <a:pt x="3185" y="35816"/>
                  </a:cubicBezTo>
                  <a:cubicBezTo>
                    <a:pt x="5193" y="34799"/>
                    <a:pt x="6424" y="32764"/>
                    <a:pt x="6424" y="30516"/>
                  </a:cubicBezTo>
                  <a:cubicBezTo>
                    <a:pt x="6424" y="28268"/>
                    <a:pt x="5166" y="26260"/>
                    <a:pt x="3185" y="25216"/>
                  </a:cubicBezTo>
                  <a:cubicBezTo>
                    <a:pt x="3105" y="23236"/>
                    <a:pt x="2061" y="21442"/>
                    <a:pt x="375" y="20399"/>
                  </a:cubicBezTo>
                  <a:cubicBezTo>
                    <a:pt x="2088" y="19328"/>
                    <a:pt x="3185" y="17454"/>
                    <a:pt x="3185" y="15608"/>
                  </a:cubicBezTo>
                  <a:cubicBezTo>
                    <a:pt x="3185" y="15581"/>
                    <a:pt x="3185" y="15581"/>
                    <a:pt x="3185" y="15554"/>
                  </a:cubicBezTo>
                  <a:cubicBezTo>
                    <a:pt x="5193" y="14510"/>
                    <a:pt x="6424" y="12503"/>
                    <a:pt x="6424" y="10254"/>
                  </a:cubicBezTo>
                  <a:cubicBezTo>
                    <a:pt x="6424" y="8006"/>
                    <a:pt x="5193" y="5999"/>
                    <a:pt x="3185" y="4955"/>
                  </a:cubicBezTo>
                  <a:cubicBezTo>
                    <a:pt x="3185" y="3028"/>
                    <a:pt x="2008" y="1047"/>
                    <a:pt x="214" y="30"/>
                  </a:cubicBezTo>
                  <a:cubicBezTo>
                    <a:pt x="184" y="10"/>
                    <a:pt x="157" y="1"/>
                    <a:pt x="13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0"/>
            <p:cNvSpPr/>
            <p:nvPr/>
          </p:nvSpPr>
          <p:spPr>
            <a:xfrm>
              <a:off x="1300050" y="2593575"/>
              <a:ext cx="160600" cy="2032875"/>
            </a:xfrm>
            <a:custGeom>
              <a:avLst/>
              <a:gdLst/>
              <a:ahLst/>
              <a:cxnLst/>
              <a:rect l="l" t="t" r="r" b="b"/>
              <a:pathLst>
                <a:path w="6424" h="81315" extrusionOk="0">
                  <a:moveTo>
                    <a:pt x="167" y="1"/>
                  </a:moveTo>
                  <a:cubicBezTo>
                    <a:pt x="121" y="1"/>
                    <a:pt x="73" y="26"/>
                    <a:pt x="54" y="65"/>
                  </a:cubicBezTo>
                  <a:cubicBezTo>
                    <a:pt x="27" y="92"/>
                    <a:pt x="27" y="118"/>
                    <a:pt x="27" y="118"/>
                  </a:cubicBezTo>
                  <a:cubicBezTo>
                    <a:pt x="27" y="172"/>
                    <a:pt x="54" y="225"/>
                    <a:pt x="80" y="225"/>
                  </a:cubicBezTo>
                  <a:cubicBezTo>
                    <a:pt x="1820" y="1243"/>
                    <a:pt x="2971" y="3170"/>
                    <a:pt x="2944" y="5043"/>
                  </a:cubicBezTo>
                  <a:cubicBezTo>
                    <a:pt x="2944" y="5070"/>
                    <a:pt x="2971" y="5124"/>
                    <a:pt x="3025" y="5150"/>
                  </a:cubicBezTo>
                  <a:cubicBezTo>
                    <a:pt x="4952" y="6141"/>
                    <a:pt x="6183" y="8095"/>
                    <a:pt x="6183" y="10263"/>
                  </a:cubicBezTo>
                  <a:cubicBezTo>
                    <a:pt x="6183" y="12431"/>
                    <a:pt x="4952" y="14384"/>
                    <a:pt x="3025" y="15375"/>
                  </a:cubicBezTo>
                  <a:cubicBezTo>
                    <a:pt x="2971" y="15402"/>
                    <a:pt x="2944" y="15428"/>
                    <a:pt x="2944" y="15482"/>
                  </a:cubicBezTo>
                  <a:cubicBezTo>
                    <a:pt x="2998" y="17355"/>
                    <a:pt x="1847" y="19256"/>
                    <a:pt x="107" y="20273"/>
                  </a:cubicBezTo>
                  <a:cubicBezTo>
                    <a:pt x="80" y="20300"/>
                    <a:pt x="54" y="20326"/>
                    <a:pt x="27" y="20353"/>
                  </a:cubicBezTo>
                  <a:cubicBezTo>
                    <a:pt x="27" y="20407"/>
                    <a:pt x="27" y="20460"/>
                    <a:pt x="80" y="20514"/>
                  </a:cubicBezTo>
                  <a:cubicBezTo>
                    <a:pt x="1820" y="21504"/>
                    <a:pt x="2891" y="23297"/>
                    <a:pt x="2944" y="25305"/>
                  </a:cubicBezTo>
                  <a:cubicBezTo>
                    <a:pt x="2944" y="25358"/>
                    <a:pt x="2971" y="25385"/>
                    <a:pt x="3025" y="25412"/>
                  </a:cubicBezTo>
                  <a:cubicBezTo>
                    <a:pt x="4952" y="26402"/>
                    <a:pt x="6183" y="28356"/>
                    <a:pt x="6183" y="30524"/>
                  </a:cubicBezTo>
                  <a:cubicBezTo>
                    <a:pt x="6183" y="32692"/>
                    <a:pt x="4952" y="34646"/>
                    <a:pt x="3025" y="35636"/>
                  </a:cubicBezTo>
                  <a:cubicBezTo>
                    <a:pt x="2971" y="35663"/>
                    <a:pt x="2944" y="35717"/>
                    <a:pt x="2944" y="35770"/>
                  </a:cubicBezTo>
                  <a:cubicBezTo>
                    <a:pt x="3105" y="37831"/>
                    <a:pt x="1633" y="39651"/>
                    <a:pt x="107" y="40535"/>
                  </a:cubicBezTo>
                  <a:cubicBezTo>
                    <a:pt x="80" y="40561"/>
                    <a:pt x="54" y="40588"/>
                    <a:pt x="27" y="40615"/>
                  </a:cubicBezTo>
                  <a:cubicBezTo>
                    <a:pt x="27" y="40668"/>
                    <a:pt x="27" y="40749"/>
                    <a:pt x="80" y="40775"/>
                  </a:cubicBezTo>
                  <a:cubicBezTo>
                    <a:pt x="1820" y="41766"/>
                    <a:pt x="2944" y="43639"/>
                    <a:pt x="2944" y="45540"/>
                  </a:cubicBezTo>
                  <a:cubicBezTo>
                    <a:pt x="2944" y="45540"/>
                    <a:pt x="2944" y="45566"/>
                    <a:pt x="2944" y="45566"/>
                  </a:cubicBezTo>
                  <a:cubicBezTo>
                    <a:pt x="2944" y="45620"/>
                    <a:pt x="2971" y="45674"/>
                    <a:pt x="3025" y="45674"/>
                  </a:cubicBezTo>
                  <a:cubicBezTo>
                    <a:pt x="4952" y="46664"/>
                    <a:pt x="6183" y="48618"/>
                    <a:pt x="6183" y="50786"/>
                  </a:cubicBezTo>
                  <a:cubicBezTo>
                    <a:pt x="6183" y="52954"/>
                    <a:pt x="4952" y="54934"/>
                    <a:pt x="3025" y="55898"/>
                  </a:cubicBezTo>
                  <a:cubicBezTo>
                    <a:pt x="2971" y="55925"/>
                    <a:pt x="2944" y="55952"/>
                    <a:pt x="2944" y="56005"/>
                  </a:cubicBezTo>
                  <a:cubicBezTo>
                    <a:pt x="2891" y="58012"/>
                    <a:pt x="1847" y="59806"/>
                    <a:pt x="107" y="60796"/>
                  </a:cubicBezTo>
                  <a:cubicBezTo>
                    <a:pt x="80" y="60823"/>
                    <a:pt x="54" y="60850"/>
                    <a:pt x="27" y="60903"/>
                  </a:cubicBezTo>
                  <a:cubicBezTo>
                    <a:pt x="27" y="60957"/>
                    <a:pt x="27" y="61010"/>
                    <a:pt x="80" y="61037"/>
                  </a:cubicBezTo>
                  <a:cubicBezTo>
                    <a:pt x="1820" y="62054"/>
                    <a:pt x="2891" y="63847"/>
                    <a:pt x="2944" y="65828"/>
                  </a:cubicBezTo>
                  <a:cubicBezTo>
                    <a:pt x="2944" y="65882"/>
                    <a:pt x="2971" y="65935"/>
                    <a:pt x="3025" y="65962"/>
                  </a:cubicBezTo>
                  <a:cubicBezTo>
                    <a:pt x="4952" y="66925"/>
                    <a:pt x="6183" y="68879"/>
                    <a:pt x="6183" y="71047"/>
                  </a:cubicBezTo>
                  <a:cubicBezTo>
                    <a:pt x="6183" y="73242"/>
                    <a:pt x="4952" y="75196"/>
                    <a:pt x="3025" y="76160"/>
                  </a:cubicBezTo>
                  <a:cubicBezTo>
                    <a:pt x="2971" y="76186"/>
                    <a:pt x="2944" y="76240"/>
                    <a:pt x="2944" y="76267"/>
                  </a:cubicBezTo>
                  <a:cubicBezTo>
                    <a:pt x="2891" y="78274"/>
                    <a:pt x="1820" y="80067"/>
                    <a:pt x="80" y="81084"/>
                  </a:cubicBezTo>
                  <a:cubicBezTo>
                    <a:pt x="27" y="81111"/>
                    <a:pt x="0" y="81191"/>
                    <a:pt x="54" y="81245"/>
                  </a:cubicBezTo>
                  <a:cubicBezTo>
                    <a:pt x="71" y="81296"/>
                    <a:pt x="109" y="81315"/>
                    <a:pt x="149" y="81315"/>
                  </a:cubicBezTo>
                  <a:cubicBezTo>
                    <a:pt x="171" y="81315"/>
                    <a:pt x="195" y="81308"/>
                    <a:pt x="214" y="81299"/>
                  </a:cubicBezTo>
                  <a:cubicBezTo>
                    <a:pt x="2007" y="80255"/>
                    <a:pt x="3105" y="78408"/>
                    <a:pt x="3185" y="76347"/>
                  </a:cubicBezTo>
                  <a:cubicBezTo>
                    <a:pt x="5193" y="75330"/>
                    <a:pt x="6424" y="73296"/>
                    <a:pt x="6424" y="71047"/>
                  </a:cubicBezTo>
                  <a:cubicBezTo>
                    <a:pt x="6424" y="68826"/>
                    <a:pt x="5193" y="66792"/>
                    <a:pt x="3185" y="65748"/>
                  </a:cubicBezTo>
                  <a:cubicBezTo>
                    <a:pt x="3132" y="63767"/>
                    <a:pt x="2088" y="61974"/>
                    <a:pt x="402" y="60930"/>
                  </a:cubicBezTo>
                  <a:cubicBezTo>
                    <a:pt x="2088" y="59859"/>
                    <a:pt x="3132" y="58093"/>
                    <a:pt x="3185" y="56085"/>
                  </a:cubicBezTo>
                  <a:cubicBezTo>
                    <a:pt x="5193" y="55068"/>
                    <a:pt x="6424" y="53034"/>
                    <a:pt x="6424" y="50786"/>
                  </a:cubicBezTo>
                  <a:cubicBezTo>
                    <a:pt x="6424" y="48537"/>
                    <a:pt x="5193" y="46530"/>
                    <a:pt x="3185" y="45486"/>
                  </a:cubicBezTo>
                  <a:cubicBezTo>
                    <a:pt x="3185" y="43586"/>
                    <a:pt x="2088" y="41739"/>
                    <a:pt x="402" y="40668"/>
                  </a:cubicBezTo>
                  <a:cubicBezTo>
                    <a:pt x="1927" y="39705"/>
                    <a:pt x="3319" y="37885"/>
                    <a:pt x="3212" y="35824"/>
                  </a:cubicBezTo>
                  <a:cubicBezTo>
                    <a:pt x="5193" y="34780"/>
                    <a:pt x="6424" y="32772"/>
                    <a:pt x="6424" y="30524"/>
                  </a:cubicBezTo>
                  <a:cubicBezTo>
                    <a:pt x="6424" y="28276"/>
                    <a:pt x="5193" y="26268"/>
                    <a:pt x="3185" y="25225"/>
                  </a:cubicBezTo>
                  <a:cubicBezTo>
                    <a:pt x="3105" y="23244"/>
                    <a:pt x="2061" y="21451"/>
                    <a:pt x="402" y="20407"/>
                  </a:cubicBezTo>
                  <a:cubicBezTo>
                    <a:pt x="2088" y="19336"/>
                    <a:pt x="3185" y="17436"/>
                    <a:pt x="3185" y="15616"/>
                  </a:cubicBezTo>
                  <a:cubicBezTo>
                    <a:pt x="3185" y="15589"/>
                    <a:pt x="3185" y="15562"/>
                    <a:pt x="3185" y="15562"/>
                  </a:cubicBezTo>
                  <a:cubicBezTo>
                    <a:pt x="5193" y="14518"/>
                    <a:pt x="6424" y="12511"/>
                    <a:pt x="6424" y="10263"/>
                  </a:cubicBezTo>
                  <a:cubicBezTo>
                    <a:pt x="6424" y="8014"/>
                    <a:pt x="5193" y="6007"/>
                    <a:pt x="3185" y="4963"/>
                  </a:cubicBezTo>
                  <a:cubicBezTo>
                    <a:pt x="3185" y="3036"/>
                    <a:pt x="2007" y="1055"/>
                    <a:pt x="214" y="11"/>
                  </a:cubicBezTo>
                  <a:cubicBezTo>
                    <a:pt x="200" y="4"/>
                    <a:pt x="184" y="1"/>
                    <a:pt x="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0"/>
            <p:cNvSpPr/>
            <p:nvPr/>
          </p:nvSpPr>
          <p:spPr>
            <a:xfrm>
              <a:off x="1146800" y="2845375"/>
              <a:ext cx="159950" cy="2032675"/>
            </a:xfrm>
            <a:custGeom>
              <a:avLst/>
              <a:gdLst/>
              <a:ahLst/>
              <a:cxnLst/>
              <a:rect l="l" t="t" r="r" b="b"/>
              <a:pathLst>
                <a:path w="6398" h="81307" extrusionOk="0">
                  <a:moveTo>
                    <a:pt x="120" y="1"/>
                  </a:moveTo>
                  <a:cubicBezTo>
                    <a:pt x="81" y="1"/>
                    <a:pt x="44" y="24"/>
                    <a:pt x="28" y="57"/>
                  </a:cubicBezTo>
                  <a:cubicBezTo>
                    <a:pt x="28" y="84"/>
                    <a:pt x="1" y="110"/>
                    <a:pt x="1" y="137"/>
                  </a:cubicBezTo>
                  <a:cubicBezTo>
                    <a:pt x="1" y="164"/>
                    <a:pt x="28" y="217"/>
                    <a:pt x="81" y="244"/>
                  </a:cubicBezTo>
                  <a:cubicBezTo>
                    <a:pt x="1821" y="1234"/>
                    <a:pt x="2972" y="3162"/>
                    <a:pt x="2918" y="5035"/>
                  </a:cubicBezTo>
                  <a:cubicBezTo>
                    <a:pt x="2918" y="5089"/>
                    <a:pt x="2945" y="5142"/>
                    <a:pt x="2998" y="5142"/>
                  </a:cubicBezTo>
                  <a:cubicBezTo>
                    <a:pt x="4952" y="6133"/>
                    <a:pt x="6157" y="8086"/>
                    <a:pt x="6157" y="10254"/>
                  </a:cubicBezTo>
                  <a:cubicBezTo>
                    <a:pt x="6157" y="12422"/>
                    <a:pt x="4952" y="14376"/>
                    <a:pt x="2998" y="15367"/>
                  </a:cubicBezTo>
                  <a:cubicBezTo>
                    <a:pt x="2945" y="15393"/>
                    <a:pt x="2918" y="15420"/>
                    <a:pt x="2918" y="15474"/>
                  </a:cubicBezTo>
                  <a:cubicBezTo>
                    <a:pt x="2972" y="17321"/>
                    <a:pt x="1848" y="19248"/>
                    <a:pt x="81" y="20265"/>
                  </a:cubicBezTo>
                  <a:cubicBezTo>
                    <a:pt x="54" y="20292"/>
                    <a:pt x="28" y="20318"/>
                    <a:pt x="1" y="20345"/>
                  </a:cubicBezTo>
                  <a:cubicBezTo>
                    <a:pt x="1" y="20425"/>
                    <a:pt x="28" y="20479"/>
                    <a:pt x="81" y="20506"/>
                  </a:cubicBezTo>
                  <a:cubicBezTo>
                    <a:pt x="1794" y="21496"/>
                    <a:pt x="2865" y="23289"/>
                    <a:pt x="2918" y="25297"/>
                  </a:cubicBezTo>
                  <a:cubicBezTo>
                    <a:pt x="2918" y="25350"/>
                    <a:pt x="2945" y="25404"/>
                    <a:pt x="2998" y="25404"/>
                  </a:cubicBezTo>
                  <a:cubicBezTo>
                    <a:pt x="4952" y="26394"/>
                    <a:pt x="6157" y="28348"/>
                    <a:pt x="6157" y="30516"/>
                  </a:cubicBezTo>
                  <a:cubicBezTo>
                    <a:pt x="6157" y="32684"/>
                    <a:pt x="4952" y="34665"/>
                    <a:pt x="2998" y="35628"/>
                  </a:cubicBezTo>
                  <a:cubicBezTo>
                    <a:pt x="2945" y="35655"/>
                    <a:pt x="2918" y="35709"/>
                    <a:pt x="2918" y="35762"/>
                  </a:cubicBezTo>
                  <a:cubicBezTo>
                    <a:pt x="3079" y="37823"/>
                    <a:pt x="1633" y="39643"/>
                    <a:pt x="81" y="40526"/>
                  </a:cubicBezTo>
                  <a:cubicBezTo>
                    <a:pt x="54" y="40553"/>
                    <a:pt x="28" y="40580"/>
                    <a:pt x="1" y="40633"/>
                  </a:cubicBezTo>
                  <a:cubicBezTo>
                    <a:pt x="1" y="40687"/>
                    <a:pt x="28" y="40741"/>
                    <a:pt x="81" y="40767"/>
                  </a:cubicBezTo>
                  <a:cubicBezTo>
                    <a:pt x="1821" y="41784"/>
                    <a:pt x="2918" y="43631"/>
                    <a:pt x="2918" y="45532"/>
                  </a:cubicBezTo>
                  <a:cubicBezTo>
                    <a:pt x="2918" y="45532"/>
                    <a:pt x="2918" y="45558"/>
                    <a:pt x="2918" y="45558"/>
                  </a:cubicBezTo>
                  <a:cubicBezTo>
                    <a:pt x="2918" y="45612"/>
                    <a:pt x="2945" y="45665"/>
                    <a:pt x="2998" y="45692"/>
                  </a:cubicBezTo>
                  <a:cubicBezTo>
                    <a:pt x="4952" y="46656"/>
                    <a:pt x="6157" y="48610"/>
                    <a:pt x="6157" y="50778"/>
                  </a:cubicBezTo>
                  <a:cubicBezTo>
                    <a:pt x="6157" y="52972"/>
                    <a:pt x="4952" y="54926"/>
                    <a:pt x="2998" y="55890"/>
                  </a:cubicBezTo>
                  <a:cubicBezTo>
                    <a:pt x="2945" y="55917"/>
                    <a:pt x="2918" y="55970"/>
                    <a:pt x="2918" y="55997"/>
                  </a:cubicBezTo>
                  <a:cubicBezTo>
                    <a:pt x="2891" y="58004"/>
                    <a:pt x="1821" y="59798"/>
                    <a:pt x="81" y="60815"/>
                  </a:cubicBezTo>
                  <a:cubicBezTo>
                    <a:pt x="54" y="60815"/>
                    <a:pt x="28" y="60841"/>
                    <a:pt x="1" y="60895"/>
                  </a:cubicBezTo>
                  <a:cubicBezTo>
                    <a:pt x="1" y="60949"/>
                    <a:pt x="28" y="61002"/>
                    <a:pt x="81" y="61029"/>
                  </a:cubicBezTo>
                  <a:cubicBezTo>
                    <a:pt x="1821" y="62046"/>
                    <a:pt x="2891" y="63839"/>
                    <a:pt x="2918" y="65847"/>
                  </a:cubicBezTo>
                  <a:cubicBezTo>
                    <a:pt x="2918" y="65873"/>
                    <a:pt x="2945" y="65927"/>
                    <a:pt x="2998" y="65954"/>
                  </a:cubicBezTo>
                  <a:cubicBezTo>
                    <a:pt x="4952" y="66917"/>
                    <a:pt x="6157" y="68871"/>
                    <a:pt x="6157" y="71066"/>
                  </a:cubicBezTo>
                  <a:cubicBezTo>
                    <a:pt x="6157" y="73234"/>
                    <a:pt x="4952" y="75188"/>
                    <a:pt x="2998" y="76151"/>
                  </a:cubicBezTo>
                  <a:cubicBezTo>
                    <a:pt x="2945" y="76178"/>
                    <a:pt x="2918" y="76232"/>
                    <a:pt x="2918" y="76285"/>
                  </a:cubicBezTo>
                  <a:cubicBezTo>
                    <a:pt x="2891" y="78266"/>
                    <a:pt x="1821" y="80059"/>
                    <a:pt x="81" y="81076"/>
                  </a:cubicBezTo>
                  <a:cubicBezTo>
                    <a:pt x="28" y="81103"/>
                    <a:pt x="1" y="81183"/>
                    <a:pt x="28" y="81237"/>
                  </a:cubicBezTo>
                  <a:cubicBezTo>
                    <a:pt x="44" y="81288"/>
                    <a:pt x="83" y="81306"/>
                    <a:pt x="129" y="81306"/>
                  </a:cubicBezTo>
                  <a:cubicBezTo>
                    <a:pt x="156" y="81306"/>
                    <a:pt x="185" y="81300"/>
                    <a:pt x="215" y="81290"/>
                  </a:cubicBezTo>
                  <a:cubicBezTo>
                    <a:pt x="1981" y="80247"/>
                    <a:pt x="3106" y="78400"/>
                    <a:pt x="3186" y="76366"/>
                  </a:cubicBezTo>
                  <a:cubicBezTo>
                    <a:pt x="5167" y="75322"/>
                    <a:pt x="6398" y="73288"/>
                    <a:pt x="6398" y="71066"/>
                  </a:cubicBezTo>
                  <a:cubicBezTo>
                    <a:pt x="6398" y="68818"/>
                    <a:pt x="5167" y="66783"/>
                    <a:pt x="3186" y="65766"/>
                  </a:cubicBezTo>
                  <a:cubicBezTo>
                    <a:pt x="3106" y="63759"/>
                    <a:pt x="2062" y="61992"/>
                    <a:pt x="375" y="60922"/>
                  </a:cubicBezTo>
                  <a:cubicBezTo>
                    <a:pt x="2062" y="59878"/>
                    <a:pt x="3106" y="58085"/>
                    <a:pt x="3186" y="56077"/>
                  </a:cubicBezTo>
                  <a:cubicBezTo>
                    <a:pt x="5167" y="55060"/>
                    <a:pt x="6398" y="53026"/>
                    <a:pt x="6398" y="50778"/>
                  </a:cubicBezTo>
                  <a:cubicBezTo>
                    <a:pt x="6398" y="48556"/>
                    <a:pt x="5167" y="46522"/>
                    <a:pt x="3186" y="45505"/>
                  </a:cubicBezTo>
                  <a:cubicBezTo>
                    <a:pt x="3159" y="43604"/>
                    <a:pt x="2088" y="41731"/>
                    <a:pt x="375" y="40660"/>
                  </a:cubicBezTo>
                  <a:cubicBezTo>
                    <a:pt x="1901" y="39697"/>
                    <a:pt x="3293" y="37877"/>
                    <a:pt x="3186" y="35816"/>
                  </a:cubicBezTo>
                  <a:cubicBezTo>
                    <a:pt x="5167" y="34799"/>
                    <a:pt x="6398" y="32764"/>
                    <a:pt x="6398" y="30516"/>
                  </a:cubicBezTo>
                  <a:cubicBezTo>
                    <a:pt x="6398" y="28268"/>
                    <a:pt x="5167" y="26260"/>
                    <a:pt x="3186" y="25216"/>
                  </a:cubicBezTo>
                  <a:cubicBezTo>
                    <a:pt x="3079" y="23236"/>
                    <a:pt x="2062" y="21442"/>
                    <a:pt x="375" y="20399"/>
                  </a:cubicBezTo>
                  <a:cubicBezTo>
                    <a:pt x="2088" y="19328"/>
                    <a:pt x="3186" y="17401"/>
                    <a:pt x="3186" y="15554"/>
                  </a:cubicBezTo>
                  <a:cubicBezTo>
                    <a:pt x="5167" y="14510"/>
                    <a:pt x="6398" y="12503"/>
                    <a:pt x="6398" y="10254"/>
                  </a:cubicBezTo>
                  <a:cubicBezTo>
                    <a:pt x="6398" y="8006"/>
                    <a:pt x="5167" y="5999"/>
                    <a:pt x="3186" y="4955"/>
                  </a:cubicBezTo>
                  <a:cubicBezTo>
                    <a:pt x="3186" y="3028"/>
                    <a:pt x="1981" y="1047"/>
                    <a:pt x="188" y="30"/>
                  </a:cubicBezTo>
                  <a:cubicBezTo>
                    <a:pt x="168" y="10"/>
                    <a:pt x="143" y="1"/>
                    <a:pt x="1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20"/>
            <p:cNvSpPr/>
            <p:nvPr/>
          </p:nvSpPr>
          <p:spPr>
            <a:xfrm>
              <a:off x="992900" y="2593575"/>
              <a:ext cx="160625" cy="2032875"/>
            </a:xfrm>
            <a:custGeom>
              <a:avLst/>
              <a:gdLst/>
              <a:ahLst/>
              <a:cxnLst/>
              <a:rect l="l" t="t" r="r" b="b"/>
              <a:pathLst>
                <a:path w="6425" h="81315" extrusionOk="0">
                  <a:moveTo>
                    <a:pt x="167" y="1"/>
                  </a:moveTo>
                  <a:cubicBezTo>
                    <a:pt x="120" y="1"/>
                    <a:pt x="67" y="26"/>
                    <a:pt x="27" y="65"/>
                  </a:cubicBezTo>
                  <a:cubicBezTo>
                    <a:pt x="27" y="92"/>
                    <a:pt x="27" y="118"/>
                    <a:pt x="27" y="118"/>
                  </a:cubicBezTo>
                  <a:cubicBezTo>
                    <a:pt x="27" y="172"/>
                    <a:pt x="54" y="225"/>
                    <a:pt x="81" y="225"/>
                  </a:cubicBezTo>
                  <a:cubicBezTo>
                    <a:pt x="1821" y="1243"/>
                    <a:pt x="2972" y="3170"/>
                    <a:pt x="2945" y="5043"/>
                  </a:cubicBezTo>
                  <a:cubicBezTo>
                    <a:pt x="2945" y="5070"/>
                    <a:pt x="2972" y="5124"/>
                    <a:pt x="2998" y="5150"/>
                  </a:cubicBezTo>
                  <a:cubicBezTo>
                    <a:pt x="4952" y="6141"/>
                    <a:pt x="6157" y="8095"/>
                    <a:pt x="6157" y="10263"/>
                  </a:cubicBezTo>
                  <a:cubicBezTo>
                    <a:pt x="6157" y="12431"/>
                    <a:pt x="4952" y="14384"/>
                    <a:pt x="2998" y="15375"/>
                  </a:cubicBezTo>
                  <a:cubicBezTo>
                    <a:pt x="2972" y="15402"/>
                    <a:pt x="2945" y="15428"/>
                    <a:pt x="2945" y="15482"/>
                  </a:cubicBezTo>
                  <a:cubicBezTo>
                    <a:pt x="2998" y="17329"/>
                    <a:pt x="1847" y="19256"/>
                    <a:pt x="108" y="20273"/>
                  </a:cubicBezTo>
                  <a:cubicBezTo>
                    <a:pt x="54" y="20300"/>
                    <a:pt x="27" y="20326"/>
                    <a:pt x="27" y="20353"/>
                  </a:cubicBezTo>
                  <a:cubicBezTo>
                    <a:pt x="1" y="20407"/>
                    <a:pt x="27" y="20460"/>
                    <a:pt x="81" y="20514"/>
                  </a:cubicBezTo>
                  <a:cubicBezTo>
                    <a:pt x="1794" y="21504"/>
                    <a:pt x="2865" y="23297"/>
                    <a:pt x="2945" y="25305"/>
                  </a:cubicBezTo>
                  <a:cubicBezTo>
                    <a:pt x="2945" y="25358"/>
                    <a:pt x="2972" y="25385"/>
                    <a:pt x="2998" y="25412"/>
                  </a:cubicBezTo>
                  <a:cubicBezTo>
                    <a:pt x="4952" y="26402"/>
                    <a:pt x="6157" y="28356"/>
                    <a:pt x="6157" y="30524"/>
                  </a:cubicBezTo>
                  <a:cubicBezTo>
                    <a:pt x="6157" y="32692"/>
                    <a:pt x="4952" y="34646"/>
                    <a:pt x="2998" y="35636"/>
                  </a:cubicBezTo>
                  <a:cubicBezTo>
                    <a:pt x="2972" y="35663"/>
                    <a:pt x="2945" y="35717"/>
                    <a:pt x="2945" y="35770"/>
                  </a:cubicBezTo>
                  <a:cubicBezTo>
                    <a:pt x="3105" y="37831"/>
                    <a:pt x="1633" y="39651"/>
                    <a:pt x="108" y="40535"/>
                  </a:cubicBezTo>
                  <a:cubicBezTo>
                    <a:pt x="54" y="40561"/>
                    <a:pt x="27" y="40588"/>
                    <a:pt x="27" y="40615"/>
                  </a:cubicBezTo>
                  <a:cubicBezTo>
                    <a:pt x="1" y="40668"/>
                    <a:pt x="27" y="40749"/>
                    <a:pt x="81" y="40775"/>
                  </a:cubicBezTo>
                  <a:cubicBezTo>
                    <a:pt x="1821" y="41766"/>
                    <a:pt x="2945" y="43639"/>
                    <a:pt x="2945" y="45540"/>
                  </a:cubicBezTo>
                  <a:cubicBezTo>
                    <a:pt x="2945" y="45540"/>
                    <a:pt x="2945" y="45566"/>
                    <a:pt x="2945" y="45566"/>
                  </a:cubicBezTo>
                  <a:cubicBezTo>
                    <a:pt x="2918" y="45620"/>
                    <a:pt x="2972" y="45674"/>
                    <a:pt x="2998" y="45674"/>
                  </a:cubicBezTo>
                  <a:cubicBezTo>
                    <a:pt x="4952" y="46664"/>
                    <a:pt x="6157" y="48618"/>
                    <a:pt x="6157" y="50786"/>
                  </a:cubicBezTo>
                  <a:cubicBezTo>
                    <a:pt x="6157" y="52954"/>
                    <a:pt x="4952" y="54934"/>
                    <a:pt x="2998" y="55898"/>
                  </a:cubicBezTo>
                  <a:cubicBezTo>
                    <a:pt x="2972" y="55925"/>
                    <a:pt x="2945" y="55952"/>
                    <a:pt x="2945" y="56005"/>
                  </a:cubicBezTo>
                  <a:cubicBezTo>
                    <a:pt x="2891" y="58012"/>
                    <a:pt x="1821" y="59806"/>
                    <a:pt x="108" y="60796"/>
                  </a:cubicBezTo>
                  <a:cubicBezTo>
                    <a:pt x="54" y="60823"/>
                    <a:pt x="27" y="60850"/>
                    <a:pt x="27" y="60903"/>
                  </a:cubicBezTo>
                  <a:cubicBezTo>
                    <a:pt x="1" y="60957"/>
                    <a:pt x="27" y="61010"/>
                    <a:pt x="81" y="61037"/>
                  </a:cubicBezTo>
                  <a:cubicBezTo>
                    <a:pt x="1821" y="62054"/>
                    <a:pt x="2891" y="63847"/>
                    <a:pt x="2945" y="65828"/>
                  </a:cubicBezTo>
                  <a:cubicBezTo>
                    <a:pt x="2945" y="65882"/>
                    <a:pt x="2972" y="65935"/>
                    <a:pt x="2998" y="65962"/>
                  </a:cubicBezTo>
                  <a:cubicBezTo>
                    <a:pt x="4952" y="66925"/>
                    <a:pt x="6157" y="68879"/>
                    <a:pt x="6157" y="71047"/>
                  </a:cubicBezTo>
                  <a:cubicBezTo>
                    <a:pt x="6157" y="73242"/>
                    <a:pt x="4952" y="75196"/>
                    <a:pt x="2998" y="76160"/>
                  </a:cubicBezTo>
                  <a:cubicBezTo>
                    <a:pt x="2972" y="76186"/>
                    <a:pt x="2945" y="76240"/>
                    <a:pt x="2945" y="76267"/>
                  </a:cubicBezTo>
                  <a:cubicBezTo>
                    <a:pt x="2891" y="78274"/>
                    <a:pt x="1821" y="80067"/>
                    <a:pt x="81" y="81084"/>
                  </a:cubicBezTo>
                  <a:cubicBezTo>
                    <a:pt x="27" y="81111"/>
                    <a:pt x="1" y="81191"/>
                    <a:pt x="27" y="81245"/>
                  </a:cubicBezTo>
                  <a:cubicBezTo>
                    <a:pt x="61" y="81296"/>
                    <a:pt x="106" y="81315"/>
                    <a:pt x="148" y="81315"/>
                  </a:cubicBezTo>
                  <a:cubicBezTo>
                    <a:pt x="172" y="81315"/>
                    <a:pt x="195" y="81308"/>
                    <a:pt x="215" y="81299"/>
                  </a:cubicBezTo>
                  <a:cubicBezTo>
                    <a:pt x="2008" y="80255"/>
                    <a:pt x="3105" y="78408"/>
                    <a:pt x="3186" y="76347"/>
                  </a:cubicBezTo>
                  <a:cubicBezTo>
                    <a:pt x="5193" y="75330"/>
                    <a:pt x="6424" y="73296"/>
                    <a:pt x="6424" y="71047"/>
                  </a:cubicBezTo>
                  <a:cubicBezTo>
                    <a:pt x="6424" y="68826"/>
                    <a:pt x="5193" y="66792"/>
                    <a:pt x="3186" y="65748"/>
                  </a:cubicBezTo>
                  <a:cubicBezTo>
                    <a:pt x="3105" y="63767"/>
                    <a:pt x="2088" y="61974"/>
                    <a:pt x="402" y="60930"/>
                  </a:cubicBezTo>
                  <a:cubicBezTo>
                    <a:pt x="2088" y="59859"/>
                    <a:pt x="3105" y="58093"/>
                    <a:pt x="3186" y="56085"/>
                  </a:cubicBezTo>
                  <a:cubicBezTo>
                    <a:pt x="5193" y="55068"/>
                    <a:pt x="6424" y="53034"/>
                    <a:pt x="6424" y="50786"/>
                  </a:cubicBezTo>
                  <a:cubicBezTo>
                    <a:pt x="6424" y="48537"/>
                    <a:pt x="5193" y="46530"/>
                    <a:pt x="3186" y="45486"/>
                  </a:cubicBezTo>
                  <a:cubicBezTo>
                    <a:pt x="3159" y="43586"/>
                    <a:pt x="2088" y="41739"/>
                    <a:pt x="402" y="40668"/>
                  </a:cubicBezTo>
                  <a:cubicBezTo>
                    <a:pt x="1901" y="39705"/>
                    <a:pt x="3320" y="37885"/>
                    <a:pt x="3186" y="35824"/>
                  </a:cubicBezTo>
                  <a:cubicBezTo>
                    <a:pt x="5193" y="34780"/>
                    <a:pt x="6424" y="32772"/>
                    <a:pt x="6424" y="30524"/>
                  </a:cubicBezTo>
                  <a:cubicBezTo>
                    <a:pt x="6424" y="28276"/>
                    <a:pt x="5193" y="26268"/>
                    <a:pt x="3186" y="25225"/>
                  </a:cubicBezTo>
                  <a:cubicBezTo>
                    <a:pt x="3105" y="23244"/>
                    <a:pt x="2062" y="21451"/>
                    <a:pt x="402" y="20407"/>
                  </a:cubicBezTo>
                  <a:cubicBezTo>
                    <a:pt x="2088" y="19336"/>
                    <a:pt x="3186" y="17436"/>
                    <a:pt x="3186" y="15616"/>
                  </a:cubicBezTo>
                  <a:cubicBezTo>
                    <a:pt x="3186" y="15589"/>
                    <a:pt x="3186" y="15562"/>
                    <a:pt x="3186" y="15562"/>
                  </a:cubicBezTo>
                  <a:cubicBezTo>
                    <a:pt x="5193" y="14518"/>
                    <a:pt x="6424" y="12511"/>
                    <a:pt x="6424" y="10263"/>
                  </a:cubicBezTo>
                  <a:cubicBezTo>
                    <a:pt x="6424" y="8014"/>
                    <a:pt x="5193" y="6007"/>
                    <a:pt x="3186" y="4963"/>
                  </a:cubicBezTo>
                  <a:cubicBezTo>
                    <a:pt x="3186" y="3036"/>
                    <a:pt x="2008" y="1055"/>
                    <a:pt x="215" y="11"/>
                  </a:cubicBezTo>
                  <a:cubicBezTo>
                    <a:pt x="200" y="4"/>
                    <a:pt x="184" y="1"/>
                    <a:pt x="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20"/>
            <p:cNvSpPr/>
            <p:nvPr/>
          </p:nvSpPr>
          <p:spPr>
            <a:xfrm>
              <a:off x="839675" y="2845375"/>
              <a:ext cx="159950" cy="2032675"/>
            </a:xfrm>
            <a:custGeom>
              <a:avLst/>
              <a:gdLst/>
              <a:ahLst/>
              <a:cxnLst/>
              <a:rect l="l" t="t" r="r" b="b"/>
              <a:pathLst>
                <a:path w="6398" h="81307" extrusionOk="0">
                  <a:moveTo>
                    <a:pt x="119" y="1"/>
                  </a:moveTo>
                  <a:cubicBezTo>
                    <a:pt x="81" y="1"/>
                    <a:pt x="44" y="24"/>
                    <a:pt x="27" y="57"/>
                  </a:cubicBezTo>
                  <a:cubicBezTo>
                    <a:pt x="0" y="84"/>
                    <a:pt x="0" y="110"/>
                    <a:pt x="0" y="137"/>
                  </a:cubicBezTo>
                  <a:cubicBezTo>
                    <a:pt x="0" y="164"/>
                    <a:pt x="27" y="217"/>
                    <a:pt x="54" y="244"/>
                  </a:cubicBezTo>
                  <a:cubicBezTo>
                    <a:pt x="1794" y="1234"/>
                    <a:pt x="2971" y="3162"/>
                    <a:pt x="2918" y="5035"/>
                  </a:cubicBezTo>
                  <a:cubicBezTo>
                    <a:pt x="2918" y="5089"/>
                    <a:pt x="2945" y="5142"/>
                    <a:pt x="2998" y="5142"/>
                  </a:cubicBezTo>
                  <a:cubicBezTo>
                    <a:pt x="4925" y="6133"/>
                    <a:pt x="6156" y="8086"/>
                    <a:pt x="6156" y="10254"/>
                  </a:cubicBezTo>
                  <a:cubicBezTo>
                    <a:pt x="6156" y="12422"/>
                    <a:pt x="4925" y="14376"/>
                    <a:pt x="2998" y="15367"/>
                  </a:cubicBezTo>
                  <a:cubicBezTo>
                    <a:pt x="2945" y="15393"/>
                    <a:pt x="2918" y="15420"/>
                    <a:pt x="2918" y="15474"/>
                  </a:cubicBezTo>
                  <a:cubicBezTo>
                    <a:pt x="2971" y="17321"/>
                    <a:pt x="1847" y="19248"/>
                    <a:pt x="81" y="20265"/>
                  </a:cubicBezTo>
                  <a:cubicBezTo>
                    <a:pt x="54" y="20292"/>
                    <a:pt x="27" y="20318"/>
                    <a:pt x="0" y="20345"/>
                  </a:cubicBezTo>
                  <a:cubicBezTo>
                    <a:pt x="0" y="20425"/>
                    <a:pt x="27" y="20479"/>
                    <a:pt x="54" y="20506"/>
                  </a:cubicBezTo>
                  <a:cubicBezTo>
                    <a:pt x="1794" y="21496"/>
                    <a:pt x="2864" y="23289"/>
                    <a:pt x="2918" y="25297"/>
                  </a:cubicBezTo>
                  <a:cubicBezTo>
                    <a:pt x="2918" y="25350"/>
                    <a:pt x="2945" y="25404"/>
                    <a:pt x="2998" y="25404"/>
                  </a:cubicBezTo>
                  <a:cubicBezTo>
                    <a:pt x="4925" y="26394"/>
                    <a:pt x="6156" y="28348"/>
                    <a:pt x="6156" y="30516"/>
                  </a:cubicBezTo>
                  <a:cubicBezTo>
                    <a:pt x="6156" y="32684"/>
                    <a:pt x="4925" y="34665"/>
                    <a:pt x="2998" y="35628"/>
                  </a:cubicBezTo>
                  <a:cubicBezTo>
                    <a:pt x="2945" y="35655"/>
                    <a:pt x="2918" y="35709"/>
                    <a:pt x="2918" y="35762"/>
                  </a:cubicBezTo>
                  <a:cubicBezTo>
                    <a:pt x="3078" y="37823"/>
                    <a:pt x="1606" y="39643"/>
                    <a:pt x="81" y="40526"/>
                  </a:cubicBezTo>
                  <a:cubicBezTo>
                    <a:pt x="54" y="40553"/>
                    <a:pt x="27" y="40580"/>
                    <a:pt x="0" y="40633"/>
                  </a:cubicBezTo>
                  <a:cubicBezTo>
                    <a:pt x="0" y="40687"/>
                    <a:pt x="27" y="40741"/>
                    <a:pt x="54" y="40767"/>
                  </a:cubicBezTo>
                  <a:cubicBezTo>
                    <a:pt x="1794" y="41784"/>
                    <a:pt x="2918" y="43631"/>
                    <a:pt x="2918" y="45532"/>
                  </a:cubicBezTo>
                  <a:cubicBezTo>
                    <a:pt x="2918" y="45558"/>
                    <a:pt x="2918" y="45558"/>
                    <a:pt x="2918" y="45558"/>
                  </a:cubicBezTo>
                  <a:cubicBezTo>
                    <a:pt x="2918" y="45612"/>
                    <a:pt x="2945" y="45665"/>
                    <a:pt x="2998" y="45692"/>
                  </a:cubicBezTo>
                  <a:cubicBezTo>
                    <a:pt x="4925" y="46656"/>
                    <a:pt x="6156" y="48610"/>
                    <a:pt x="6156" y="50778"/>
                  </a:cubicBezTo>
                  <a:cubicBezTo>
                    <a:pt x="6156" y="52972"/>
                    <a:pt x="4925" y="54926"/>
                    <a:pt x="2998" y="55890"/>
                  </a:cubicBezTo>
                  <a:cubicBezTo>
                    <a:pt x="2945" y="55917"/>
                    <a:pt x="2918" y="55970"/>
                    <a:pt x="2918" y="55997"/>
                  </a:cubicBezTo>
                  <a:cubicBezTo>
                    <a:pt x="2864" y="58004"/>
                    <a:pt x="1820" y="59798"/>
                    <a:pt x="81" y="60815"/>
                  </a:cubicBezTo>
                  <a:cubicBezTo>
                    <a:pt x="54" y="60815"/>
                    <a:pt x="27" y="60841"/>
                    <a:pt x="0" y="60895"/>
                  </a:cubicBezTo>
                  <a:cubicBezTo>
                    <a:pt x="0" y="60949"/>
                    <a:pt x="27" y="61002"/>
                    <a:pt x="54" y="61029"/>
                  </a:cubicBezTo>
                  <a:cubicBezTo>
                    <a:pt x="1794" y="62046"/>
                    <a:pt x="2864" y="63839"/>
                    <a:pt x="2918" y="65847"/>
                  </a:cubicBezTo>
                  <a:cubicBezTo>
                    <a:pt x="2918" y="65873"/>
                    <a:pt x="2945" y="65927"/>
                    <a:pt x="2998" y="65954"/>
                  </a:cubicBezTo>
                  <a:cubicBezTo>
                    <a:pt x="4925" y="66917"/>
                    <a:pt x="6156" y="68871"/>
                    <a:pt x="6156" y="71066"/>
                  </a:cubicBezTo>
                  <a:cubicBezTo>
                    <a:pt x="6156" y="73234"/>
                    <a:pt x="4925" y="75188"/>
                    <a:pt x="2998" y="76151"/>
                  </a:cubicBezTo>
                  <a:cubicBezTo>
                    <a:pt x="2945" y="76178"/>
                    <a:pt x="2918" y="76232"/>
                    <a:pt x="2918" y="76285"/>
                  </a:cubicBezTo>
                  <a:cubicBezTo>
                    <a:pt x="2864" y="78266"/>
                    <a:pt x="1794" y="80059"/>
                    <a:pt x="81" y="81076"/>
                  </a:cubicBezTo>
                  <a:cubicBezTo>
                    <a:pt x="0" y="81103"/>
                    <a:pt x="0" y="81183"/>
                    <a:pt x="27" y="81237"/>
                  </a:cubicBezTo>
                  <a:cubicBezTo>
                    <a:pt x="44" y="81288"/>
                    <a:pt x="83" y="81306"/>
                    <a:pt x="122" y="81306"/>
                  </a:cubicBezTo>
                  <a:cubicBezTo>
                    <a:pt x="145" y="81306"/>
                    <a:pt x="168" y="81300"/>
                    <a:pt x="188" y="81290"/>
                  </a:cubicBezTo>
                  <a:cubicBezTo>
                    <a:pt x="1981" y="80247"/>
                    <a:pt x="3105" y="78400"/>
                    <a:pt x="3159" y="76366"/>
                  </a:cubicBezTo>
                  <a:cubicBezTo>
                    <a:pt x="5166" y="75322"/>
                    <a:pt x="6397" y="73288"/>
                    <a:pt x="6397" y="71066"/>
                  </a:cubicBezTo>
                  <a:cubicBezTo>
                    <a:pt x="6397" y="68818"/>
                    <a:pt x="5166" y="66783"/>
                    <a:pt x="3159" y="65766"/>
                  </a:cubicBezTo>
                  <a:cubicBezTo>
                    <a:pt x="3105" y="63759"/>
                    <a:pt x="2061" y="61992"/>
                    <a:pt x="375" y="60922"/>
                  </a:cubicBezTo>
                  <a:cubicBezTo>
                    <a:pt x="2061" y="59878"/>
                    <a:pt x="3105" y="58085"/>
                    <a:pt x="3159" y="56077"/>
                  </a:cubicBezTo>
                  <a:cubicBezTo>
                    <a:pt x="5166" y="55060"/>
                    <a:pt x="6397" y="53026"/>
                    <a:pt x="6397" y="50778"/>
                  </a:cubicBezTo>
                  <a:cubicBezTo>
                    <a:pt x="6397" y="48556"/>
                    <a:pt x="5166" y="46522"/>
                    <a:pt x="3159" y="45505"/>
                  </a:cubicBezTo>
                  <a:cubicBezTo>
                    <a:pt x="3159" y="43604"/>
                    <a:pt x="2061" y="41731"/>
                    <a:pt x="375" y="40660"/>
                  </a:cubicBezTo>
                  <a:cubicBezTo>
                    <a:pt x="1901" y="39697"/>
                    <a:pt x="3292" y="37877"/>
                    <a:pt x="3185" y="35816"/>
                  </a:cubicBezTo>
                  <a:cubicBezTo>
                    <a:pt x="5166" y="34799"/>
                    <a:pt x="6397" y="32764"/>
                    <a:pt x="6397" y="30516"/>
                  </a:cubicBezTo>
                  <a:cubicBezTo>
                    <a:pt x="6397" y="28268"/>
                    <a:pt x="5166" y="26260"/>
                    <a:pt x="3159" y="25216"/>
                  </a:cubicBezTo>
                  <a:cubicBezTo>
                    <a:pt x="3078" y="23236"/>
                    <a:pt x="2035" y="21442"/>
                    <a:pt x="375" y="20399"/>
                  </a:cubicBezTo>
                  <a:cubicBezTo>
                    <a:pt x="2061" y="19328"/>
                    <a:pt x="3159" y="17454"/>
                    <a:pt x="3159" y="15608"/>
                  </a:cubicBezTo>
                  <a:cubicBezTo>
                    <a:pt x="3159" y="15581"/>
                    <a:pt x="3159" y="15581"/>
                    <a:pt x="3159" y="15554"/>
                  </a:cubicBezTo>
                  <a:cubicBezTo>
                    <a:pt x="5166" y="14510"/>
                    <a:pt x="6397" y="12503"/>
                    <a:pt x="6397" y="10254"/>
                  </a:cubicBezTo>
                  <a:cubicBezTo>
                    <a:pt x="6397" y="8006"/>
                    <a:pt x="5166" y="5999"/>
                    <a:pt x="3159" y="4955"/>
                  </a:cubicBezTo>
                  <a:cubicBezTo>
                    <a:pt x="3159" y="3028"/>
                    <a:pt x="1981" y="1047"/>
                    <a:pt x="188" y="30"/>
                  </a:cubicBezTo>
                  <a:cubicBezTo>
                    <a:pt x="167" y="10"/>
                    <a:pt x="143" y="1"/>
                    <a:pt x="1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20"/>
            <p:cNvSpPr/>
            <p:nvPr/>
          </p:nvSpPr>
          <p:spPr>
            <a:xfrm>
              <a:off x="685775" y="2593575"/>
              <a:ext cx="159950" cy="2032875"/>
            </a:xfrm>
            <a:custGeom>
              <a:avLst/>
              <a:gdLst/>
              <a:ahLst/>
              <a:cxnLst/>
              <a:rect l="l" t="t" r="r" b="b"/>
              <a:pathLst>
                <a:path w="6398" h="81315" extrusionOk="0">
                  <a:moveTo>
                    <a:pt x="140" y="1"/>
                  </a:moveTo>
                  <a:cubicBezTo>
                    <a:pt x="95" y="1"/>
                    <a:pt x="47" y="26"/>
                    <a:pt x="27" y="65"/>
                  </a:cubicBezTo>
                  <a:cubicBezTo>
                    <a:pt x="27" y="92"/>
                    <a:pt x="0" y="118"/>
                    <a:pt x="0" y="118"/>
                  </a:cubicBezTo>
                  <a:cubicBezTo>
                    <a:pt x="0" y="172"/>
                    <a:pt x="27" y="225"/>
                    <a:pt x="81" y="225"/>
                  </a:cubicBezTo>
                  <a:cubicBezTo>
                    <a:pt x="1820" y="1243"/>
                    <a:pt x="2944" y="3170"/>
                    <a:pt x="2918" y="5043"/>
                  </a:cubicBezTo>
                  <a:cubicBezTo>
                    <a:pt x="2918" y="5070"/>
                    <a:pt x="2944" y="5124"/>
                    <a:pt x="2998" y="5150"/>
                  </a:cubicBezTo>
                  <a:cubicBezTo>
                    <a:pt x="4952" y="6141"/>
                    <a:pt x="6156" y="8095"/>
                    <a:pt x="6156" y="10263"/>
                  </a:cubicBezTo>
                  <a:cubicBezTo>
                    <a:pt x="6156" y="12431"/>
                    <a:pt x="4952" y="14384"/>
                    <a:pt x="2998" y="15375"/>
                  </a:cubicBezTo>
                  <a:cubicBezTo>
                    <a:pt x="2944" y="15402"/>
                    <a:pt x="2918" y="15428"/>
                    <a:pt x="2918" y="15482"/>
                  </a:cubicBezTo>
                  <a:cubicBezTo>
                    <a:pt x="2998" y="17329"/>
                    <a:pt x="1847" y="19256"/>
                    <a:pt x="81" y="20273"/>
                  </a:cubicBezTo>
                  <a:cubicBezTo>
                    <a:pt x="54" y="20300"/>
                    <a:pt x="27" y="20326"/>
                    <a:pt x="27" y="20353"/>
                  </a:cubicBezTo>
                  <a:cubicBezTo>
                    <a:pt x="0" y="20407"/>
                    <a:pt x="27" y="20460"/>
                    <a:pt x="81" y="20514"/>
                  </a:cubicBezTo>
                  <a:cubicBezTo>
                    <a:pt x="1794" y="21504"/>
                    <a:pt x="2864" y="23297"/>
                    <a:pt x="2918" y="25305"/>
                  </a:cubicBezTo>
                  <a:cubicBezTo>
                    <a:pt x="2918" y="25358"/>
                    <a:pt x="2944" y="25385"/>
                    <a:pt x="2998" y="25412"/>
                  </a:cubicBezTo>
                  <a:cubicBezTo>
                    <a:pt x="4952" y="26402"/>
                    <a:pt x="6156" y="28356"/>
                    <a:pt x="6156" y="30524"/>
                  </a:cubicBezTo>
                  <a:cubicBezTo>
                    <a:pt x="6156" y="32692"/>
                    <a:pt x="4952" y="34646"/>
                    <a:pt x="2998" y="35636"/>
                  </a:cubicBezTo>
                  <a:cubicBezTo>
                    <a:pt x="2944" y="35663"/>
                    <a:pt x="2918" y="35717"/>
                    <a:pt x="2918" y="35770"/>
                  </a:cubicBezTo>
                  <a:cubicBezTo>
                    <a:pt x="3078" y="37831"/>
                    <a:pt x="1633" y="39651"/>
                    <a:pt x="81" y="40535"/>
                  </a:cubicBezTo>
                  <a:cubicBezTo>
                    <a:pt x="54" y="40561"/>
                    <a:pt x="27" y="40588"/>
                    <a:pt x="27" y="40615"/>
                  </a:cubicBezTo>
                  <a:cubicBezTo>
                    <a:pt x="0" y="40668"/>
                    <a:pt x="27" y="40749"/>
                    <a:pt x="81" y="40775"/>
                  </a:cubicBezTo>
                  <a:cubicBezTo>
                    <a:pt x="1820" y="41766"/>
                    <a:pt x="2918" y="43639"/>
                    <a:pt x="2918" y="45540"/>
                  </a:cubicBezTo>
                  <a:lnTo>
                    <a:pt x="2918" y="45566"/>
                  </a:lnTo>
                  <a:cubicBezTo>
                    <a:pt x="2918" y="45620"/>
                    <a:pt x="2944" y="45674"/>
                    <a:pt x="2998" y="45674"/>
                  </a:cubicBezTo>
                  <a:cubicBezTo>
                    <a:pt x="4952" y="46664"/>
                    <a:pt x="6156" y="48618"/>
                    <a:pt x="6156" y="50786"/>
                  </a:cubicBezTo>
                  <a:cubicBezTo>
                    <a:pt x="6156" y="52954"/>
                    <a:pt x="4952" y="54934"/>
                    <a:pt x="2998" y="55898"/>
                  </a:cubicBezTo>
                  <a:cubicBezTo>
                    <a:pt x="2944" y="55925"/>
                    <a:pt x="2918" y="55952"/>
                    <a:pt x="2918" y="56005"/>
                  </a:cubicBezTo>
                  <a:cubicBezTo>
                    <a:pt x="2891" y="58012"/>
                    <a:pt x="1820" y="59806"/>
                    <a:pt x="81" y="60796"/>
                  </a:cubicBezTo>
                  <a:cubicBezTo>
                    <a:pt x="54" y="60823"/>
                    <a:pt x="27" y="60850"/>
                    <a:pt x="27" y="60903"/>
                  </a:cubicBezTo>
                  <a:cubicBezTo>
                    <a:pt x="0" y="60957"/>
                    <a:pt x="27" y="61010"/>
                    <a:pt x="81" y="61037"/>
                  </a:cubicBezTo>
                  <a:cubicBezTo>
                    <a:pt x="1820" y="62054"/>
                    <a:pt x="2891" y="63847"/>
                    <a:pt x="2918" y="65828"/>
                  </a:cubicBezTo>
                  <a:cubicBezTo>
                    <a:pt x="2918" y="65882"/>
                    <a:pt x="2944" y="65935"/>
                    <a:pt x="2998" y="65962"/>
                  </a:cubicBezTo>
                  <a:cubicBezTo>
                    <a:pt x="4952" y="66925"/>
                    <a:pt x="6156" y="68879"/>
                    <a:pt x="6156" y="71047"/>
                  </a:cubicBezTo>
                  <a:cubicBezTo>
                    <a:pt x="6156" y="73242"/>
                    <a:pt x="4952" y="75196"/>
                    <a:pt x="2998" y="76160"/>
                  </a:cubicBezTo>
                  <a:cubicBezTo>
                    <a:pt x="2944" y="76186"/>
                    <a:pt x="2918" y="76240"/>
                    <a:pt x="2918" y="76267"/>
                  </a:cubicBezTo>
                  <a:cubicBezTo>
                    <a:pt x="2891" y="78274"/>
                    <a:pt x="1820" y="80067"/>
                    <a:pt x="81" y="81084"/>
                  </a:cubicBezTo>
                  <a:cubicBezTo>
                    <a:pt x="27" y="81111"/>
                    <a:pt x="0" y="81191"/>
                    <a:pt x="27" y="81245"/>
                  </a:cubicBezTo>
                  <a:cubicBezTo>
                    <a:pt x="61" y="81296"/>
                    <a:pt x="95" y="81315"/>
                    <a:pt x="136" y="81315"/>
                  </a:cubicBezTo>
                  <a:cubicBezTo>
                    <a:pt x="159" y="81315"/>
                    <a:pt x="185" y="81308"/>
                    <a:pt x="214" y="81299"/>
                  </a:cubicBezTo>
                  <a:cubicBezTo>
                    <a:pt x="2008" y="80255"/>
                    <a:pt x="3105" y="78408"/>
                    <a:pt x="3185" y="76347"/>
                  </a:cubicBezTo>
                  <a:cubicBezTo>
                    <a:pt x="5166" y="75330"/>
                    <a:pt x="6397" y="73296"/>
                    <a:pt x="6397" y="71047"/>
                  </a:cubicBezTo>
                  <a:cubicBezTo>
                    <a:pt x="6397" y="68826"/>
                    <a:pt x="5166" y="66792"/>
                    <a:pt x="3185" y="65748"/>
                  </a:cubicBezTo>
                  <a:cubicBezTo>
                    <a:pt x="3105" y="63767"/>
                    <a:pt x="2061" y="61974"/>
                    <a:pt x="375" y="60930"/>
                  </a:cubicBezTo>
                  <a:cubicBezTo>
                    <a:pt x="2061" y="59859"/>
                    <a:pt x="3105" y="58093"/>
                    <a:pt x="3185" y="56085"/>
                  </a:cubicBezTo>
                  <a:cubicBezTo>
                    <a:pt x="5166" y="55068"/>
                    <a:pt x="6397" y="53034"/>
                    <a:pt x="6397" y="50786"/>
                  </a:cubicBezTo>
                  <a:cubicBezTo>
                    <a:pt x="6397" y="48537"/>
                    <a:pt x="5166" y="46530"/>
                    <a:pt x="3185" y="45486"/>
                  </a:cubicBezTo>
                  <a:cubicBezTo>
                    <a:pt x="3159" y="43586"/>
                    <a:pt x="2088" y="41739"/>
                    <a:pt x="375" y="40668"/>
                  </a:cubicBezTo>
                  <a:cubicBezTo>
                    <a:pt x="1901" y="39705"/>
                    <a:pt x="3292" y="37885"/>
                    <a:pt x="3185" y="35824"/>
                  </a:cubicBezTo>
                  <a:cubicBezTo>
                    <a:pt x="5166" y="34780"/>
                    <a:pt x="6397" y="32772"/>
                    <a:pt x="6397" y="30524"/>
                  </a:cubicBezTo>
                  <a:cubicBezTo>
                    <a:pt x="6397" y="28276"/>
                    <a:pt x="5166" y="26268"/>
                    <a:pt x="3185" y="25225"/>
                  </a:cubicBezTo>
                  <a:cubicBezTo>
                    <a:pt x="3078" y="23244"/>
                    <a:pt x="2061" y="21451"/>
                    <a:pt x="375" y="20407"/>
                  </a:cubicBezTo>
                  <a:cubicBezTo>
                    <a:pt x="2088" y="19336"/>
                    <a:pt x="3185" y="17436"/>
                    <a:pt x="3185" y="15616"/>
                  </a:cubicBezTo>
                  <a:cubicBezTo>
                    <a:pt x="3185" y="15589"/>
                    <a:pt x="3185" y="15589"/>
                    <a:pt x="3185" y="15562"/>
                  </a:cubicBezTo>
                  <a:cubicBezTo>
                    <a:pt x="5166" y="14518"/>
                    <a:pt x="6397" y="12511"/>
                    <a:pt x="6397" y="10263"/>
                  </a:cubicBezTo>
                  <a:cubicBezTo>
                    <a:pt x="6397" y="8014"/>
                    <a:pt x="5166" y="6007"/>
                    <a:pt x="3185" y="4963"/>
                  </a:cubicBezTo>
                  <a:cubicBezTo>
                    <a:pt x="3185" y="3036"/>
                    <a:pt x="1981" y="1055"/>
                    <a:pt x="188" y="11"/>
                  </a:cubicBezTo>
                  <a:cubicBezTo>
                    <a:pt x="173" y="4"/>
                    <a:pt x="157" y="1"/>
                    <a:pt x="1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20"/>
            <p:cNvSpPr/>
            <p:nvPr/>
          </p:nvSpPr>
          <p:spPr>
            <a:xfrm>
              <a:off x="531875" y="2845375"/>
              <a:ext cx="160600" cy="2032675"/>
            </a:xfrm>
            <a:custGeom>
              <a:avLst/>
              <a:gdLst/>
              <a:ahLst/>
              <a:cxnLst/>
              <a:rect l="l" t="t" r="r" b="b"/>
              <a:pathLst>
                <a:path w="6424" h="81307" extrusionOk="0">
                  <a:moveTo>
                    <a:pt x="144" y="1"/>
                  </a:moveTo>
                  <a:cubicBezTo>
                    <a:pt x="103" y="1"/>
                    <a:pt x="60" y="24"/>
                    <a:pt x="27" y="57"/>
                  </a:cubicBezTo>
                  <a:cubicBezTo>
                    <a:pt x="27" y="84"/>
                    <a:pt x="27" y="110"/>
                    <a:pt x="27" y="137"/>
                  </a:cubicBezTo>
                  <a:cubicBezTo>
                    <a:pt x="27" y="164"/>
                    <a:pt x="54" y="217"/>
                    <a:pt x="80" y="244"/>
                  </a:cubicBezTo>
                  <a:cubicBezTo>
                    <a:pt x="1820" y="1234"/>
                    <a:pt x="2971" y="3162"/>
                    <a:pt x="2944" y="5035"/>
                  </a:cubicBezTo>
                  <a:cubicBezTo>
                    <a:pt x="2944" y="5089"/>
                    <a:pt x="2971" y="5142"/>
                    <a:pt x="2998" y="5142"/>
                  </a:cubicBezTo>
                  <a:cubicBezTo>
                    <a:pt x="4952" y="6133"/>
                    <a:pt x="6156" y="8086"/>
                    <a:pt x="6156" y="10254"/>
                  </a:cubicBezTo>
                  <a:cubicBezTo>
                    <a:pt x="6156" y="12422"/>
                    <a:pt x="4952" y="14376"/>
                    <a:pt x="2998" y="15367"/>
                  </a:cubicBezTo>
                  <a:cubicBezTo>
                    <a:pt x="2971" y="15393"/>
                    <a:pt x="2944" y="15447"/>
                    <a:pt x="2944" y="15474"/>
                  </a:cubicBezTo>
                  <a:cubicBezTo>
                    <a:pt x="2998" y="17321"/>
                    <a:pt x="1847" y="19248"/>
                    <a:pt x="107" y="20265"/>
                  </a:cubicBezTo>
                  <a:cubicBezTo>
                    <a:pt x="54" y="20292"/>
                    <a:pt x="27" y="20318"/>
                    <a:pt x="27" y="20345"/>
                  </a:cubicBezTo>
                  <a:cubicBezTo>
                    <a:pt x="0" y="20425"/>
                    <a:pt x="27" y="20479"/>
                    <a:pt x="80" y="20506"/>
                  </a:cubicBezTo>
                  <a:cubicBezTo>
                    <a:pt x="1793" y="21496"/>
                    <a:pt x="2864" y="23289"/>
                    <a:pt x="2944" y="25297"/>
                  </a:cubicBezTo>
                  <a:cubicBezTo>
                    <a:pt x="2944" y="25350"/>
                    <a:pt x="2971" y="25404"/>
                    <a:pt x="2998" y="25404"/>
                  </a:cubicBezTo>
                  <a:cubicBezTo>
                    <a:pt x="4952" y="26394"/>
                    <a:pt x="6156" y="28348"/>
                    <a:pt x="6156" y="30516"/>
                  </a:cubicBezTo>
                  <a:cubicBezTo>
                    <a:pt x="6156" y="32684"/>
                    <a:pt x="4952" y="34665"/>
                    <a:pt x="2998" y="35628"/>
                  </a:cubicBezTo>
                  <a:cubicBezTo>
                    <a:pt x="2971" y="35655"/>
                    <a:pt x="2944" y="35709"/>
                    <a:pt x="2944" y="35762"/>
                  </a:cubicBezTo>
                  <a:cubicBezTo>
                    <a:pt x="3105" y="37823"/>
                    <a:pt x="1633" y="39643"/>
                    <a:pt x="107" y="40526"/>
                  </a:cubicBezTo>
                  <a:cubicBezTo>
                    <a:pt x="54" y="40553"/>
                    <a:pt x="27" y="40580"/>
                    <a:pt x="27" y="40633"/>
                  </a:cubicBezTo>
                  <a:cubicBezTo>
                    <a:pt x="0" y="40687"/>
                    <a:pt x="27" y="40741"/>
                    <a:pt x="80" y="40767"/>
                  </a:cubicBezTo>
                  <a:cubicBezTo>
                    <a:pt x="1820" y="41784"/>
                    <a:pt x="2944" y="43631"/>
                    <a:pt x="2944" y="45532"/>
                  </a:cubicBezTo>
                  <a:lnTo>
                    <a:pt x="2944" y="45558"/>
                  </a:lnTo>
                  <a:cubicBezTo>
                    <a:pt x="2918" y="45612"/>
                    <a:pt x="2971" y="45665"/>
                    <a:pt x="2998" y="45692"/>
                  </a:cubicBezTo>
                  <a:cubicBezTo>
                    <a:pt x="4952" y="46656"/>
                    <a:pt x="6156" y="48610"/>
                    <a:pt x="6156" y="50778"/>
                  </a:cubicBezTo>
                  <a:cubicBezTo>
                    <a:pt x="6156" y="52972"/>
                    <a:pt x="4952" y="54926"/>
                    <a:pt x="2998" y="55890"/>
                  </a:cubicBezTo>
                  <a:cubicBezTo>
                    <a:pt x="2971" y="55917"/>
                    <a:pt x="2944" y="55970"/>
                    <a:pt x="2944" y="55997"/>
                  </a:cubicBezTo>
                  <a:cubicBezTo>
                    <a:pt x="2891" y="58004"/>
                    <a:pt x="1820" y="59798"/>
                    <a:pt x="107" y="60815"/>
                  </a:cubicBezTo>
                  <a:cubicBezTo>
                    <a:pt x="54" y="60815"/>
                    <a:pt x="27" y="60841"/>
                    <a:pt x="27" y="60895"/>
                  </a:cubicBezTo>
                  <a:cubicBezTo>
                    <a:pt x="0" y="60949"/>
                    <a:pt x="27" y="61002"/>
                    <a:pt x="80" y="61029"/>
                  </a:cubicBezTo>
                  <a:cubicBezTo>
                    <a:pt x="1820" y="62046"/>
                    <a:pt x="2891" y="63839"/>
                    <a:pt x="2944" y="65847"/>
                  </a:cubicBezTo>
                  <a:cubicBezTo>
                    <a:pt x="2944" y="65873"/>
                    <a:pt x="2971" y="65927"/>
                    <a:pt x="2998" y="65954"/>
                  </a:cubicBezTo>
                  <a:cubicBezTo>
                    <a:pt x="4952" y="66917"/>
                    <a:pt x="6156" y="68871"/>
                    <a:pt x="6156" y="71066"/>
                  </a:cubicBezTo>
                  <a:cubicBezTo>
                    <a:pt x="6156" y="73234"/>
                    <a:pt x="4952" y="75188"/>
                    <a:pt x="2998" y="76151"/>
                  </a:cubicBezTo>
                  <a:cubicBezTo>
                    <a:pt x="2971" y="76178"/>
                    <a:pt x="2944" y="76232"/>
                    <a:pt x="2944" y="76285"/>
                  </a:cubicBezTo>
                  <a:cubicBezTo>
                    <a:pt x="2891" y="78266"/>
                    <a:pt x="1820" y="80059"/>
                    <a:pt x="80" y="81076"/>
                  </a:cubicBezTo>
                  <a:cubicBezTo>
                    <a:pt x="27" y="81103"/>
                    <a:pt x="0" y="81183"/>
                    <a:pt x="54" y="81237"/>
                  </a:cubicBezTo>
                  <a:cubicBezTo>
                    <a:pt x="71" y="81288"/>
                    <a:pt x="109" y="81306"/>
                    <a:pt x="149" y="81306"/>
                  </a:cubicBezTo>
                  <a:cubicBezTo>
                    <a:pt x="171" y="81306"/>
                    <a:pt x="195" y="81300"/>
                    <a:pt x="214" y="81290"/>
                  </a:cubicBezTo>
                  <a:cubicBezTo>
                    <a:pt x="2008" y="80247"/>
                    <a:pt x="3105" y="78400"/>
                    <a:pt x="3185" y="76366"/>
                  </a:cubicBezTo>
                  <a:cubicBezTo>
                    <a:pt x="5193" y="75322"/>
                    <a:pt x="6424" y="73288"/>
                    <a:pt x="6424" y="71066"/>
                  </a:cubicBezTo>
                  <a:cubicBezTo>
                    <a:pt x="6424" y="68818"/>
                    <a:pt x="5193" y="66783"/>
                    <a:pt x="3185" y="65766"/>
                  </a:cubicBezTo>
                  <a:cubicBezTo>
                    <a:pt x="3105" y="63759"/>
                    <a:pt x="2088" y="61992"/>
                    <a:pt x="402" y="60922"/>
                  </a:cubicBezTo>
                  <a:cubicBezTo>
                    <a:pt x="2088" y="59878"/>
                    <a:pt x="3105" y="58085"/>
                    <a:pt x="3185" y="56077"/>
                  </a:cubicBezTo>
                  <a:cubicBezTo>
                    <a:pt x="5193" y="55060"/>
                    <a:pt x="6424" y="53026"/>
                    <a:pt x="6424" y="50778"/>
                  </a:cubicBezTo>
                  <a:cubicBezTo>
                    <a:pt x="6424" y="48556"/>
                    <a:pt x="5193" y="46522"/>
                    <a:pt x="3185" y="45505"/>
                  </a:cubicBezTo>
                  <a:cubicBezTo>
                    <a:pt x="3185" y="43604"/>
                    <a:pt x="2088" y="41731"/>
                    <a:pt x="402" y="40660"/>
                  </a:cubicBezTo>
                  <a:cubicBezTo>
                    <a:pt x="1900" y="39697"/>
                    <a:pt x="3319" y="37877"/>
                    <a:pt x="3185" y="35816"/>
                  </a:cubicBezTo>
                  <a:cubicBezTo>
                    <a:pt x="5193" y="34799"/>
                    <a:pt x="6424" y="32764"/>
                    <a:pt x="6424" y="30516"/>
                  </a:cubicBezTo>
                  <a:cubicBezTo>
                    <a:pt x="6424" y="28268"/>
                    <a:pt x="5193" y="26260"/>
                    <a:pt x="3185" y="25216"/>
                  </a:cubicBezTo>
                  <a:cubicBezTo>
                    <a:pt x="3105" y="23236"/>
                    <a:pt x="2061" y="21442"/>
                    <a:pt x="402" y="20399"/>
                  </a:cubicBezTo>
                  <a:cubicBezTo>
                    <a:pt x="2088" y="19328"/>
                    <a:pt x="3185" y="17454"/>
                    <a:pt x="3185" y="15608"/>
                  </a:cubicBezTo>
                  <a:cubicBezTo>
                    <a:pt x="3185" y="15581"/>
                    <a:pt x="3185" y="15581"/>
                    <a:pt x="3185" y="15554"/>
                  </a:cubicBezTo>
                  <a:cubicBezTo>
                    <a:pt x="5193" y="14510"/>
                    <a:pt x="6424" y="12503"/>
                    <a:pt x="6424" y="10254"/>
                  </a:cubicBezTo>
                  <a:cubicBezTo>
                    <a:pt x="6424" y="8006"/>
                    <a:pt x="5193" y="5999"/>
                    <a:pt x="3185" y="4955"/>
                  </a:cubicBezTo>
                  <a:cubicBezTo>
                    <a:pt x="3185" y="3028"/>
                    <a:pt x="2008" y="1047"/>
                    <a:pt x="214" y="30"/>
                  </a:cubicBezTo>
                  <a:cubicBezTo>
                    <a:pt x="194" y="10"/>
                    <a:pt x="169" y="1"/>
                    <a:pt x="1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20"/>
            <p:cNvSpPr/>
            <p:nvPr/>
          </p:nvSpPr>
          <p:spPr>
            <a:xfrm>
              <a:off x="378625" y="2593575"/>
              <a:ext cx="159950" cy="2032875"/>
            </a:xfrm>
            <a:custGeom>
              <a:avLst/>
              <a:gdLst/>
              <a:ahLst/>
              <a:cxnLst/>
              <a:rect l="l" t="t" r="r" b="b"/>
              <a:pathLst>
                <a:path w="6398" h="81315" extrusionOk="0">
                  <a:moveTo>
                    <a:pt x="141" y="1"/>
                  </a:moveTo>
                  <a:cubicBezTo>
                    <a:pt x="95" y="1"/>
                    <a:pt x="47" y="26"/>
                    <a:pt x="28" y="65"/>
                  </a:cubicBezTo>
                  <a:cubicBezTo>
                    <a:pt x="1" y="92"/>
                    <a:pt x="1" y="118"/>
                    <a:pt x="1" y="118"/>
                  </a:cubicBezTo>
                  <a:cubicBezTo>
                    <a:pt x="1" y="172"/>
                    <a:pt x="28" y="225"/>
                    <a:pt x="54" y="225"/>
                  </a:cubicBezTo>
                  <a:cubicBezTo>
                    <a:pt x="1794" y="1243"/>
                    <a:pt x="2918" y="3116"/>
                    <a:pt x="2918" y="4963"/>
                  </a:cubicBezTo>
                  <a:cubicBezTo>
                    <a:pt x="2918" y="4990"/>
                    <a:pt x="2918" y="5017"/>
                    <a:pt x="2918" y="5043"/>
                  </a:cubicBezTo>
                  <a:cubicBezTo>
                    <a:pt x="2918" y="5070"/>
                    <a:pt x="2945" y="5124"/>
                    <a:pt x="2999" y="5150"/>
                  </a:cubicBezTo>
                  <a:cubicBezTo>
                    <a:pt x="4952" y="6141"/>
                    <a:pt x="6157" y="8095"/>
                    <a:pt x="6157" y="10263"/>
                  </a:cubicBezTo>
                  <a:cubicBezTo>
                    <a:pt x="6157" y="12431"/>
                    <a:pt x="4952" y="14384"/>
                    <a:pt x="2999" y="15375"/>
                  </a:cubicBezTo>
                  <a:cubicBezTo>
                    <a:pt x="2945" y="15402"/>
                    <a:pt x="2918" y="15428"/>
                    <a:pt x="2918" y="15482"/>
                  </a:cubicBezTo>
                  <a:cubicBezTo>
                    <a:pt x="2972" y="17329"/>
                    <a:pt x="1848" y="19256"/>
                    <a:pt x="81" y="20273"/>
                  </a:cubicBezTo>
                  <a:cubicBezTo>
                    <a:pt x="54" y="20300"/>
                    <a:pt x="28" y="20326"/>
                    <a:pt x="1" y="20353"/>
                  </a:cubicBezTo>
                  <a:cubicBezTo>
                    <a:pt x="1" y="20407"/>
                    <a:pt x="28" y="20487"/>
                    <a:pt x="54" y="20514"/>
                  </a:cubicBezTo>
                  <a:cubicBezTo>
                    <a:pt x="1794" y="21504"/>
                    <a:pt x="2865" y="23297"/>
                    <a:pt x="2918" y="25305"/>
                  </a:cubicBezTo>
                  <a:cubicBezTo>
                    <a:pt x="2918" y="25358"/>
                    <a:pt x="2945" y="25412"/>
                    <a:pt x="2999" y="25412"/>
                  </a:cubicBezTo>
                  <a:cubicBezTo>
                    <a:pt x="4952" y="26402"/>
                    <a:pt x="6157" y="28356"/>
                    <a:pt x="6157" y="30524"/>
                  </a:cubicBezTo>
                  <a:cubicBezTo>
                    <a:pt x="6157" y="32692"/>
                    <a:pt x="4952" y="34646"/>
                    <a:pt x="2999" y="35636"/>
                  </a:cubicBezTo>
                  <a:cubicBezTo>
                    <a:pt x="2945" y="35663"/>
                    <a:pt x="2918" y="35717"/>
                    <a:pt x="2918" y="35770"/>
                  </a:cubicBezTo>
                  <a:cubicBezTo>
                    <a:pt x="3079" y="37831"/>
                    <a:pt x="1607" y="39651"/>
                    <a:pt x="81" y="40535"/>
                  </a:cubicBezTo>
                  <a:cubicBezTo>
                    <a:pt x="54" y="40561"/>
                    <a:pt x="28" y="40588"/>
                    <a:pt x="1" y="40615"/>
                  </a:cubicBezTo>
                  <a:cubicBezTo>
                    <a:pt x="1" y="40668"/>
                    <a:pt x="28" y="40749"/>
                    <a:pt x="54" y="40775"/>
                  </a:cubicBezTo>
                  <a:cubicBezTo>
                    <a:pt x="1794" y="41766"/>
                    <a:pt x="2918" y="43639"/>
                    <a:pt x="2918" y="45540"/>
                  </a:cubicBezTo>
                  <a:cubicBezTo>
                    <a:pt x="2918" y="45540"/>
                    <a:pt x="2918" y="45566"/>
                    <a:pt x="2918" y="45566"/>
                  </a:cubicBezTo>
                  <a:cubicBezTo>
                    <a:pt x="2918" y="45620"/>
                    <a:pt x="2945" y="45674"/>
                    <a:pt x="2999" y="45674"/>
                  </a:cubicBezTo>
                  <a:cubicBezTo>
                    <a:pt x="4952" y="46664"/>
                    <a:pt x="6157" y="48618"/>
                    <a:pt x="6157" y="50786"/>
                  </a:cubicBezTo>
                  <a:cubicBezTo>
                    <a:pt x="6157" y="52954"/>
                    <a:pt x="4952" y="54934"/>
                    <a:pt x="2999" y="55898"/>
                  </a:cubicBezTo>
                  <a:cubicBezTo>
                    <a:pt x="2945" y="55925"/>
                    <a:pt x="2918" y="55952"/>
                    <a:pt x="2918" y="56005"/>
                  </a:cubicBezTo>
                  <a:cubicBezTo>
                    <a:pt x="2865" y="58012"/>
                    <a:pt x="1821" y="59806"/>
                    <a:pt x="81" y="60796"/>
                  </a:cubicBezTo>
                  <a:cubicBezTo>
                    <a:pt x="54" y="60823"/>
                    <a:pt x="28" y="60850"/>
                    <a:pt x="1" y="60903"/>
                  </a:cubicBezTo>
                  <a:cubicBezTo>
                    <a:pt x="1" y="60957"/>
                    <a:pt x="28" y="61010"/>
                    <a:pt x="54" y="61037"/>
                  </a:cubicBezTo>
                  <a:cubicBezTo>
                    <a:pt x="1794" y="62054"/>
                    <a:pt x="2865" y="63847"/>
                    <a:pt x="2918" y="65828"/>
                  </a:cubicBezTo>
                  <a:cubicBezTo>
                    <a:pt x="2918" y="65882"/>
                    <a:pt x="2945" y="65935"/>
                    <a:pt x="2999" y="65962"/>
                  </a:cubicBezTo>
                  <a:cubicBezTo>
                    <a:pt x="4952" y="66925"/>
                    <a:pt x="6157" y="68879"/>
                    <a:pt x="6157" y="71047"/>
                  </a:cubicBezTo>
                  <a:cubicBezTo>
                    <a:pt x="6157" y="73242"/>
                    <a:pt x="4952" y="75196"/>
                    <a:pt x="2999" y="76160"/>
                  </a:cubicBezTo>
                  <a:cubicBezTo>
                    <a:pt x="2945" y="76186"/>
                    <a:pt x="2918" y="76240"/>
                    <a:pt x="2918" y="76267"/>
                  </a:cubicBezTo>
                  <a:cubicBezTo>
                    <a:pt x="2865" y="78274"/>
                    <a:pt x="1821" y="80067"/>
                    <a:pt x="81" y="81084"/>
                  </a:cubicBezTo>
                  <a:cubicBezTo>
                    <a:pt x="1" y="81111"/>
                    <a:pt x="1" y="81191"/>
                    <a:pt x="28" y="81245"/>
                  </a:cubicBezTo>
                  <a:cubicBezTo>
                    <a:pt x="45" y="81296"/>
                    <a:pt x="83" y="81315"/>
                    <a:pt x="123" y="81315"/>
                  </a:cubicBezTo>
                  <a:cubicBezTo>
                    <a:pt x="145" y="81315"/>
                    <a:pt x="169" y="81308"/>
                    <a:pt x="188" y="81299"/>
                  </a:cubicBezTo>
                  <a:cubicBezTo>
                    <a:pt x="1981" y="80255"/>
                    <a:pt x="3106" y="78408"/>
                    <a:pt x="3159" y="76347"/>
                  </a:cubicBezTo>
                  <a:cubicBezTo>
                    <a:pt x="5167" y="75330"/>
                    <a:pt x="6398" y="73296"/>
                    <a:pt x="6398" y="71047"/>
                  </a:cubicBezTo>
                  <a:cubicBezTo>
                    <a:pt x="6398" y="68826"/>
                    <a:pt x="5167" y="66792"/>
                    <a:pt x="3159" y="65748"/>
                  </a:cubicBezTo>
                  <a:cubicBezTo>
                    <a:pt x="3106" y="63767"/>
                    <a:pt x="2062" y="61974"/>
                    <a:pt x="376" y="60930"/>
                  </a:cubicBezTo>
                  <a:cubicBezTo>
                    <a:pt x="2062" y="59859"/>
                    <a:pt x="3106" y="58093"/>
                    <a:pt x="3159" y="56085"/>
                  </a:cubicBezTo>
                  <a:cubicBezTo>
                    <a:pt x="5167" y="55068"/>
                    <a:pt x="6398" y="53034"/>
                    <a:pt x="6398" y="50786"/>
                  </a:cubicBezTo>
                  <a:cubicBezTo>
                    <a:pt x="6398" y="48537"/>
                    <a:pt x="5167" y="46530"/>
                    <a:pt x="3159" y="45486"/>
                  </a:cubicBezTo>
                  <a:cubicBezTo>
                    <a:pt x="3159" y="43586"/>
                    <a:pt x="2062" y="41739"/>
                    <a:pt x="376" y="40668"/>
                  </a:cubicBezTo>
                  <a:cubicBezTo>
                    <a:pt x="1901" y="39705"/>
                    <a:pt x="3293" y="37885"/>
                    <a:pt x="3186" y="35824"/>
                  </a:cubicBezTo>
                  <a:cubicBezTo>
                    <a:pt x="5167" y="34780"/>
                    <a:pt x="6398" y="32772"/>
                    <a:pt x="6398" y="30524"/>
                  </a:cubicBezTo>
                  <a:cubicBezTo>
                    <a:pt x="6398" y="28276"/>
                    <a:pt x="5167" y="26268"/>
                    <a:pt x="3159" y="25225"/>
                  </a:cubicBezTo>
                  <a:cubicBezTo>
                    <a:pt x="3079" y="23244"/>
                    <a:pt x="2035" y="21451"/>
                    <a:pt x="376" y="20407"/>
                  </a:cubicBezTo>
                  <a:cubicBezTo>
                    <a:pt x="2062" y="19336"/>
                    <a:pt x="3186" y="17436"/>
                    <a:pt x="3186" y="15616"/>
                  </a:cubicBezTo>
                  <a:cubicBezTo>
                    <a:pt x="3186" y="15589"/>
                    <a:pt x="3186" y="15589"/>
                    <a:pt x="3186" y="15562"/>
                  </a:cubicBezTo>
                  <a:cubicBezTo>
                    <a:pt x="5167" y="14518"/>
                    <a:pt x="6398" y="12511"/>
                    <a:pt x="6398" y="10263"/>
                  </a:cubicBezTo>
                  <a:cubicBezTo>
                    <a:pt x="6398" y="8014"/>
                    <a:pt x="5167" y="6007"/>
                    <a:pt x="3186" y="4963"/>
                  </a:cubicBezTo>
                  <a:cubicBezTo>
                    <a:pt x="3186" y="3036"/>
                    <a:pt x="1981" y="1055"/>
                    <a:pt x="188" y="11"/>
                  </a:cubicBezTo>
                  <a:cubicBezTo>
                    <a:pt x="174" y="4"/>
                    <a:pt x="158" y="1"/>
                    <a:pt x="1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20"/>
            <p:cNvSpPr/>
            <p:nvPr/>
          </p:nvSpPr>
          <p:spPr>
            <a:xfrm>
              <a:off x="224725" y="2845375"/>
              <a:ext cx="159950" cy="2032675"/>
            </a:xfrm>
            <a:custGeom>
              <a:avLst/>
              <a:gdLst/>
              <a:ahLst/>
              <a:cxnLst/>
              <a:rect l="l" t="t" r="r" b="b"/>
              <a:pathLst>
                <a:path w="6398" h="81307" extrusionOk="0">
                  <a:moveTo>
                    <a:pt x="126" y="1"/>
                  </a:moveTo>
                  <a:cubicBezTo>
                    <a:pt x="81" y="1"/>
                    <a:pt x="44" y="24"/>
                    <a:pt x="27" y="57"/>
                  </a:cubicBezTo>
                  <a:cubicBezTo>
                    <a:pt x="27" y="84"/>
                    <a:pt x="1" y="110"/>
                    <a:pt x="1" y="137"/>
                  </a:cubicBezTo>
                  <a:cubicBezTo>
                    <a:pt x="1" y="164"/>
                    <a:pt x="27" y="217"/>
                    <a:pt x="81" y="244"/>
                  </a:cubicBezTo>
                  <a:cubicBezTo>
                    <a:pt x="1821" y="1234"/>
                    <a:pt x="2972" y="3162"/>
                    <a:pt x="2918" y="5035"/>
                  </a:cubicBezTo>
                  <a:cubicBezTo>
                    <a:pt x="2945" y="5089"/>
                    <a:pt x="2945" y="5142"/>
                    <a:pt x="2998" y="5142"/>
                  </a:cubicBezTo>
                  <a:cubicBezTo>
                    <a:pt x="4952" y="6133"/>
                    <a:pt x="6157" y="8086"/>
                    <a:pt x="6157" y="10254"/>
                  </a:cubicBezTo>
                  <a:cubicBezTo>
                    <a:pt x="6157" y="12422"/>
                    <a:pt x="4952" y="14376"/>
                    <a:pt x="2998" y="15367"/>
                  </a:cubicBezTo>
                  <a:cubicBezTo>
                    <a:pt x="2945" y="15393"/>
                    <a:pt x="2918" y="15447"/>
                    <a:pt x="2918" y="15474"/>
                  </a:cubicBezTo>
                  <a:cubicBezTo>
                    <a:pt x="2972" y="17321"/>
                    <a:pt x="1848" y="19248"/>
                    <a:pt x="108" y="20265"/>
                  </a:cubicBezTo>
                  <a:cubicBezTo>
                    <a:pt x="54" y="20292"/>
                    <a:pt x="27" y="20318"/>
                    <a:pt x="27" y="20345"/>
                  </a:cubicBezTo>
                  <a:cubicBezTo>
                    <a:pt x="1" y="20425"/>
                    <a:pt x="27" y="20479"/>
                    <a:pt x="81" y="20506"/>
                  </a:cubicBezTo>
                  <a:cubicBezTo>
                    <a:pt x="1794" y="21496"/>
                    <a:pt x="2865" y="23289"/>
                    <a:pt x="2918" y="25297"/>
                  </a:cubicBezTo>
                  <a:cubicBezTo>
                    <a:pt x="2945" y="25350"/>
                    <a:pt x="2972" y="25404"/>
                    <a:pt x="2998" y="25404"/>
                  </a:cubicBezTo>
                  <a:cubicBezTo>
                    <a:pt x="4952" y="26394"/>
                    <a:pt x="6157" y="28348"/>
                    <a:pt x="6157" y="30516"/>
                  </a:cubicBezTo>
                  <a:cubicBezTo>
                    <a:pt x="6157" y="32684"/>
                    <a:pt x="4952" y="34665"/>
                    <a:pt x="2998" y="35628"/>
                  </a:cubicBezTo>
                  <a:cubicBezTo>
                    <a:pt x="2945" y="35655"/>
                    <a:pt x="2918" y="35709"/>
                    <a:pt x="2918" y="35762"/>
                  </a:cubicBezTo>
                  <a:cubicBezTo>
                    <a:pt x="3106" y="37823"/>
                    <a:pt x="1633" y="39643"/>
                    <a:pt x="108" y="40526"/>
                  </a:cubicBezTo>
                  <a:cubicBezTo>
                    <a:pt x="54" y="40553"/>
                    <a:pt x="27" y="40580"/>
                    <a:pt x="27" y="40633"/>
                  </a:cubicBezTo>
                  <a:cubicBezTo>
                    <a:pt x="1" y="40687"/>
                    <a:pt x="27" y="40741"/>
                    <a:pt x="81" y="40767"/>
                  </a:cubicBezTo>
                  <a:cubicBezTo>
                    <a:pt x="1821" y="41784"/>
                    <a:pt x="2918" y="43631"/>
                    <a:pt x="2918" y="45532"/>
                  </a:cubicBezTo>
                  <a:cubicBezTo>
                    <a:pt x="2918" y="45558"/>
                    <a:pt x="2918" y="45558"/>
                    <a:pt x="2918" y="45558"/>
                  </a:cubicBezTo>
                  <a:cubicBezTo>
                    <a:pt x="2918" y="45612"/>
                    <a:pt x="2945" y="45665"/>
                    <a:pt x="2998" y="45692"/>
                  </a:cubicBezTo>
                  <a:cubicBezTo>
                    <a:pt x="4952" y="46656"/>
                    <a:pt x="6157" y="48610"/>
                    <a:pt x="6157" y="50778"/>
                  </a:cubicBezTo>
                  <a:cubicBezTo>
                    <a:pt x="6157" y="52972"/>
                    <a:pt x="4952" y="54926"/>
                    <a:pt x="2998" y="55890"/>
                  </a:cubicBezTo>
                  <a:cubicBezTo>
                    <a:pt x="2945" y="55917"/>
                    <a:pt x="2918" y="55970"/>
                    <a:pt x="2918" y="55997"/>
                  </a:cubicBezTo>
                  <a:cubicBezTo>
                    <a:pt x="2891" y="58004"/>
                    <a:pt x="1821" y="59798"/>
                    <a:pt x="108" y="60815"/>
                  </a:cubicBezTo>
                  <a:cubicBezTo>
                    <a:pt x="54" y="60815"/>
                    <a:pt x="27" y="60841"/>
                    <a:pt x="27" y="60895"/>
                  </a:cubicBezTo>
                  <a:cubicBezTo>
                    <a:pt x="1" y="60949"/>
                    <a:pt x="27" y="61002"/>
                    <a:pt x="81" y="61029"/>
                  </a:cubicBezTo>
                  <a:cubicBezTo>
                    <a:pt x="1821" y="62046"/>
                    <a:pt x="2891" y="63839"/>
                    <a:pt x="2918" y="65847"/>
                  </a:cubicBezTo>
                  <a:cubicBezTo>
                    <a:pt x="2918" y="65873"/>
                    <a:pt x="2945" y="65927"/>
                    <a:pt x="2998" y="65954"/>
                  </a:cubicBezTo>
                  <a:cubicBezTo>
                    <a:pt x="4952" y="66917"/>
                    <a:pt x="6157" y="68871"/>
                    <a:pt x="6157" y="71066"/>
                  </a:cubicBezTo>
                  <a:cubicBezTo>
                    <a:pt x="6157" y="73234"/>
                    <a:pt x="4952" y="75188"/>
                    <a:pt x="2998" y="76151"/>
                  </a:cubicBezTo>
                  <a:cubicBezTo>
                    <a:pt x="2945" y="76178"/>
                    <a:pt x="2918" y="76232"/>
                    <a:pt x="2918" y="76285"/>
                  </a:cubicBezTo>
                  <a:cubicBezTo>
                    <a:pt x="2891" y="78266"/>
                    <a:pt x="1821" y="80059"/>
                    <a:pt x="81" y="81076"/>
                  </a:cubicBezTo>
                  <a:cubicBezTo>
                    <a:pt x="27" y="81103"/>
                    <a:pt x="1" y="81183"/>
                    <a:pt x="27" y="81237"/>
                  </a:cubicBezTo>
                  <a:cubicBezTo>
                    <a:pt x="61" y="81288"/>
                    <a:pt x="95" y="81306"/>
                    <a:pt x="136" y="81306"/>
                  </a:cubicBezTo>
                  <a:cubicBezTo>
                    <a:pt x="160" y="81306"/>
                    <a:pt x="185" y="81300"/>
                    <a:pt x="215" y="81290"/>
                  </a:cubicBezTo>
                  <a:cubicBezTo>
                    <a:pt x="2008" y="80247"/>
                    <a:pt x="3106" y="78400"/>
                    <a:pt x="3186" y="76366"/>
                  </a:cubicBezTo>
                  <a:cubicBezTo>
                    <a:pt x="5166" y="75322"/>
                    <a:pt x="6398" y="73288"/>
                    <a:pt x="6398" y="71066"/>
                  </a:cubicBezTo>
                  <a:cubicBezTo>
                    <a:pt x="6398" y="68818"/>
                    <a:pt x="5166" y="66783"/>
                    <a:pt x="3186" y="65766"/>
                  </a:cubicBezTo>
                  <a:cubicBezTo>
                    <a:pt x="3106" y="63759"/>
                    <a:pt x="2062" y="61992"/>
                    <a:pt x="375" y="60922"/>
                  </a:cubicBezTo>
                  <a:cubicBezTo>
                    <a:pt x="2062" y="59878"/>
                    <a:pt x="3106" y="58085"/>
                    <a:pt x="3186" y="56077"/>
                  </a:cubicBezTo>
                  <a:cubicBezTo>
                    <a:pt x="5166" y="55060"/>
                    <a:pt x="6398" y="53026"/>
                    <a:pt x="6398" y="50778"/>
                  </a:cubicBezTo>
                  <a:cubicBezTo>
                    <a:pt x="6398" y="48556"/>
                    <a:pt x="5166" y="46522"/>
                    <a:pt x="3186" y="45505"/>
                  </a:cubicBezTo>
                  <a:cubicBezTo>
                    <a:pt x="3159" y="43604"/>
                    <a:pt x="2088" y="41731"/>
                    <a:pt x="375" y="40660"/>
                  </a:cubicBezTo>
                  <a:cubicBezTo>
                    <a:pt x="1901" y="39697"/>
                    <a:pt x="3293" y="37877"/>
                    <a:pt x="3186" y="35816"/>
                  </a:cubicBezTo>
                  <a:cubicBezTo>
                    <a:pt x="5166" y="34799"/>
                    <a:pt x="6398" y="32764"/>
                    <a:pt x="6398" y="30516"/>
                  </a:cubicBezTo>
                  <a:cubicBezTo>
                    <a:pt x="6398" y="28268"/>
                    <a:pt x="5166" y="26260"/>
                    <a:pt x="3186" y="25216"/>
                  </a:cubicBezTo>
                  <a:cubicBezTo>
                    <a:pt x="3079" y="23236"/>
                    <a:pt x="2062" y="21442"/>
                    <a:pt x="375" y="20399"/>
                  </a:cubicBezTo>
                  <a:cubicBezTo>
                    <a:pt x="2088" y="19328"/>
                    <a:pt x="3186" y="17454"/>
                    <a:pt x="3186" y="15608"/>
                  </a:cubicBezTo>
                  <a:cubicBezTo>
                    <a:pt x="3186" y="15581"/>
                    <a:pt x="3186" y="15581"/>
                    <a:pt x="3186" y="15554"/>
                  </a:cubicBezTo>
                  <a:cubicBezTo>
                    <a:pt x="5166" y="14510"/>
                    <a:pt x="6398" y="12503"/>
                    <a:pt x="6398" y="10254"/>
                  </a:cubicBezTo>
                  <a:cubicBezTo>
                    <a:pt x="6398" y="8006"/>
                    <a:pt x="5166" y="5999"/>
                    <a:pt x="3186" y="4955"/>
                  </a:cubicBezTo>
                  <a:cubicBezTo>
                    <a:pt x="3186" y="3028"/>
                    <a:pt x="1981" y="1047"/>
                    <a:pt x="215" y="30"/>
                  </a:cubicBezTo>
                  <a:cubicBezTo>
                    <a:pt x="184" y="10"/>
                    <a:pt x="153" y="1"/>
                    <a:pt x="1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9" name="Google Shape;469;p20"/>
          <p:cNvSpPr/>
          <p:nvPr/>
        </p:nvSpPr>
        <p:spPr>
          <a:xfrm rot="-5035031" flipH="1">
            <a:off x="4206940" y="751857"/>
            <a:ext cx="7221377" cy="4442980"/>
          </a:xfrm>
          <a:custGeom>
            <a:avLst/>
            <a:gdLst/>
            <a:ahLst/>
            <a:cxnLst/>
            <a:rect l="l" t="t" r="r" b="b"/>
            <a:pathLst>
              <a:path w="59643" h="36694" extrusionOk="0">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20"/>
          <p:cNvSpPr/>
          <p:nvPr/>
        </p:nvSpPr>
        <p:spPr>
          <a:xfrm rot="5400000">
            <a:off x="-2021747" y="2268334"/>
            <a:ext cx="4906632" cy="3196913"/>
          </a:xfrm>
          <a:custGeom>
            <a:avLst/>
            <a:gdLst/>
            <a:ahLst/>
            <a:cxnLst/>
            <a:rect l="l" t="t" r="r" b="b"/>
            <a:pathLst>
              <a:path w="142469" h="136664" extrusionOk="0">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20"/>
          <p:cNvSpPr/>
          <p:nvPr/>
        </p:nvSpPr>
        <p:spPr>
          <a:xfrm>
            <a:off x="1280800" y="-652650"/>
            <a:ext cx="1871779" cy="1796023"/>
          </a:xfrm>
          <a:custGeom>
            <a:avLst/>
            <a:gdLst/>
            <a:ahLst/>
            <a:cxnLst/>
            <a:rect l="l" t="t" r="r" b="b"/>
            <a:pathLst>
              <a:path w="20582" h="19749" extrusionOk="0">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1"/>
        <p:cNvGrpSpPr/>
        <p:nvPr/>
      </p:nvGrpSpPr>
      <p:grpSpPr>
        <a:xfrm>
          <a:off x="0" y="0"/>
          <a:ext cx="0" cy="0"/>
          <a:chOff x="0" y="0"/>
          <a:chExt cx="0" cy="0"/>
        </a:xfrm>
      </p:grpSpPr>
      <p:sp>
        <p:nvSpPr>
          <p:cNvPr id="52" name="Google Shape;52;p3"/>
          <p:cNvSpPr/>
          <p:nvPr/>
        </p:nvSpPr>
        <p:spPr>
          <a:xfrm>
            <a:off x="6710333" y="1328994"/>
            <a:ext cx="2375400" cy="2375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 name="Google Shape;53;p3"/>
          <p:cNvGrpSpPr/>
          <p:nvPr/>
        </p:nvGrpSpPr>
        <p:grpSpPr>
          <a:xfrm>
            <a:off x="6352643" y="607781"/>
            <a:ext cx="2270935" cy="2260334"/>
            <a:chOff x="6762468" y="1386456"/>
            <a:chExt cx="2270935" cy="2260334"/>
          </a:xfrm>
        </p:grpSpPr>
        <p:sp>
          <p:nvSpPr>
            <p:cNvPr id="54" name="Google Shape;54;p3"/>
            <p:cNvSpPr/>
            <p:nvPr/>
          </p:nvSpPr>
          <p:spPr>
            <a:xfrm>
              <a:off x="6762468" y="1386456"/>
              <a:ext cx="2270935" cy="2260292"/>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p:nvPr/>
          </p:nvSpPr>
          <p:spPr>
            <a:xfrm>
              <a:off x="7236329" y="1587480"/>
              <a:ext cx="12035" cy="9350"/>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a:off x="7364144" y="1394464"/>
              <a:ext cx="356781" cy="300882"/>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a:off x="7836713" y="1386456"/>
              <a:ext cx="358124" cy="308889"/>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3"/>
            <p:cNvSpPr/>
            <p:nvPr/>
          </p:nvSpPr>
          <p:spPr>
            <a:xfrm>
              <a:off x="8310574" y="1516908"/>
              <a:ext cx="135819" cy="79920"/>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3"/>
            <p:cNvSpPr/>
            <p:nvPr/>
          </p:nvSpPr>
          <p:spPr>
            <a:xfrm>
              <a:off x="8484940" y="1543565"/>
              <a:ext cx="8057" cy="151784"/>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a:off x="6838311" y="2099984"/>
              <a:ext cx="2735" cy="537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a:off x="7012727" y="1801781"/>
              <a:ext cx="2686" cy="273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a:off x="6912862" y="1942876"/>
              <a:ext cx="102548" cy="63956"/>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3"/>
            <p:cNvSpPr/>
            <p:nvPr/>
          </p:nvSpPr>
          <p:spPr>
            <a:xfrm>
              <a:off x="7131192" y="1696645"/>
              <a:ext cx="356781" cy="408702"/>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3"/>
            <p:cNvSpPr/>
            <p:nvPr/>
          </p:nvSpPr>
          <p:spPr>
            <a:xfrm>
              <a:off x="7603761" y="1696645"/>
              <a:ext cx="358124" cy="40735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3"/>
            <p:cNvSpPr/>
            <p:nvPr/>
          </p:nvSpPr>
          <p:spPr>
            <a:xfrm>
              <a:off x="8077622" y="1696645"/>
              <a:ext cx="356781" cy="40735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8550190" y="1736581"/>
              <a:ext cx="356781" cy="367424"/>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3"/>
            <p:cNvSpPr/>
            <p:nvPr/>
          </p:nvSpPr>
          <p:spPr>
            <a:xfrm>
              <a:off x="6891576" y="2115948"/>
              <a:ext cx="356781" cy="40735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3"/>
            <p:cNvSpPr/>
            <p:nvPr/>
          </p:nvSpPr>
          <p:spPr>
            <a:xfrm>
              <a:off x="7364144" y="2115948"/>
              <a:ext cx="356781" cy="40735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7836713" y="2115948"/>
              <a:ext cx="358124" cy="40735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8310574" y="2114606"/>
              <a:ext cx="356781" cy="408702"/>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3"/>
            <p:cNvSpPr/>
            <p:nvPr/>
          </p:nvSpPr>
          <p:spPr>
            <a:xfrm>
              <a:off x="8783142" y="2114606"/>
              <a:ext cx="239661" cy="408702"/>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3"/>
            <p:cNvSpPr/>
            <p:nvPr/>
          </p:nvSpPr>
          <p:spPr>
            <a:xfrm>
              <a:off x="6773111" y="2511280"/>
              <a:ext cx="242297" cy="40735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7131192" y="2511280"/>
              <a:ext cx="356781" cy="40735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7603761" y="2511280"/>
              <a:ext cx="358124" cy="40735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8077622" y="2511280"/>
              <a:ext cx="356781" cy="40735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3"/>
            <p:cNvSpPr/>
            <p:nvPr/>
          </p:nvSpPr>
          <p:spPr>
            <a:xfrm>
              <a:off x="8550190" y="2511280"/>
              <a:ext cx="356781" cy="40735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3"/>
            <p:cNvSpPr/>
            <p:nvPr/>
          </p:nvSpPr>
          <p:spPr>
            <a:xfrm>
              <a:off x="6891576" y="2934613"/>
              <a:ext cx="356781" cy="363445"/>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7364144" y="2934613"/>
              <a:ext cx="356781" cy="40735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7836713" y="2934613"/>
              <a:ext cx="358124" cy="40735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8310574" y="2934613"/>
              <a:ext cx="356781" cy="40735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8783142" y="3033085"/>
              <a:ext cx="97227" cy="6127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3"/>
            <p:cNvSpPr/>
            <p:nvPr/>
          </p:nvSpPr>
          <p:spPr>
            <a:xfrm>
              <a:off x="7345494" y="3428467"/>
              <a:ext cx="142484" cy="85242"/>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3"/>
            <p:cNvSpPr/>
            <p:nvPr/>
          </p:nvSpPr>
          <p:spPr>
            <a:xfrm>
              <a:off x="7305558" y="3329945"/>
              <a:ext cx="8057" cy="161133"/>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3"/>
            <p:cNvSpPr/>
            <p:nvPr/>
          </p:nvSpPr>
          <p:spPr>
            <a:xfrm>
              <a:off x="7603761" y="3329945"/>
              <a:ext cx="358124" cy="316846"/>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3"/>
            <p:cNvSpPr/>
            <p:nvPr/>
          </p:nvSpPr>
          <p:spPr>
            <a:xfrm>
              <a:off x="8077622" y="3329945"/>
              <a:ext cx="356781" cy="307546"/>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3"/>
            <p:cNvSpPr/>
            <p:nvPr/>
          </p:nvSpPr>
          <p:spPr>
            <a:xfrm>
              <a:off x="8550190" y="3428467"/>
              <a:ext cx="16014" cy="12035"/>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7" name="Google Shape;87;p3"/>
          <p:cNvSpPr/>
          <p:nvPr/>
        </p:nvSpPr>
        <p:spPr>
          <a:xfrm rot="8100000">
            <a:off x="402124" y="-935267"/>
            <a:ext cx="1938844" cy="3305623"/>
          </a:xfrm>
          <a:custGeom>
            <a:avLst/>
            <a:gdLst/>
            <a:ahLst/>
            <a:cxnLst/>
            <a:rect l="l" t="t" r="r" b="b"/>
            <a:pathLst>
              <a:path w="19210" h="32752" extrusionOk="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3"/>
          <p:cNvSpPr/>
          <p:nvPr/>
        </p:nvSpPr>
        <p:spPr>
          <a:xfrm>
            <a:off x="641525" y="2945026"/>
            <a:ext cx="1460036" cy="1906827"/>
          </a:xfrm>
          <a:custGeom>
            <a:avLst/>
            <a:gdLst/>
            <a:ahLst/>
            <a:cxnLst/>
            <a:rect l="l" t="t" r="r" b="b"/>
            <a:pathLst>
              <a:path w="17277" h="22564" extrusionOk="0">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3">
            <a:hlinkClick r:id="" action="ppaction://noaction"/>
          </p:cNvPr>
          <p:cNvSpPr txBox="1">
            <a:spLocks noGrp="1"/>
          </p:cNvSpPr>
          <p:nvPr>
            <p:ph type="title"/>
          </p:nvPr>
        </p:nvSpPr>
        <p:spPr>
          <a:xfrm>
            <a:off x="2019300" y="1960425"/>
            <a:ext cx="5105400" cy="1213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54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90" name="Google Shape;90;p3"/>
          <p:cNvSpPr txBox="1">
            <a:spLocks noGrp="1"/>
          </p:cNvSpPr>
          <p:nvPr>
            <p:ph type="title" idx="2" hasCustomPrompt="1"/>
          </p:nvPr>
        </p:nvSpPr>
        <p:spPr>
          <a:xfrm>
            <a:off x="2019300" y="914400"/>
            <a:ext cx="5105400" cy="1213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7500">
                <a:solidFill>
                  <a:schemeClr val="accent1"/>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One column text 4">
  <p:cSld name="CUSTOM_27">
    <p:spTree>
      <p:nvGrpSpPr>
        <p:cNvPr id="1" name="Shape 472"/>
        <p:cNvGrpSpPr/>
        <p:nvPr/>
      </p:nvGrpSpPr>
      <p:grpSpPr>
        <a:xfrm>
          <a:off x="0" y="0"/>
          <a:ext cx="0" cy="0"/>
          <a:chOff x="0" y="0"/>
          <a:chExt cx="0" cy="0"/>
        </a:xfrm>
      </p:grpSpPr>
      <p:sp>
        <p:nvSpPr>
          <p:cNvPr id="473" name="Google Shape;473;p21"/>
          <p:cNvSpPr/>
          <p:nvPr/>
        </p:nvSpPr>
        <p:spPr>
          <a:xfrm rot="-1408952">
            <a:off x="7039333" y="962822"/>
            <a:ext cx="3561578" cy="4437854"/>
          </a:xfrm>
          <a:custGeom>
            <a:avLst/>
            <a:gdLst/>
            <a:ahLst/>
            <a:cxnLst/>
            <a:rect l="l" t="t" r="r" b="b"/>
            <a:pathLst>
              <a:path w="15146" h="21250" extrusionOk="0">
                <a:moveTo>
                  <a:pt x="2903" y="12143"/>
                </a:moveTo>
                <a:cubicBezTo>
                  <a:pt x="1936" y="10308"/>
                  <a:pt x="234" y="9174"/>
                  <a:pt x="201" y="6972"/>
                </a:cubicBezTo>
                <a:cubicBezTo>
                  <a:pt x="1" y="1"/>
                  <a:pt x="7773" y="1769"/>
                  <a:pt x="11209" y="4637"/>
                </a:cubicBezTo>
                <a:cubicBezTo>
                  <a:pt x="13877" y="6839"/>
                  <a:pt x="15145" y="10208"/>
                  <a:pt x="14178" y="13544"/>
                </a:cubicBezTo>
                <a:cubicBezTo>
                  <a:pt x="13310" y="16379"/>
                  <a:pt x="10141" y="21249"/>
                  <a:pt x="6472" y="20349"/>
                </a:cubicBezTo>
                <a:cubicBezTo>
                  <a:pt x="3203" y="19581"/>
                  <a:pt x="4070" y="14811"/>
                  <a:pt x="3070" y="12476"/>
                </a:cubicBezTo>
                <a:cubicBezTo>
                  <a:pt x="3036" y="12343"/>
                  <a:pt x="2970" y="12243"/>
                  <a:pt x="2903" y="12143"/>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21"/>
          <p:cNvSpPr/>
          <p:nvPr/>
        </p:nvSpPr>
        <p:spPr>
          <a:xfrm rot="5400000" flipH="1">
            <a:off x="-1331519" y="-591459"/>
            <a:ext cx="5570538" cy="3629454"/>
          </a:xfrm>
          <a:custGeom>
            <a:avLst/>
            <a:gdLst/>
            <a:ahLst/>
            <a:cxnLst/>
            <a:rect l="l" t="t" r="r" b="b"/>
            <a:pathLst>
              <a:path w="142469" h="136664" extrusionOk="0">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21"/>
          <p:cNvSpPr/>
          <p:nvPr/>
        </p:nvSpPr>
        <p:spPr>
          <a:xfrm rot="-7977677">
            <a:off x="1465320" y="3454594"/>
            <a:ext cx="1601627" cy="1536805"/>
          </a:xfrm>
          <a:custGeom>
            <a:avLst/>
            <a:gdLst/>
            <a:ahLst/>
            <a:cxnLst/>
            <a:rect l="l" t="t" r="r" b="b"/>
            <a:pathLst>
              <a:path w="20582" h="19749" extrusionOk="0">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76" name="Google Shape;476;p21"/>
          <p:cNvGrpSpPr/>
          <p:nvPr/>
        </p:nvGrpSpPr>
        <p:grpSpPr>
          <a:xfrm>
            <a:off x="5084307" y="-1054185"/>
            <a:ext cx="2304462" cy="2293869"/>
            <a:chOff x="2414491" y="671177"/>
            <a:chExt cx="1830972" cy="1822411"/>
          </a:xfrm>
        </p:grpSpPr>
        <p:sp>
          <p:nvSpPr>
            <p:cNvPr id="477" name="Google Shape;477;p21"/>
            <p:cNvSpPr/>
            <p:nvPr/>
          </p:nvSpPr>
          <p:spPr>
            <a:xfrm>
              <a:off x="2414491" y="671177"/>
              <a:ext cx="1830972" cy="1822391"/>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21"/>
            <p:cNvSpPr/>
            <p:nvPr/>
          </p:nvSpPr>
          <p:spPr>
            <a:xfrm>
              <a:off x="2796545" y="833253"/>
              <a:ext cx="9704" cy="7538"/>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21"/>
            <p:cNvSpPr/>
            <p:nvPr/>
          </p:nvSpPr>
          <p:spPr>
            <a:xfrm>
              <a:off x="2899597" y="677633"/>
              <a:ext cx="287659" cy="242590"/>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21"/>
            <p:cNvSpPr/>
            <p:nvPr/>
          </p:nvSpPr>
          <p:spPr>
            <a:xfrm>
              <a:off x="3280608" y="671177"/>
              <a:ext cx="288742" cy="249046"/>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21"/>
            <p:cNvSpPr/>
            <p:nvPr/>
          </p:nvSpPr>
          <p:spPr>
            <a:xfrm>
              <a:off x="3662662" y="776354"/>
              <a:ext cx="109506" cy="64437"/>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1"/>
            <p:cNvSpPr/>
            <p:nvPr/>
          </p:nvSpPr>
          <p:spPr>
            <a:xfrm>
              <a:off x="3803246" y="797847"/>
              <a:ext cx="6496" cy="122378"/>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1"/>
            <p:cNvSpPr/>
            <p:nvPr/>
          </p:nvSpPr>
          <p:spPr>
            <a:xfrm>
              <a:off x="2475641" y="1246463"/>
              <a:ext cx="2205" cy="433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1"/>
            <p:cNvSpPr/>
            <p:nvPr/>
          </p:nvSpPr>
          <p:spPr>
            <a:xfrm>
              <a:off x="2616265" y="1006036"/>
              <a:ext cx="2165" cy="220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21"/>
            <p:cNvSpPr/>
            <p:nvPr/>
          </p:nvSpPr>
          <p:spPr>
            <a:xfrm>
              <a:off x="2535748" y="1119794"/>
              <a:ext cx="82681" cy="51565"/>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21"/>
            <p:cNvSpPr/>
            <p:nvPr/>
          </p:nvSpPr>
          <p:spPr>
            <a:xfrm>
              <a:off x="2711778" y="921268"/>
              <a:ext cx="287659" cy="329521"/>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21"/>
            <p:cNvSpPr/>
            <p:nvPr/>
          </p:nvSpPr>
          <p:spPr>
            <a:xfrm>
              <a:off x="3092789" y="921268"/>
              <a:ext cx="288742" cy="32843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1"/>
            <p:cNvSpPr/>
            <p:nvPr/>
          </p:nvSpPr>
          <p:spPr>
            <a:xfrm>
              <a:off x="3474843" y="921268"/>
              <a:ext cx="287659" cy="32843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1"/>
            <p:cNvSpPr/>
            <p:nvPr/>
          </p:nvSpPr>
          <p:spPr>
            <a:xfrm>
              <a:off x="3855854" y="953467"/>
              <a:ext cx="287659" cy="296240"/>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1"/>
            <p:cNvSpPr/>
            <p:nvPr/>
          </p:nvSpPr>
          <p:spPr>
            <a:xfrm>
              <a:off x="2417699" y="1498640"/>
              <a:ext cx="7538" cy="9704"/>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21"/>
            <p:cNvSpPr/>
            <p:nvPr/>
          </p:nvSpPr>
          <p:spPr>
            <a:xfrm>
              <a:off x="2518586" y="1259335"/>
              <a:ext cx="287659" cy="32843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1"/>
            <p:cNvSpPr/>
            <p:nvPr/>
          </p:nvSpPr>
          <p:spPr>
            <a:xfrm>
              <a:off x="2899597" y="1259335"/>
              <a:ext cx="287659" cy="32843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1"/>
            <p:cNvSpPr/>
            <p:nvPr/>
          </p:nvSpPr>
          <p:spPr>
            <a:xfrm>
              <a:off x="3280608" y="1259335"/>
              <a:ext cx="288742" cy="32843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1"/>
            <p:cNvSpPr/>
            <p:nvPr/>
          </p:nvSpPr>
          <p:spPr>
            <a:xfrm>
              <a:off x="3662662" y="1258252"/>
              <a:ext cx="287659" cy="329521"/>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1"/>
            <p:cNvSpPr/>
            <p:nvPr/>
          </p:nvSpPr>
          <p:spPr>
            <a:xfrm>
              <a:off x="4043673" y="1258252"/>
              <a:ext cx="193230" cy="329521"/>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1"/>
            <p:cNvSpPr/>
            <p:nvPr/>
          </p:nvSpPr>
          <p:spPr>
            <a:xfrm>
              <a:off x="2423072" y="1578074"/>
              <a:ext cx="195355" cy="32843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1"/>
            <p:cNvSpPr/>
            <p:nvPr/>
          </p:nvSpPr>
          <p:spPr>
            <a:xfrm>
              <a:off x="2711778" y="1578074"/>
              <a:ext cx="287659" cy="32843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21"/>
            <p:cNvSpPr/>
            <p:nvPr/>
          </p:nvSpPr>
          <p:spPr>
            <a:xfrm>
              <a:off x="3092789" y="1578074"/>
              <a:ext cx="288742" cy="32843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1"/>
            <p:cNvSpPr/>
            <p:nvPr/>
          </p:nvSpPr>
          <p:spPr>
            <a:xfrm>
              <a:off x="3474843" y="1578074"/>
              <a:ext cx="287659" cy="32843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1"/>
            <p:cNvSpPr/>
            <p:nvPr/>
          </p:nvSpPr>
          <p:spPr>
            <a:xfrm>
              <a:off x="3855854" y="1578074"/>
              <a:ext cx="287659" cy="32843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1"/>
            <p:cNvSpPr/>
            <p:nvPr/>
          </p:nvSpPr>
          <p:spPr>
            <a:xfrm>
              <a:off x="2518586" y="1919388"/>
              <a:ext cx="287659" cy="293033"/>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21"/>
            <p:cNvSpPr/>
            <p:nvPr/>
          </p:nvSpPr>
          <p:spPr>
            <a:xfrm>
              <a:off x="2899597" y="1919388"/>
              <a:ext cx="287659" cy="32843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21"/>
            <p:cNvSpPr/>
            <p:nvPr/>
          </p:nvSpPr>
          <p:spPr>
            <a:xfrm>
              <a:off x="3280608" y="1919388"/>
              <a:ext cx="288742" cy="32843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21"/>
            <p:cNvSpPr/>
            <p:nvPr/>
          </p:nvSpPr>
          <p:spPr>
            <a:xfrm>
              <a:off x="3662662" y="1919388"/>
              <a:ext cx="287659" cy="32843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21"/>
            <p:cNvSpPr/>
            <p:nvPr/>
          </p:nvSpPr>
          <p:spPr>
            <a:xfrm>
              <a:off x="4043673" y="1998782"/>
              <a:ext cx="78391" cy="4940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21"/>
            <p:cNvSpPr/>
            <p:nvPr/>
          </p:nvSpPr>
          <p:spPr>
            <a:xfrm>
              <a:off x="2884560" y="2317561"/>
              <a:ext cx="114879" cy="68727"/>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21"/>
            <p:cNvSpPr/>
            <p:nvPr/>
          </p:nvSpPr>
          <p:spPr>
            <a:xfrm>
              <a:off x="2852362" y="2238127"/>
              <a:ext cx="6496" cy="129916"/>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21"/>
            <p:cNvSpPr/>
            <p:nvPr/>
          </p:nvSpPr>
          <p:spPr>
            <a:xfrm>
              <a:off x="3092789" y="2238127"/>
              <a:ext cx="288742" cy="255461"/>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21"/>
            <p:cNvSpPr/>
            <p:nvPr/>
          </p:nvSpPr>
          <p:spPr>
            <a:xfrm>
              <a:off x="3474843" y="2238127"/>
              <a:ext cx="287659" cy="24796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1"/>
            <p:cNvSpPr/>
            <p:nvPr/>
          </p:nvSpPr>
          <p:spPr>
            <a:xfrm>
              <a:off x="3855854" y="2317561"/>
              <a:ext cx="12911" cy="9704"/>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1" name="Google Shape;511;p21"/>
          <p:cNvSpPr txBox="1">
            <a:spLocks noGrp="1"/>
          </p:cNvSpPr>
          <p:nvPr>
            <p:ph type="title"/>
          </p:nvPr>
        </p:nvSpPr>
        <p:spPr>
          <a:xfrm>
            <a:off x="2690725" y="1505725"/>
            <a:ext cx="3858900" cy="1148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8500">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512" name="Google Shape;512;p21"/>
          <p:cNvSpPr txBox="1">
            <a:spLocks noGrp="1"/>
          </p:cNvSpPr>
          <p:nvPr>
            <p:ph type="subTitle" idx="1"/>
          </p:nvPr>
        </p:nvSpPr>
        <p:spPr>
          <a:xfrm>
            <a:off x="2690725" y="2725750"/>
            <a:ext cx="3858900" cy="9120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8C353C"/>
              </a:buClr>
              <a:buSzPts val="1600"/>
              <a:buFont typeface="Nunito"/>
              <a:buChar char="●"/>
              <a:defRPr sz="1600"/>
            </a:lvl1pPr>
            <a:lvl2pPr lvl="1" rtl="0">
              <a:spcBef>
                <a:spcPts val="0"/>
              </a:spcBef>
              <a:spcAft>
                <a:spcPts val="0"/>
              </a:spcAft>
              <a:buClr>
                <a:schemeClr val="dk1"/>
              </a:buClr>
              <a:buSzPts val="1600"/>
              <a:buFont typeface="Nunito"/>
              <a:buChar char="○"/>
              <a:defRPr/>
            </a:lvl2pPr>
            <a:lvl3pPr lvl="2" rtl="0">
              <a:spcBef>
                <a:spcPts val="0"/>
              </a:spcBef>
              <a:spcAft>
                <a:spcPts val="0"/>
              </a:spcAft>
              <a:buClr>
                <a:schemeClr val="dk1"/>
              </a:buClr>
              <a:buSzPts val="1600"/>
              <a:buFont typeface="Nunito"/>
              <a:buChar char="■"/>
              <a:defRPr/>
            </a:lvl3pPr>
            <a:lvl4pPr lvl="3" rtl="0">
              <a:spcBef>
                <a:spcPts val="0"/>
              </a:spcBef>
              <a:spcAft>
                <a:spcPts val="0"/>
              </a:spcAft>
              <a:buClr>
                <a:schemeClr val="dk1"/>
              </a:buClr>
              <a:buSzPts val="1600"/>
              <a:buFont typeface="Nunito"/>
              <a:buChar char="●"/>
              <a:defRPr/>
            </a:lvl4pPr>
            <a:lvl5pPr lvl="4" rtl="0">
              <a:spcBef>
                <a:spcPts val="0"/>
              </a:spcBef>
              <a:spcAft>
                <a:spcPts val="0"/>
              </a:spcAft>
              <a:buClr>
                <a:schemeClr val="dk1"/>
              </a:buClr>
              <a:buSzPts val="1600"/>
              <a:buFont typeface="Nunito"/>
              <a:buChar char="○"/>
              <a:defRPr/>
            </a:lvl5pPr>
            <a:lvl6pPr lvl="5" rtl="0">
              <a:spcBef>
                <a:spcPts val="0"/>
              </a:spcBef>
              <a:spcAft>
                <a:spcPts val="0"/>
              </a:spcAft>
              <a:buClr>
                <a:schemeClr val="dk1"/>
              </a:buClr>
              <a:buSzPts val="1600"/>
              <a:buFont typeface="Nunito"/>
              <a:buChar char="■"/>
              <a:defRPr/>
            </a:lvl6pPr>
            <a:lvl7pPr lvl="6" rtl="0">
              <a:spcBef>
                <a:spcPts val="0"/>
              </a:spcBef>
              <a:spcAft>
                <a:spcPts val="0"/>
              </a:spcAft>
              <a:buClr>
                <a:schemeClr val="dk1"/>
              </a:buClr>
              <a:buSzPts val="1600"/>
              <a:buFont typeface="Nunito"/>
              <a:buChar char="●"/>
              <a:defRPr/>
            </a:lvl7pPr>
            <a:lvl8pPr lvl="7" rtl="0">
              <a:spcBef>
                <a:spcPts val="0"/>
              </a:spcBef>
              <a:spcAft>
                <a:spcPts val="0"/>
              </a:spcAft>
              <a:buClr>
                <a:schemeClr val="dk1"/>
              </a:buClr>
              <a:buSzPts val="1600"/>
              <a:buFont typeface="Nunito"/>
              <a:buChar char="○"/>
              <a:defRPr/>
            </a:lvl8pPr>
            <a:lvl9pPr lvl="8" rtl="0">
              <a:spcBef>
                <a:spcPts val="0"/>
              </a:spcBef>
              <a:spcAft>
                <a:spcPts val="0"/>
              </a:spcAft>
              <a:buClr>
                <a:schemeClr val="dk1"/>
              </a:buClr>
              <a:buSzPts val="1600"/>
              <a:buFont typeface="Nunito"/>
              <a:buChar char="■"/>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two columns 1">
  <p:cSld name="CUSTOM_33">
    <p:spTree>
      <p:nvGrpSpPr>
        <p:cNvPr id="1" name="Shape 513"/>
        <p:cNvGrpSpPr/>
        <p:nvPr/>
      </p:nvGrpSpPr>
      <p:grpSpPr>
        <a:xfrm>
          <a:off x="0" y="0"/>
          <a:ext cx="0" cy="0"/>
          <a:chOff x="0" y="0"/>
          <a:chExt cx="0" cy="0"/>
        </a:xfrm>
      </p:grpSpPr>
      <p:sp>
        <p:nvSpPr>
          <p:cNvPr id="514" name="Google Shape;514;p22"/>
          <p:cNvSpPr/>
          <p:nvPr/>
        </p:nvSpPr>
        <p:spPr>
          <a:xfrm rot="-5620610">
            <a:off x="7759237" y="345401"/>
            <a:ext cx="3242370" cy="3111144"/>
          </a:xfrm>
          <a:custGeom>
            <a:avLst/>
            <a:gdLst/>
            <a:ahLst/>
            <a:cxnLst/>
            <a:rect l="l" t="t" r="r" b="b"/>
            <a:pathLst>
              <a:path w="20582" h="19749" extrusionOk="0">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2"/>
          <p:cNvSpPr/>
          <p:nvPr/>
        </p:nvSpPr>
        <p:spPr>
          <a:xfrm rot="-5400000" flipH="1">
            <a:off x="-700258" y="2716121"/>
            <a:ext cx="3397312" cy="3383225"/>
          </a:xfrm>
          <a:custGeom>
            <a:avLst/>
            <a:gdLst/>
            <a:ahLst/>
            <a:cxnLst/>
            <a:rect l="l" t="t" r="r" b="b"/>
            <a:pathLst>
              <a:path w="48235" h="48035" extrusionOk="0">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2"/>
          <p:cNvSpPr/>
          <p:nvPr/>
        </p:nvSpPr>
        <p:spPr>
          <a:xfrm rot="1891771" flipH="1">
            <a:off x="3633391" y="3134640"/>
            <a:ext cx="2182046" cy="3720269"/>
          </a:xfrm>
          <a:custGeom>
            <a:avLst/>
            <a:gdLst/>
            <a:ahLst/>
            <a:cxnLst/>
            <a:rect l="l" t="t" r="r" b="b"/>
            <a:pathLst>
              <a:path w="19210" h="32752" extrusionOk="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2"/>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518" name="Google Shape;518;p22"/>
          <p:cNvSpPr txBox="1">
            <a:spLocks noGrp="1"/>
          </p:cNvSpPr>
          <p:nvPr>
            <p:ph type="subTitle" idx="1"/>
          </p:nvPr>
        </p:nvSpPr>
        <p:spPr>
          <a:xfrm>
            <a:off x="5403875" y="1333525"/>
            <a:ext cx="2167800" cy="4545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800"/>
              <a:buNone/>
              <a:defRPr sz="2200" b="1">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19" name="Google Shape;519;p22"/>
          <p:cNvSpPr txBox="1">
            <a:spLocks noGrp="1"/>
          </p:cNvSpPr>
          <p:nvPr>
            <p:ph type="subTitle" idx="2"/>
          </p:nvPr>
        </p:nvSpPr>
        <p:spPr>
          <a:xfrm>
            <a:off x="5403875" y="2852975"/>
            <a:ext cx="2167800" cy="4545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800"/>
              <a:buNone/>
              <a:defRPr sz="2200" b="1">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20" name="Google Shape;520;p22"/>
          <p:cNvSpPr txBox="1">
            <a:spLocks noGrp="1"/>
          </p:cNvSpPr>
          <p:nvPr>
            <p:ph type="subTitle" idx="3"/>
          </p:nvPr>
        </p:nvSpPr>
        <p:spPr>
          <a:xfrm>
            <a:off x="5403875" y="1839280"/>
            <a:ext cx="2167800" cy="814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521" name="Google Shape;521;p22"/>
          <p:cNvSpPr txBox="1">
            <a:spLocks noGrp="1"/>
          </p:cNvSpPr>
          <p:nvPr>
            <p:ph type="subTitle" idx="4"/>
          </p:nvPr>
        </p:nvSpPr>
        <p:spPr>
          <a:xfrm>
            <a:off x="5403875" y="3358730"/>
            <a:ext cx="2167800" cy="814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three columns">
  <p:cSld name="CUSTOM_28">
    <p:spTree>
      <p:nvGrpSpPr>
        <p:cNvPr id="1" name="Shape 522"/>
        <p:cNvGrpSpPr/>
        <p:nvPr/>
      </p:nvGrpSpPr>
      <p:grpSpPr>
        <a:xfrm>
          <a:off x="0" y="0"/>
          <a:ext cx="0" cy="0"/>
          <a:chOff x="0" y="0"/>
          <a:chExt cx="0" cy="0"/>
        </a:xfrm>
      </p:grpSpPr>
      <p:sp>
        <p:nvSpPr>
          <p:cNvPr id="523" name="Google Shape;523;p23"/>
          <p:cNvSpPr/>
          <p:nvPr/>
        </p:nvSpPr>
        <p:spPr>
          <a:xfrm rot="5035045">
            <a:off x="-2322768" y="2876704"/>
            <a:ext cx="5262855" cy="3237953"/>
          </a:xfrm>
          <a:custGeom>
            <a:avLst/>
            <a:gdLst/>
            <a:ahLst/>
            <a:cxnLst/>
            <a:rect l="l" t="t" r="r" b="b"/>
            <a:pathLst>
              <a:path w="59643" h="36694" extrusionOk="0">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24" name="Google Shape;524;p23"/>
          <p:cNvGrpSpPr/>
          <p:nvPr/>
        </p:nvGrpSpPr>
        <p:grpSpPr>
          <a:xfrm>
            <a:off x="-107118" y="-842535"/>
            <a:ext cx="2304462" cy="2293869"/>
            <a:chOff x="2414491" y="671177"/>
            <a:chExt cx="1830972" cy="1822411"/>
          </a:xfrm>
        </p:grpSpPr>
        <p:sp>
          <p:nvSpPr>
            <p:cNvPr id="525" name="Google Shape;525;p23"/>
            <p:cNvSpPr/>
            <p:nvPr/>
          </p:nvSpPr>
          <p:spPr>
            <a:xfrm>
              <a:off x="2414491" y="671177"/>
              <a:ext cx="1830972" cy="1822391"/>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3"/>
            <p:cNvSpPr/>
            <p:nvPr/>
          </p:nvSpPr>
          <p:spPr>
            <a:xfrm>
              <a:off x="2796545" y="833253"/>
              <a:ext cx="9704" cy="7538"/>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3"/>
            <p:cNvSpPr/>
            <p:nvPr/>
          </p:nvSpPr>
          <p:spPr>
            <a:xfrm>
              <a:off x="2899597" y="677633"/>
              <a:ext cx="287659" cy="242590"/>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23"/>
            <p:cNvSpPr/>
            <p:nvPr/>
          </p:nvSpPr>
          <p:spPr>
            <a:xfrm>
              <a:off x="3280608" y="671177"/>
              <a:ext cx="288742" cy="249046"/>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23"/>
            <p:cNvSpPr/>
            <p:nvPr/>
          </p:nvSpPr>
          <p:spPr>
            <a:xfrm>
              <a:off x="3662662" y="776354"/>
              <a:ext cx="109506" cy="64437"/>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3"/>
            <p:cNvSpPr/>
            <p:nvPr/>
          </p:nvSpPr>
          <p:spPr>
            <a:xfrm>
              <a:off x="3803246" y="797847"/>
              <a:ext cx="6496" cy="122378"/>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3"/>
            <p:cNvSpPr/>
            <p:nvPr/>
          </p:nvSpPr>
          <p:spPr>
            <a:xfrm>
              <a:off x="2475641" y="1246463"/>
              <a:ext cx="2205" cy="433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3"/>
            <p:cNvSpPr/>
            <p:nvPr/>
          </p:nvSpPr>
          <p:spPr>
            <a:xfrm>
              <a:off x="2616265" y="1006036"/>
              <a:ext cx="2165" cy="220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3"/>
            <p:cNvSpPr/>
            <p:nvPr/>
          </p:nvSpPr>
          <p:spPr>
            <a:xfrm>
              <a:off x="2535748" y="1119794"/>
              <a:ext cx="82681" cy="51565"/>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23"/>
            <p:cNvSpPr/>
            <p:nvPr/>
          </p:nvSpPr>
          <p:spPr>
            <a:xfrm>
              <a:off x="2711778" y="921268"/>
              <a:ext cx="287659" cy="329521"/>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23"/>
            <p:cNvSpPr/>
            <p:nvPr/>
          </p:nvSpPr>
          <p:spPr>
            <a:xfrm>
              <a:off x="3092789" y="921268"/>
              <a:ext cx="288742" cy="32843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23"/>
            <p:cNvSpPr/>
            <p:nvPr/>
          </p:nvSpPr>
          <p:spPr>
            <a:xfrm>
              <a:off x="3474843" y="921268"/>
              <a:ext cx="287659" cy="32843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23"/>
            <p:cNvSpPr/>
            <p:nvPr/>
          </p:nvSpPr>
          <p:spPr>
            <a:xfrm>
              <a:off x="3855854" y="953467"/>
              <a:ext cx="287659" cy="296240"/>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23"/>
            <p:cNvSpPr/>
            <p:nvPr/>
          </p:nvSpPr>
          <p:spPr>
            <a:xfrm>
              <a:off x="2417699" y="1498640"/>
              <a:ext cx="7538" cy="9704"/>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23"/>
            <p:cNvSpPr/>
            <p:nvPr/>
          </p:nvSpPr>
          <p:spPr>
            <a:xfrm>
              <a:off x="2518586" y="1259335"/>
              <a:ext cx="287659" cy="32843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23"/>
            <p:cNvSpPr/>
            <p:nvPr/>
          </p:nvSpPr>
          <p:spPr>
            <a:xfrm>
              <a:off x="2899597" y="1259335"/>
              <a:ext cx="287659" cy="32843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23"/>
            <p:cNvSpPr/>
            <p:nvPr/>
          </p:nvSpPr>
          <p:spPr>
            <a:xfrm>
              <a:off x="3280608" y="1259335"/>
              <a:ext cx="288742" cy="32843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23"/>
            <p:cNvSpPr/>
            <p:nvPr/>
          </p:nvSpPr>
          <p:spPr>
            <a:xfrm>
              <a:off x="3662662" y="1258252"/>
              <a:ext cx="287659" cy="329521"/>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23"/>
            <p:cNvSpPr/>
            <p:nvPr/>
          </p:nvSpPr>
          <p:spPr>
            <a:xfrm>
              <a:off x="4043673" y="1258252"/>
              <a:ext cx="193230" cy="329521"/>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23"/>
            <p:cNvSpPr/>
            <p:nvPr/>
          </p:nvSpPr>
          <p:spPr>
            <a:xfrm>
              <a:off x="2423072" y="1578074"/>
              <a:ext cx="195355" cy="32843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23"/>
            <p:cNvSpPr/>
            <p:nvPr/>
          </p:nvSpPr>
          <p:spPr>
            <a:xfrm>
              <a:off x="2711778" y="1578074"/>
              <a:ext cx="287659" cy="32843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23"/>
            <p:cNvSpPr/>
            <p:nvPr/>
          </p:nvSpPr>
          <p:spPr>
            <a:xfrm>
              <a:off x="3092789" y="1578074"/>
              <a:ext cx="288742" cy="32843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23"/>
            <p:cNvSpPr/>
            <p:nvPr/>
          </p:nvSpPr>
          <p:spPr>
            <a:xfrm>
              <a:off x="3474843" y="1578074"/>
              <a:ext cx="287659" cy="32843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23"/>
            <p:cNvSpPr/>
            <p:nvPr/>
          </p:nvSpPr>
          <p:spPr>
            <a:xfrm>
              <a:off x="3855854" y="1578074"/>
              <a:ext cx="287659" cy="32843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3"/>
            <p:cNvSpPr/>
            <p:nvPr/>
          </p:nvSpPr>
          <p:spPr>
            <a:xfrm>
              <a:off x="2518586" y="1919388"/>
              <a:ext cx="287659" cy="293033"/>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3"/>
            <p:cNvSpPr/>
            <p:nvPr/>
          </p:nvSpPr>
          <p:spPr>
            <a:xfrm>
              <a:off x="2899597" y="1919388"/>
              <a:ext cx="287659" cy="32843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23"/>
            <p:cNvSpPr/>
            <p:nvPr/>
          </p:nvSpPr>
          <p:spPr>
            <a:xfrm>
              <a:off x="3280608" y="1919388"/>
              <a:ext cx="288742" cy="32843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23"/>
            <p:cNvSpPr/>
            <p:nvPr/>
          </p:nvSpPr>
          <p:spPr>
            <a:xfrm>
              <a:off x="3662662" y="1919388"/>
              <a:ext cx="287659" cy="32843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23"/>
            <p:cNvSpPr/>
            <p:nvPr/>
          </p:nvSpPr>
          <p:spPr>
            <a:xfrm>
              <a:off x="4043673" y="1998782"/>
              <a:ext cx="78391" cy="4940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23"/>
            <p:cNvSpPr/>
            <p:nvPr/>
          </p:nvSpPr>
          <p:spPr>
            <a:xfrm>
              <a:off x="2884560" y="2317561"/>
              <a:ext cx="114879" cy="68727"/>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23"/>
            <p:cNvSpPr/>
            <p:nvPr/>
          </p:nvSpPr>
          <p:spPr>
            <a:xfrm>
              <a:off x="2852362" y="2238127"/>
              <a:ext cx="6496" cy="129916"/>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23"/>
            <p:cNvSpPr/>
            <p:nvPr/>
          </p:nvSpPr>
          <p:spPr>
            <a:xfrm>
              <a:off x="3092789" y="2238127"/>
              <a:ext cx="288742" cy="255461"/>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23"/>
            <p:cNvSpPr/>
            <p:nvPr/>
          </p:nvSpPr>
          <p:spPr>
            <a:xfrm>
              <a:off x="3474843" y="2238127"/>
              <a:ext cx="287659" cy="24796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23"/>
            <p:cNvSpPr/>
            <p:nvPr/>
          </p:nvSpPr>
          <p:spPr>
            <a:xfrm>
              <a:off x="3855854" y="2317561"/>
              <a:ext cx="12911" cy="9704"/>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9" name="Google Shape;559;p23"/>
          <p:cNvSpPr/>
          <p:nvPr/>
        </p:nvSpPr>
        <p:spPr>
          <a:xfrm rot="-4280482">
            <a:off x="6793782" y="-1466885"/>
            <a:ext cx="3375483" cy="5024332"/>
          </a:xfrm>
          <a:custGeom>
            <a:avLst/>
            <a:gdLst/>
            <a:ahLst/>
            <a:cxnLst/>
            <a:rect l="l" t="t" r="r" b="b"/>
            <a:pathLst>
              <a:path w="142469" h="136664" extrusionOk="0">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rgbClr val="A0A2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23"/>
          <p:cNvSpPr/>
          <p:nvPr/>
        </p:nvSpPr>
        <p:spPr>
          <a:xfrm rot="-7977677">
            <a:off x="5123145" y="4056144"/>
            <a:ext cx="1601627" cy="1536805"/>
          </a:xfrm>
          <a:custGeom>
            <a:avLst/>
            <a:gdLst/>
            <a:ahLst/>
            <a:cxnLst/>
            <a:rect l="l" t="t" r="r" b="b"/>
            <a:pathLst>
              <a:path w="20582" h="19749" extrusionOk="0">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23"/>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562" name="Google Shape;562;p23"/>
          <p:cNvSpPr txBox="1">
            <a:spLocks noGrp="1"/>
          </p:cNvSpPr>
          <p:nvPr>
            <p:ph type="subTitle" idx="1"/>
          </p:nvPr>
        </p:nvSpPr>
        <p:spPr>
          <a:xfrm>
            <a:off x="713250" y="2661125"/>
            <a:ext cx="2167800" cy="454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2200" b="1">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63" name="Google Shape;563;p23"/>
          <p:cNvSpPr txBox="1">
            <a:spLocks noGrp="1"/>
          </p:cNvSpPr>
          <p:nvPr>
            <p:ph type="subTitle" idx="2"/>
          </p:nvPr>
        </p:nvSpPr>
        <p:spPr>
          <a:xfrm>
            <a:off x="3488100" y="2661125"/>
            <a:ext cx="2167800" cy="454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2200" b="1">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64" name="Google Shape;564;p23"/>
          <p:cNvSpPr txBox="1">
            <a:spLocks noGrp="1"/>
          </p:cNvSpPr>
          <p:nvPr>
            <p:ph type="subTitle" idx="3"/>
          </p:nvPr>
        </p:nvSpPr>
        <p:spPr>
          <a:xfrm>
            <a:off x="713250" y="3128863"/>
            <a:ext cx="21678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565" name="Google Shape;565;p23"/>
          <p:cNvSpPr txBox="1">
            <a:spLocks noGrp="1"/>
          </p:cNvSpPr>
          <p:nvPr>
            <p:ph type="subTitle" idx="4"/>
          </p:nvPr>
        </p:nvSpPr>
        <p:spPr>
          <a:xfrm>
            <a:off x="3488100" y="3128863"/>
            <a:ext cx="21678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566" name="Google Shape;566;p23"/>
          <p:cNvSpPr txBox="1">
            <a:spLocks noGrp="1"/>
          </p:cNvSpPr>
          <p:nvPr>
            <p:ph type="subTitle" idx="5"/>
          </p:nvPr>
        </p:nvSpPr>
        <p:spPr>
          <a:xfrm>
            <a:off x="6262950" y="2661125"/>
            <a:ext cx="2167800" cy="454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2200" b="1">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67" name="Google Shape;567;p23"/>
          <p:cNvSpPr txBox="1">
            <a:spLocks noGrp="1"/>
          </p:cNvSpPr>
          <p:nvPr>
            <p:ph type="subTitle" idx="6"/>
          </p:nvPr>
        </p:nvSpPr>
        <p:spPr>
          <a:xfrm>
            <a:off x="6262950" y="3128863"/>
            <a:ext cx="21678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four columns">
  <p:cSld name="CUSTOM_30">
    <p:spTree>
      <p:nvGrpSpPr>
        <p:cNvPr id="1" name="Shape 568"/>
        <p:cNvGrpSpPr/>
        <p:nvPr/>
      </p:nvGrpSpPr>
      <p:grpSpPr>
        <a:xfrm>
          <a:off x="0" y="0"/>
          <a:ext cx="0" cy="0"/>
          <a:chOff x="0" y="0"/>
          <a:chExt cx="0" cy="0"/>
        </a:xfrm>
      </p:grpSpPr>
      <p:sp>
        <p:nvSpPr>
          <p:cNvPr id="569" name="Google Shape;569;p24"/>
          <p:cNvSpPr/>
          <p:nvPr/>
        </p:nvSpPr>
        <p:spPr>
          <a:xfrm rot="-7977680">
            <a:off x="2936026" y="3869950"/>
            <a:ext cx="2430109" cy="2331757"/>
          </a:xfrm>
          <a:custGeom>
            <a:avLst/>
            <a:gdLst/>
            <a:ahLst/>
            <a:cxnLst/>
            <a:rect l="l" t="t" r="r" b="b"/>
            <a:pathLst>
              <a:path w="20582" h="19749" extrusionOk="0">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0" name="Google Shape;570;p24"/>
          <p:cNvGrpSpPr/>
          <p:nvPr/>
        </p:nvGrpSpPr>
        <p:grpSpPr>
          <a:xfrm rot="10800000" flipH="1">
            <a:off x="205659" y="2003797"/>
            <a:ext cx="1888282" cy="1879453"/>
            <a:chOff x="2414491" y="671177"/>
            <a:chExt cx="1830972" cy="1822411"/>
          </a:xfrm>
        </p:grpSpPr>
        <p:sp>
          <p:nvSpPr>
            <p:cNvPr id="571" name="Google Shape;571;p24"/>
            <p:cNvSpPr/>
            <p:nvPr/>
          </p:nvSpPr>
          <p:spPr>
            <a:xfrm>
              <a:off x="2414491" y="671177"/>
              <a:ext cx="1830972" cy="1822391"/>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24"/>
            <p:cNvSpPr/>
            <p:nvPr/>
          </p:nvSpPr>
          <p:spPr>
            <a:xfrm>
              <a:off x="2796545" y="833253"/>
              <a:ext cx="9704" cy="7538"/>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24"/>
            <p:cNvSpPr/>
            <p:nvPr/>
          </p:nvSpPr>
          <p:spPr>
            <a:xfrm>
              <a:off x="2899597" y="677633"/>
              <a:ext cx="287659" cy="242590"/>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24"/>
            <p:cNvSpPr/>
            <p:nvPr/>
          </p:nvSpPr>
          <p:spPr>
            <a:xfrm>
              <a:off x="3280608" y="671177"/>
              <a:ext cx="288742" cy="249046"/>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24"/>
            <p:cNvSpPr/>
            <p:nvPr/>
          </p:nvSpPr>
          <p:spPr>
            <a:xfrm>
              <a:off x="3662662" y="776354"/>
              <a:ext cx="109506" cy="64437"/>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24"/>
            <p:cNvSpPr/>
            <p:nvPr/>
          </p:nvSpPr>
          <p:spPr>
            <a:xfrm>
              <a:off x="3803246" y="797847"/>
              <a:ext cx="6496" cy="122378"/>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24"/>
            <p:cNvSpPr/>
            <p:nvPr/>
          </p:nvSpPr>
          <p:spPr>
            <a:xfrm>
              <a:off x="2475641" y="1246463"/>
              <a:ext cx="2205" cy="433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24"/>
            <p:cNvSpPr/>
            <p:nvPr/>
          </p:nvSpPr>
          <p:spPr>
            <a:xfrm>
              <a:off x="2616265" y="1006036"/>
              <a:ext cx="2165" cy="220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24"/>
            <p:cNvSpPr/>
            <p:nvPr/>
          </p:nvSpPr>
          <p:spPr>
            <a:xfrm>
              <a:off x="2535748" y="1119794"/>
              <a:ext cx="82681" cy="51565"/>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24"/>
            <p:cNvSpPr/>
            <p:nvPr/>
          </p:nvSpPr>
          <p:spPr>
            <a:xfrm>
              <a:off x="2711778" y="921268"/>
              <a:ext cx="287659" cy="329521"/>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24"/>
            <p:cNvSpPr/>
            <p:nvPr/>
          </p:nvSpPr>
          <p:spPr>
            <a:xfrm>
              <a:off x="3092789" y="921268"/>
              <a:ext cx="288742" cy="32843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24"/>
            <p:cNvSpPr/>
            <p:nvPr/>
          </p:nvSpPr>
          <p:spPr>
            <a:xfrm>
              <a:off x="3474843" y="921268"/>
              <a:ext cx="287659" cy="32843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24"/>
            <p:cNvSpPr/>
            <p:nvPr/>
          </p:nvSpPr>
          <p:spPr>
            <a:xfrm>
              <a:off x="3855854" y="953467"/>
              <a:ext cx="287659" cy="296240"/>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24"/>
            <p:cNvSpPr/>
            <p:nvPr/>
          </p:nvSpPr>
          <p:spPr>
            <a:xfrm>
              <a:off x="2417699" y="1498640"/>
              <a:ext cx="7538" cy="9704"/>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24"/>
            <p:cNvSpPr/>
            <p:nvPr/>
          </p:nvSpPr>
          <p:spPr>
            <a:xfrm>
              <a:off x="2518586" y="1259335"/>
              <a:ext cx="287659" cy="32843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24"/>
            <p:cNvSpPr/>
            <p:nvPr/>
          </p:nvSpPr>
          <p:spPr>
            <a:xfrm>
              <a:off x="2899597" y="1259335"/>
              <a:ext cx="287659" cy="32843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24"/>
            <p:cNvSpPr/>
            <p:nvPr/>
          </p:nvSpPr>
          <p:spPr>
            <a:xfrm>
              <a:off x="3280608" y="1259335"/>
              <a:ext cx="288742" cy="32843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24"/>
            <p:cNvSpPr/>
            <p:nvPr/>
          </p:nvSpPr>
          <p:spPr>
            <a:xfrm>
              <a:off x="3662662" y="1258252"/>
              <a:ext cx="287659" cy="329521"/>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24"/>
            <p:cNvSpPr/>
            <p:nvPr/>
          </p:nvSpPr>
          <p:spPr>
            <a:xfrm>
              <a:off x="4043673" y="1258252"/>
              <a:ext cx="193230" cy="329521"/>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24"/>
            <p:cNvSpPr/>
            <p:nvPr/>
          </p:nvSpPr>
          <p:spPr>
            <a:xfrm>
              <a:off x="2423072" y="1578074"/>
              <a:ext cx="195355" cy="32843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24"/>
            <p:cNvSpPr/>
            <p:nvPr/>
          </p:nvSpPr>
          <p:spPr>
            <a:xfrm>
              <a:off x="2711778" y="1578074"/>
              <a:ext cx="287659" cy="32843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24"/>
            <p:cNvSpPr/>
            <p:nvPr/>
          </p:nvSpPr>
          <p:spPr>
            <a:xfrm>
              <a:off x="3092789" y="1578074"/>
              <a:ext cx="288742" cy="32843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24"/>
            <p:cNvSpPr/>
            <p:nvPr/>
          </p:nvSpPr>
          <p:spPr>
            <a:xfrm>
              <a:off x="3474843" y="1578074"/>
              <a:ext cx="287659" cy="32843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24"/>
            <p:cNvSpPr/>
            <p:nvPr/>
          </p:nvSpPr>
          <p:spPr>
            <a:xfrm>
              <a:off x="3855854" y="1578074"/>
              <a:ext cx="287659" cy="32843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24"/>
            <p:cNvSpPr/>
            <p:nvPr/>
          </p:nvSpPr>
          <p:spPr>
            <a:xfrm>
              <a:off x="2518586" y="1919388"/>
              <a:ext cx="287659" cy="293033"/>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24"/>
            <p:cNvSpPr/>
            <p:nvPr/>
          </p:nvSpPr>
          <p:spPr>
            <a:xfrm>
              <a:off x="2899597" y="1919388"/>
              <a:ext cx="287659" cy="32843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24"/>
            <p:cNvSpPr/>
            <p:nvPr/>
          </p:nvSpPr>
          <p:spPr>
            <a:xfrm>
              <a:off x="3280608" y="1919388"/>
              <a:ext cx="288742" cy="32843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24"/>
            <p:cNvSpPr/>
            <p:nvPr/>
          </p:nvSpPr>
          <p:spPr>
            <a:xfrm>
              <a:off x="3662662" y="1919388"/>
              <a:ext cx="287659" cy="32843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24"/>
            <p:cNvSpPr/>
            <p:nvPr/>
          </p:nvSpPr>
          <p:spPr>
            <a:xfrm>
              <a:off x="4043673" y="1998782"/>
              <a:ext cx="78391" cy="4940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24"/>
            <p:cNvSpPr/>
            <p:nvPr/>
          </p:nvSpPr>
          <p:spPr>
            <a:xfrm>
              <a:off x="2884560" y="2317561"/>
              <a:ext cx="114879" cy="68727"/>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24"/>
            <p:cNvSpPr/>
            <p:nvPr/>
          </p:nvSpPr>
          <p:spPr>
            <a:xfrm>
              <a:off x="2852362" y="2238127"/>
              <a:ext cx="6496" cy="129916"/>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24"/>
            <p:cNvSpPr/>
            <p:nvPr/>
          </p:nvSpPr>
          <p:spPr>
            <a:xfrm>
              <a:off x="3092789" y="2238127"/>
              <a:ext cx="288742" cy="255461"/>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24"/>
            <p:cNvSpPr/>
            <p:nvPr/>
          </p:nvSpPr>
          <p:spPr>
            <a:xfrm>
              <a:off x="3474843" y="2238127"/>
              <a:ext cx="287659" cy="24796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24"/>
            <p:cNvSpPr/>
            <p:nvPr/>
          </p:nvSpPr>
          <p:spPr>
            <a:xfrm>
              <a:off x="3855854" y="2317561"/>
              <a:ext cx="12911" cy="9704"/>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5" name="Google Shape;605;p24"/>
          <p:cNvSpPr/>
          <p:nvPr/>
        </p:nvSpPr>
        <p:spPr>
          <a:xfrm rot="135969" flipH="1">
            <a:off x="-993079" y="-957313"/>
            <a:ext cx="3397316" cy="3383229"/>
          </a:xfrm>
          <a:custGeom>
            <a:avLst/>
            <a:gdLst/>
            <a:ahLst/>
            <a:cxnLst/>
            <a:rect l="l" t="t" r="r" b="b"/>
            <a:pathLst>
              <a:path w="48235" h="48035" extrusionOk="0">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24"/>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607" name="Google Shape;607;p24"/>
          <p:cNvSpPr txBox="1">
            <a:spLocks noGrp="1"/>
          </p:cNvSpPr>
          <p:nvPr>
            <p:ph type="subTitle" idx="1"/>
          </p:nvPr>
        </p:nvSpPr>
        <p:spPr>
          <a:xfrm>
            <a:off x="2214975" y="1767075"/>
            <a:ext cx="2167800" cy="361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2200" b="1">
                <a:solidFill>
                  <a:schemeClr val="l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08" name="Google Shape;608;p24"/>
          <p:cNvSpPr txBox="1">
            <a:spLocks noGrp="1"/>
          </p:cNvSpPr>
          <p:nvPr>
            <p:ph type="subTitle" idx="2"/>
          </p:nvPr>
        </p:nvSpPr>
        <p:spPr>
          <a:xfrm>
            <a:off x="4761225" y="1767075"/>
            <a:ext cx="2167800" cy="361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2200" b="1">
                <a:solidFill>
                  <a:schemeClr val="l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09" name="Google Shape;609;p24"/>
          <p:cNvSpPr txBox="1">
            <a:spLocks noGrp="1"/>
          </p:cNvSpPr>
          <p:nvPr>
            <p:ph type="subTitle" idx="3"/>
          </p:nvPr>
        </p:nvSpPr>
        <p:spPr>
          <a:xfrm>
            <a:off x="2214975" y="2141863"/>
            <a:ext cx="21678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1600">
                <a:solidFill>
                  <a:schemeClr val="lt2"/>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610" name="Google Shape;610;p24"/>
          <p:cNvSpPr txBox="1">
            <a:spLocks noGrp="1"/>
          </p:cNvSpPr>
          <p:nvPr>
            <p:ph type="subTitle" idx="4"/>
          </p:nvPr>
        </p:nvSpPr>
        <p:spPr>
          <a:xfrm>
            <a:off x="4761225" y="2141863"/>
            <a:ext cx="21678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1600">
                <a:solidFill>
                  <a:schemeClr val="lt2"/>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611" name="Google Shape;611;p24"/>
          <p:cNvSpPr txBox="1">
            <a:spLocks noGrp="1"/>
          </p:cNvSpPr>
          <p:nvPr>
            <p:ph type="subTitle" idx="5"/>
          </p:nvPr>
        </p:nvSpPr>
        <p:spPr>
          <a:xfrm>
            <a:off x="2214975" y="3065375"/>
            <a:ext cx="2167800" cy="361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2200" b="1">
                <a:solidFill>
                  <a:schemeClr val="l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12" name="Google Shape;612;p24"/>
          <p:cNvSpPr txBox="1">
            <a:spLocks noGrp="1"/>
          </p:cNvSpPr>
          <p:nvPr>
            <p:ph type="subTitle" idx="6"/>
          </p:nvPr>
        </p:nvSpPr>
        <p:spPr>
          <a:xfrm>
            <a:off x="4761225" y="3065375"/>
            <a:ext cx="2167800" cy="361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2200" b="1">
                <a:solidFill>
                  <a:schemeClr val="l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13" name="Google Shape;613;p24"/>
          <p:cNvSpPr txBox="1">
            <a:spLocks noGrp="1"/>
          </p:cNvSpPr>
          <p:nvPr>
            <p:ph type="subTitle" idx="7"/>
          </p:nvPr>
        </p:nvSpPr>
        <p:spPr>
          <a:xfrm>
            <a:off x="2214975" y="3440113"/>
            <a:ext cx="21678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1600">
                <a:solidFill>
                  <a:schemeClr val="lt2"/>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614" name="Google Shape;614;p24"/>
          <p:cNvSpPr txBox="1">
            <a:spLocks noGrp="1"/>
          </p:cNvSpPr>
          <p:nvPr>
            <p:ph type="subTitle" idx="8"/>
          </p:nvPr>
        </p:nvSpPr>
        <p:spPr>
          <a:xfrm>
            <a:off x="4761225" y="3440113"/>
            <a:ext cx="21678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1600">
                <a:solidFill>
                  <a:schemeClr val="lt2"/>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615" name="Google Shape;615;p24"/>
          <p:cNvSpPr/>
          <p:nvPr/>
        </p:nvSpPr>
        <p:spPr>
          <a:xfrm rot="-5035048" flipH="1">
            <a:off x="5373790" y="594172"/>
            <a:ext cx="6829100" cy="4201641"/>
          </a:xfrm>
          <a:custGeom>
            <a:avLst/>
            <a:gdLst/>
            <a:ahLst/>
            <a:cxnLst/>
            <a:rect l="l" t="t" r="r" b="b"/>
            <a:pathLst>
              <a:path w="59643" h="36694" extrusionOk="0">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six columns">
  <p:cSld name="CUSTOM_29">
    <p:spTree>
      <p:nvGrpSpPr>
        <p:cNvPr id="1" name="Shape 616"/>
        <p:cNvGrpSpPr/>
        <p:nvPr/>
      </p:nvGrpSpPr>
      <p:grpSpPr>
        <a:xfrm>
          <a:off x="0" y="0"/>
          <a:ext cx="0" cy="0"/>
          <a:chOff x="0" y="0"/>
          <a:chExt cx="0" cy="0"/>
        </a:xfrm>
      </p:grpSpPr>
      <p:sp>
        <p:nvSpPr>
          <p:cNvPr id="617" name="Google Shape;617;p25"/>
          <p:cNvSpPr/>
          <p:nvPr/>
        </p:nvSpPr>
        <p:spPr>
          <a:xfrm>
            <a:off x="4487750" y="727477"/>
            <a:ext cx="6559985" cy="5236281"/>
          </a:xfrm>
          <a:custGeom>
            <a:avLst/>
            <a:gdLst/>
            <a:ahLst/>
            <a:cxnLst/>
            <a:rect l="l" t="t" r="r" b="b"/>
            <a:pathLst>
              <a:path w="142469" h="136664" extrusionOk="0">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25"/>
          <p:cNvSpPr/>
          <p:nvPr/>
        </p:nvSpPr>
        <p:spPr>
          <a:xfrm rot="5400000">
            <a:off x="-2563625" y="1125983"/>
            <a:ext cx="4913539" cy="3022943"/>
          </a:xfrm>
          <a:custGeom>
            <a:avLst/>
            <a:gdLst/>
            <a:ahLst/>
            <a:cxnLst/>
            <a:rect l="l" t="t" r="r" b="b"/>
            <a:pathLst>
              <a:path w="59643" h="36694" extrusionOk="0">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25"/>
          <p:cNvSpPr/>
          <p:nvPr/>
        </p:nvSpPr>
        <p:spPr>
          <a:xfrm rot="-7977677">
            <a:off x="635395" y="-298381"/>
            <a:ext cx="1601627" cy="1536805"/>
          </a:xfrm>
          <a:custGeom>
            <a:avLst/>
            <a:gdLst/>
            <a:ahLst/>
            <a:cxnLst/>
            <a:rect l="l" t="t" r="r" b="b"/>
            <a:pathLst>
              <a:path w="20582" h="19749" extrusionOk="0">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25"/>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621" name="Google Shape;621;p25"/>
          <p:cNvSpPr txBox="1">
            <a:spLocks noGrp="1"/>
          </p:cNvSpPr>
          <p:nvPr>
            <p:ph type="subTitle" idx="1"/>
          </p:nvPr>
        </p:nvSpPr>
        <p:spPr>
          <a:xfrm>
            <a:off x="1094250" y="1652438"/>
            <a:ext cx="2167800" cy="378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2200" b="1">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22" name="Google Shape;622;p25"/>
          <p:cNvSpPr txBox="1">
            <a:spLocks noGrp="1"/>
          </p:cNvSpPr>
          <p:nvPr>
            <p:ph type="subTitle" idx="2"/>
          </p:nvPr>
        </p:nvSpPr>
        <p:spPr>
          <a:xfrm>
            <a:off x="3488100" y="1652438"/>
            <a:ext cx="2167800" cy="378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2200" b="1">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23" name="Google Shape;623;p25"/>
          <p:cNvSpPr txBox="1">
            <a:spLocks noGrp="1"/>
          </p:cNvSpPr>
          <p:nvPr>
            <p:ph type="subTitle" idx="3"/>
          </p:nvPr>
        </p:nvSpPr>
        <p:spPr>
          <a:xfrm>
            <a:off x="1094250" y="2043850"/>
            <a:ext cx="21678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624" name="Google Shape;624;p25"/>
          <p:cNvSpPr txBox="1">
            <a:spLocks noGrp="1"/>
          </p:cNvSpPr>
          <p:nvPr>
            <p:ph type="subTitle" idx="4"/>
          </p:nvPr>
        </p:nvSpPr>
        <p:spPr>
          <a:xfrm>
            <a:off x="3488100" y="2043850"/>
            <a:ext cx="21678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625" name="Google Shape;625;p25"/>
          <p:cNvSpPr txBox="1">
            <a:spLocks noGrp="1"/>
          </p:cNvSpPr>
          <p:nvPr>
            <p:ph type="subTitle" idx="5"/>
          </p:nvPr>
        </p:nvSpPr>
        <p:spPr>
          <a:xfrm>
            <a:off x="5881950" y="1652438"/>
            <a:ext cx="2167800" cy="378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2200" b="1">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26" name="Google Shape;626;p25"/>
          <p:cNvSpPr txBox="1">
            <a:spLocks noGrp="1"/>
          </p:cNvSpPr>
          <p:nvPr>
            <p:ph type="subTitle" idx="6"/>
          </p:nvPr>
        </p:nvSpPr>
        <p:spPr>
          <a:xfrm>
            <a:off x="5881950" y="2043850"/>
            <a:ext cx="21678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627" name="Google Shape;627;p25"/>
          <p:cNvSpPr txBox="1">
            <a:spLocks noGrp="1"/>
          </p:cNvSpPr>
          <p:nvPr>
            <p:ph type="subTitle" idx="7"/>
          </p:nvPr>
        </p:nvSpPr>
        <p:spPr>
          <a:xfrm>
            <a:off x="1094250" y="2989363"/>
            <a:ext cx="2167800" cy="378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2200" b="1">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28" name="Google Shape;628;p25"/>
          <p:cNvSpPr txBox="1">
            <a:spLocks noGrp="1"/>
          </p:cNvSpPr>
          <p:nvPr>
            <p:ph type="subTitle" idx="8"/>
          </p:nvPr>
        </p:nvSpPr>
        <p:spPr>
          <a:xfrm>
            <a:off x="3488100" y="2989363"/>
            <a:ext cx="2167800" cy="378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2200" b="1">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29" name="Google Shape;629;p25"/>
          <p:cNvSpPr txBox="1">
            <a:spLocks noGrp="1"/>
          </p:cNvSpPr>
          <p:nvPr>
            <p:ph type="subTitle" idx="9"/>
          </p:nvPr>
        </p:nvSpPr>
        <p:spPr>
          <a:xfrm>
            <a:off x="1094250" y="3380900"/>
            <a:ext cx="21678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630" name="Google Shape;630;p25"/>
          <p:cNvSpPr txBox="1">
            <a:spLocks noGrp="1"/>
          </p:cNvSpPr>
          <p:nvPr>
            <p:ph type="subTitle" idx="13"/>
          </p:nvPr>
        </p:nvSpPr>
        <p:spPr>
          <a:xfrm>
            <a:off x="3488100" y="3380900"/>
            <a:ext cx="21678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631" name="Google Shape;631;p25"/>
          <p:cNvSpPr txBox="1">
            <a:spLocks noGrp="1"/>
          </p:cNvSpPr>
          <p:nvPr>
            <p:ph type="subTitle" idx="14"/>
          </p:nvPr>
        </p:nvSpPr>
        <p:spPr>
          <a:xfrm>
            <a:off x="5881950" y="2989363"/>
            <a:ext cx="2167800" cy="378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2200" b="1">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32" name="Google Shape;632;p25"/>
          <p:cNvSpPr txBox="1">
            <a:spLocks noGrp="1"/>
          </p:cNvSpPr>
          <p:nvPr>
            <p:ph type="subTitle" idx="15"/>
          </p:nvPr>
        </p:nvSpPr>
        <p:spPr>
          <a:xfrm>
            <a:off x="5881950" y="3380900"/>
            <a:ext cx="21678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only 1">
  <p:cSld name="CUSTOM_11">
    <p:spTree>
      <p:nvGrpSpPr>
        <p:cNvPr id="1" name="Shape 633"/>
        <p:cNvGrpSpPr/>
        <p:nvPr/>
      </p:nvGrpSpPr>
      <p:grpSpPr>
        <a:xfrm>
          <a:off x="0" y="0"/>
          <a:ext cx="0" cy="0"/>
          <a:chOff x="0" y="0"/>
          <a:chExt cx="0" cy="0"/>
        </a:xfrm>
      </p:grpSpPr>
      <p:sp>
        <p:nvSpPr>
          <p:cNvPr id="634" name="Google Shape;634;p26"/>
          <p:cNvSpPr/>
          <p:nvPr/>
        </p:nvSpPr>
        <p:spPr>
          <a:xfrm rot="-8234214" flipH="1">
            <a:off x="6462164" y="-167221"/>
            <a:ext cx="4162685" cy="2560997"/>
          </a:xfrm>
          <a:custGeom>
            <a:avLst/>
            <a:gdLst/>
            <a:ahLst/>
            <a:cxnLst/>
            <a:rect l="l" t="t" r="r" b="b"/>
            <a:pathLst>
              <a:path w="59643" h="36694" extrusionOk="0">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26"/>
          <p:cNvSpPr/>
          <p:nvPr/>
        </p:nvSpPr>
        <p:spPr>
          <a:xfrm rot="672094">
            <a:off x="-1833836" y="1849763"/>
            <a:ext cx="4680680" cy="4251900"/>
          </a:xfrm>
          <a:custGeom>
            <a:avLst/>
            <a:gdLst/>
            <a:ahLst/>
            <a:cxnLst/>
            <a:rect l="l" t="t" r="r" b="b"/>
            <a:pathLst>
              <a:path w="65181" h="59210" extrusionOk="0">
                <a:moveTo>
                  <a:pt x="23617" y="9808"/>
                </a:moveTo>
                <a:cubicBezTo>
                  <a:pt x="25785" y="15712"/>
                  <a:pt x="27153" y="21883"/>
                  <a:pt x="35092" y="17079"/>
                </a:cubicBezTo>
                <a:cubicBezTo>
                  <a:pt x="42998" y="12309"/>
                  <a:pt x="55740" y="12376"/>
                  <a:pt x="59276" y="17546"/>
                </a:cubicBezTo>
                <a:cubicBezTo>
                  <a:pt x="62812" y="22717"/>
                  <a:pt x="56140" y="30055"/>
                  <a:pt x="55940" y="36393"/>
                </a:cubicBezTo>
                <a:cubicBezTo>
                  <a:pt x="55740" y="42731"/>
                  <a:pt x="65180" y="49603"/>
                  <a:pt x="57741" y="54406"/>
                </a:cubicBezTo>
                <a:cubicBezTo>
                  <a:pt x="50303" y="59210"/>
                  <a:pt x="31556" y="57108"/>
                  <a:pt x="33224" y="47535"/>
                </a:cubicBezTo>
                <a:cubicBezTo>
                  <a:pt x="34892" y="37928"/>
                  <a:pt x="25719" y="35026"/>
                  <a:pt x="17579" y="31256"/>
                </a:cubicBezTo>
                <a:cubicBezTo>
                  <a:pt x="9440" y="27520"/>
                  <a:pt x="0" y="13744"/>
                  <a:pt x="7706" y="6872"/>
                </a:cubicBezTo>
                <a:cubicBezTo>
                  <a:pt x="15411" y="1"/>
                  <a:pt x="21449" y="3870"/>
                  <a:pt x="23617" y="980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26"/>
          <p:cNvSpPr/>
          <p:nvPr/>
        </p:nvSpPr>
        <p:spPr>
          <a:xfrm>
            <a:off x="8042975" y="3533675"/>
            <a:ext cx="775608" cy="1012954"/>
          </a:xfrm>
          <a:custGeom>
            <a:avLst/>
            <a:gdLst/>
            <a:ahLst/>
            <a:cxnLst/>
            <a:rect l="l" t="t" r="r" b="b"/>
            <a:pathLst>
              <a:path w="17277" h="22564" extrusionOk="0">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rgbClr val="A0A2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26"/>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only 2">
  <p:cSld name="CUSTOM_12">
    <p:spTree>
      <p:nvGrpSpPr>
        <p:cNvPr id="1" name="Shape 638"/>
        <p:cNvGrpSpPr/>
        <p:nvPr/>
      </p:nvGrpSpPr>
      <p:grpSpPr>
        <a:xfrm>
          <a:off x="0" y="0"/>
          <a:ext cx="0" cy="0"/>
          <a:chOff x="0" y="0"/>
          <a:chExt cx="0" cy="0"/>
        </a:xfrm>
      </p:grpSpPr>
      <p:sp>
        <p:nvSpPr>
          <p:cNvPr id="639" name="Google Shape;639;p27"/>
          <p:cNvSpPr/>
          <p:nvPr/>
        </p:nvSpPr>
        <p:spPr>
          <a:xfrm rot="-2505069" flipH="1">
            <a:off x="6267646" y="1159768"/>
            <a:ext cx="4436783" cy="3714225"/>
          </a:xfrm>
          <a:custGeom>
            <a:avLst/>
            <a:gdLst/>
            <a:ahLst/>
            <a:cxnLst/>
            <a:rect l="l" t="t" r="r" b="b"/>
            <a:pathLst>
              <a:path w="61178" h="52038" extrusionOk="0">
                <a:moveTo>
                  <a:pt x="4170" y="12043"/>
                </a:moveTo>
                <a:cubicBezTo>
                  <a:pt x="7339" y="7239"/>
                  <a:pt x="14177" y="1"/>
                  <a:pt x="24184" y="5571"/>
                </a:cubicBezTo>
                <a:cubicBezTo>
                  <a:pt x="34191" y="11142"/>
                  <a:pt x="29988" y="17146"/>
                  <a:pt x="34024" y="21249"/>
                </a:cubicBezTo>
                <a:cubicBezTo>
                  <a:pt x="38061" y="25319"/>
                  <a:pt x="43198" y="25586"/>
                  <a:pt x="51103" y="27253"/>
                </a:cubicBezTo>
                <a:cubicBezTo>
                  <a:pt x="58976" y="28921"/>
                  <a:pt x="61177" y="36093"/>
                  <a:pt x="54472" y="41664"/>
                </a:cubicBezTo>
                <a:cubicBezTo>
                  <a:pt x="47801" y="47268"/>
                  <a:pt x="33758" y="52038"/>
                  <a:pt x="26819" y="46467"/>
                </a:cubicBezTo>
                <a:cubicBezTo>
                  <a:pt x="19848" y="40930"/>
                  <a:pt x="11108" y="34826"/>
                  <a:pt x="5537" y="31590"/>
                </a:cubicBezTo>
                <a:cubicBezTo>
                  <a:pt x="0" y="28388"/>
                  <a:pt x="967" y="16879"/>
                  <a:pt x="4170" y="1204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27"/>
          <p:cNvSpPr/>
          <p:nvPr/>
        </p:nvSpPr>
        <p:spPr>
          <a:xfrm rot="3781174">
            <a:off x="-1644519" y="1806437"/>
            <a:ext cx="4267951" cy="2625760"/>
          </a:xfrm>
          <a:custGeom>
            <a:avLst/>
            <a:gdLst/>
            <a:ahLst/>
            <a:cxnLst/>
            <a:rect l="l" t="t" r="r" b="b"/>
            <a:pathLst>
              <a:path w="59643" h="36694" extrusionOk="0">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41" name="Google Shape;641;p27"/>
          <p:cNvGrpSpPr/>
          <p:nvPr/>
        </p:nvGrpSpPr>
        <p:grpSpPr>
          <a:xfrm rot="10800000" flipH="1">
            <a:off x="566191" y="1712532"/>
            <a:ext cx="1696762" cy="1688828"/>
            <a:chOff x="2414491" y="671177"/>
            <a:chExt cx="1830972" cy="1822411"/>
          </a:xfrm>
        </p:grpSpPr>
        <p:sp>
          <p:nvSpPr>
            <p:cNvPr id="642" name="Google Shape;642;p27"/>
            <p:cNvSpPr/>
            <p:nvPr/>
          </p:nvSpPr>
          <p:spPr>
            <a:xfrm>
              <a:off x="2414491" y="671177"/>
              <a:ext cx="1830972" cy="1822391"/>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27"/>
            <p:cNvSpPr/>
            <p:nvPr/>
          </p:nvSpPr>
          <p:spPr>
            <a:xfrm>
              <a:off x="2796545" y="833253"/>
              <a:ext cx="9704" cy="7538"/>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27"/>
            <p:cNvSpPr/>
            <p:nvPr/>
          </p:nvSpPr>
          <p:spPr>
            <a:xfrm>
              <a:off x="2899597" y="677633"/>
              <a:ext cx="287659" cy="242590"/>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27"/>
            <p:cNvSpPr/>
            <p:nvPr/>
          </p:nvSpPr>
          <p:spPr>
            <a:xfrm>
              <a:off x="3280608" y="671177"/>
              <a:ext cx="288742" cy="249046"/>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27"/>
            <p:cNvSpPr/>
            <p:nvPr/>
          </p:nvSpPr>
          <p:spPr>
            <a:xfrm>
              <a:off x="3662662" y="776354"/>
              <a:ext cx="109506" cy="64437"/>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27"/>
            <p:cNvSpPr/>
            <p:nvPr/>
          </p:nvSpPr>
          <p:spPr>
            <a:xfrm>
              <a:off x="3803246" y="797847"/>
              <a:ext cx="6496" cy="122378"/>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27"/>
            <p:cNvSpPr/>
            <p:nvPr/>
          </p:nvSpPr>
          <p:spPr>
            <a:xfrm>
              <a:off x="2475641" y="1246463"/>
              <a:ext cx="2205" cy="433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27"/>
            <p:cNvSpPr/>
            <p:nvPr/>
          </p:nvSpPr>
          <p:spPr>
            <a:xfrm>
              <a:off x="2616265" y="1006036"/>
              <a:ext cx="2165" cy="220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27"/>
            <p:cNvSpPr/>
            <p:nvPr/>
          </p:nvSpPr>
          <p:spPr>
            <a:xfrm>
              <a:off x="2535748" y="1119794"/>
              <a:ext cx="82681" cy="51565"/>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27"/>
            <p:cNvSpPr/>
            <p:nvPr/>
          </p:nvSpPr>
          <p:spPr>
            <a:xfrm>
              <a:off x="2711778" y="921268"/>
              <a:ext cx="287659" cy="329521"/>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27"/>
            <p:cNvSpPr/>
            <p:nvPr/>
          </p:nvSpPr>
          <p:spPr>
            <a:xfrm>
              <a:off x="3092789" y="921268"/>
              <a:ext cx="288742" cy="32843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27"/>
            <p:cNvSpPr/>
            <p:nvPr/>
          </p:nvSpPr>
          <p:spPr>
            <a:xfrm>
              <a:off x="3474843" y="921268"/>
              <a:ext cx="287659" cy="32843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27"/>
            <p:cNvSpPr/>
            <p:nvPr/>
          </p:nvSpPr>
          <p:spPr>
            <a:xfrm>
              <a:off x="3855854" y="953467"/>
              <a:ext cx="287659" cy="296240"/>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27"/>
            <p:cNvSpPr/>
            <p:nvPr/>
          </p:nvSpPr>
          <p:spPr>
            <a:xfrm>
              <a:off x="2417699" y="1498640"/>
              <a:ext cx="7538" cy="9704"/>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27"/>
            <p:cNvSpPr/>
            <p:nvPr/>
          </p:nvSpPr>
          <p:spPr>
            <a:xfrm>
              <a:off x="2518586" y="1259335"/>
              <a:ext cx="287659" cy="32843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27"/>
            <p:cNvSpPr/>
            <p:nvPr/>
          </p:nvSpPr>
          <p:spPr>
            <a:xfrm>
              <a:off x="2899597" y="1259335"/>
              <a:ext cx="287659" cy="32843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27"/>
            <p:cNvSpPr/>
            <p:nvPr/>
          </p:nvSpPr>
          <p:spPr>
            <a:xfrm>
              <a:off x="3280608" y="1259335"/>
              <a:ext cx="288742" cy="32843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27"/>
            <p:cNvSpPr/>
            <p:nvPr/>
          </p:nvSpPr>
          <p:spPr>
            <a:xfrm>
              <a:off x="3662662" y="1258252"/>
              <a:ext cx="287659" cy="329521"/>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27"/>
            <p:cNvSpPr/>
            <p:nvPr/>
          </p:nvSpPr>
          <p:spPr>
            <a:xfrm>
              <a:off x="4043673" y="1258252"/>
              <a:ext cx="193230" cy="329521"/>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27"/>
            <p:cNvSpPr/>
            <p:nvPr/>
          </p:nvSpPr>
          <p:spPr>
            <a:xfrm>
              <a:off x="2423072" y="1578074"/>
              <a:ext cx="195355" cy="32843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27"/>
            <p:cNvSpPr/>
            <p:nvPr/>
          </p:nvSpPr>
          <p:spPr>
            <a:xfrm>
              <a:off x="2711778" y="1578074"/>
              <a:ext cx="287659" cy="32843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27"/>
            <p:cNvSpPr/>
            <p:nvPr/>
          </p:nvSpPr>
          <p:spPr>
            <a:xfrm>
              <a:off x="3092789" y="1578074"/>
              <a:ext cx="288742" cy="32843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27"/>
            <p:cNvSpPr/>
            <p:nvPr/>
          </p:nvSpPr>
          <p:spPr>
            <a:xfrm>
              <a:off x="3474843" y="1578074"/>
              <a:ext cx="287659" cy="32843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27"/>
            <p:cNvSpPr/>
            <p:nvPr/>
          </p:nvSpPr>
          <p:spPr>
            <a:xfrm>
              <a:off x="3855854" y="1578074"/>
              <a:ext cx="287659" cy="32843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27"/>
            <p:cNvSpPr/>
            <p:nvPr/>
          </p:nvSpPr>
          <p:spPr>
            <a:xfrm>
              <a:off x="2518586" y="1919388"/>
              <a:ext cx="287659" cy="293033"/>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27"/>
            <p:cNvSpPr/>
            <p:nvPr/>
          </p:nvSpPr>
          <p:spPr>
            <a:xfrm>
              <a:off x="2899597" y="1919388"/>
              <a:ext cx="287659" cy="32843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27"/>
            <p:cNvSpPr/>
            <p:nvPr/>
          </p:nvSpPr>
          <p:spPr>
            <a:xfrm>
              <a:off x="3280608" y="1919388"/>
              <a:ext cx="288742" cy="32843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27"/>
            <p:cNvSpPr/>
            <p:nvPr/>
          </p:nvSpPr>
          <p:spPr>
            <a:xfrm>
              <a:off x="3662662" y="1919388"/>
              <a:ext cx="287659" cy="32843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27"/>
            <p:cNvSpPr/>
            <p:nvPr/>
          </p:nvSpPr>
          <p:spPr>
            <a:xfrm>
              <a:off x="4043673" y="1998782"/>
              <a:ext cx="78391" cy="4940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27"/>
            <p:cNvSpPr/>
            <p:nvPr/>
          </p:nvSpPr>
          <p:spPr>
            <a:xfrm>
              <a:off x="2884560" y="2317561"/>
              <a:ext cx="114879" cy="68727"/>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27"/>
            <p:cNvSpPr/>
            <p:nvPr/>
          </p:nvSpPr>
          <p:spPr>
            <a:xfrm>
              <a:off x="2852362" y="2238127"/>
              <a:ext cx="6496" cy="129916"/>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27"/>
            <p:cNvSpPr/>
            <p:nvPr/>
          </p:nvSpPr>
          <p:spPr>
            <a:xfrm>
              <a:off x="3092789" y="2238127"/>
              <a:ext cx="288742" cy="255461"/>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27"/>
            <p:cNvSpPr/>
            <p:nvPr/>
          </p:nvSpPr>
          <p:spPr>
            <a:xfrm>
              <a:off x="3474843" y="2238127"/>
              <a:ext cx="287659" cy="24796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27"/>
            <p:cNvSpPr/>
            <p:nvPr/>
          </p:nvSpPr>
          <p:spPr>
            <a:xfrm>
              <a:off x="3855854" y="2317561"/>
              <a:ext cx="12911" cy="9704"/>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76" name="Google Shape;676;p27"/>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only 3">
  <p:cSld name="CUSTOM_14">
    <p:spTree>
      <p:nvGrpSpPr>
        <p:cNvPr id="1" name="Shape 677"/>
        <p:cNvGrpSpPr/>
        <p:nvPr/>
      </p:nvGrpSpPr>
      <p:grpSpPr>
        <a:xfrm>
          <a:off x="0" y="0"/>
          <a:ext cx="0" cy="0"/>
          <a:chOff x="0" y="0"/>
          <a:chExt cx="0" cy="0"/>
        </a:xfrm>
      </p:grpSpPr>
      <p:sp>
        <p:nvSpPr>
          <p:cNvPr id="678" name="Google Shape;678;p28"/>
          <p:cNvSpPr/>
          <p:nvPr/>
        </p:nvSpPr>
        <p:spPr>
          <a:xfrm rot="5400000">
            <a:off x="-897085" y="455393"/>
            <a:ext cx="4906632" cy="4469596"/>
          </a:xfrm>
          <a:custGeom>
            <a:avLst/>
            <a:gdLst/>
            <a:ahLst/>
            <a:cxnLst/>
            <a:rect l="l" t="t" r="r" b="b"/>
            <a:pathLst>
              <a:path w="142469" h="136664" extrusionOk="0">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28"/>
          <p:cNvSpPr/>
          <p:nvPr/>
        </p:nvSpPr>
        <p:spPr>
          <a:xfrm rot="4271990">
            <a:off x="6861805" y="3034227"/>
            <a:ext cx="3403945" cy="3389831"/>
          </a:xfrm>
          <a:custGeom>
            <a:avLst/>
            <a:gdLst/>
            <a:ahLst/>
            <a:cxnLst/>
            <a:rect l="l" t="t" r="r" b="b"/>
            <a:pathLst>
              <a:path w="48235" h="48035" extrusionOk="0">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28"/>
          <p:cNvSpPr/>
          <p:nvPr/>
        </p:nvSpPr>
        <p:spPr>
          <a:xfrm>
            <a:off x="7014776" y="357427"/>
            <a:ext cx="801658" cy="707098"/>
          </a:xfrm>
          <a:custGeom>
            <a:avLst/>
            <a:gdLst/>
            <a:ahLst/>
            <a:cxnLst/>
            <a:rect l="l" t="t" r="r" b="b"/>
            <a:pathLst>
              <a:path w="13679" h="12066" extrusionOk="0">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28"/>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only 4">
  <p:cSld name="CUSTOM_15">
    <p:spTree>
      <p:nvGrpSpPr>
        <p:cNvPr id="1" name="Shape 682"/>
        <p:cNvGrpSpPr/>
        <p:nvPr/>
      </p:nvGrpSpPr>
      <p:grpSpPr>
        <a:xfrm>
          <a:off x="0" y="0"/>
          <a:ext cx="0" cy="0"/>
          <a:chOff x="0" y="0"/>
          <a:chExt cx="0" cy="0"/>
        </a:xfrm>
      </p:grpSpPr>
      <p:sp>
        <p:nvSpPr>
          <p:cNvPr id="683" name="Google Shape;683;p29"/>
          <p:cNvSpPr/>
          <p:nvPr/>
        </p:nvSpPr>
        <p:spPr>
          <a:xfrm rot="8100090">
            <a:off x="-1277624" y="-498533"/>
            <a:ext cx="4047120" cy="2489963"/>
          </a:xfrm>
          <a:custGeom>
            <a:avLst/>
            <a:gdLst/>
            <a:ahLst/>
            <a:cxnLst/>
            <a:rect l="l" t="t" r="r" b="b"/>
            <a:pathLst>
              <a:path w="59643" h="36694" extrusionOk="0">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29"/>
          <p:cNvSpPr/>
          <p:nvPr/>
        </p:nvSpPr>
        <p:spPr>
          <a:xfrm rot="-2262480" flipH="1">
            <a:off x="5470609" y="3669962"/>
            <a:ext cx="4913469" cy="3022900"/>
          </a:xfrm>
          <a:custGeom>
            <a:avLst/>
            <a:gdLst/>
            <a:ahLst/>
            <a:cxnLst/>
            <a:rect l="l" t="t" r="r" b="b"/>
            <a:pathLst>
              <a:path w="59643" h="36694" extrusionOk="0">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29"/>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686" name="Google Shape;686;p29"/>
          <p:cNvSpPr/>
          <p:nvPr/>
        </p:nvSpPr>
        <p:spPr>
          <a:xfrm rot="-7977666">
            <a:off x="7581866" y="924182"/>
            <a:ext cx="1233331" cy="1183416"/>
          </a:xfrm>
          <a:custGeom>
            <a:avLst/>
            <a:gdLst/>
            <a:ahLst/>
            <a:cxnLst/>
            <a:rect l="l" t="t" r="r" b="b"/>
            <a:pathLst>
              <a:path w="20582" h="19749" extrusionOk="0">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only 5">
  <p:cSld name="CUSTOM_16">
    <p:spTree>
      <p:nvGrpSpPr>
        <p:cNvPr id="1" name="Shape 687"/>
        <p:cNvGrpSpPr/>
        <p:nvPr/>
      </p:nvGrpSpPr>
      <p:grpSpPr>
        <a:xfrm>
          <a:off x="0" y="0"/>
          <a:ext cx="0" cy="0"/>
          <a:chOff x="0" y="0"/>
          <a:chExt cx="0" cy="0"/>
        </a:xfrm>
      </p:grpSpPr>
      <p:sp>
        <p:nvSpPr>
          <p:cNvPr id="688" name="Google Shape;688;p30"/>
          <p:cNvSpPr/>
          <p:nvPr/>
        </p:nvSpPr>
        <p:spPr>
          <a:xfrm rot="5575585">
            <a:off x="-1934287" y="-969252"/>
            <a:ext cx="4436755" cy="3714245"/>
          </a:xfrm>
          <a:custGeom>
            <a:avLst/>
            <a:gdLst/>
            <a:ahLst/>
            <a:cxnLst/>
            <a:rect l="l" t="t" r="r" b="b"/>
            <a:pathLst>
              <a:path w="61178" h="52038" extrusionOk="0">
                <a:moveTo>
                  <a:pt x="4170" y="12043"/>
                </a:moveTo>
                <a:cubicBezTo>
                  <a:pt x="7339" y="7239"/>
                  <a:pt x="14177" y="1"/>
                  <a:pt x="24184" y="5571"/>
                </a:cubicBezTo>
                <a:cubicBezTo>
                  <a:pt x="34191" y="11142"/>
                  <a:pt x="29988" y="17146"/>
                  <a:pt x="34024" y="21249"/>
                </a:cubicBezTo>
                <a:cubicBezTo>
                  <a:pt x="38061" y="25319"/>
                  <a:pt x="43198" y="25586"/>
                  <a:pt x="51103" y="27253"/>
                </a:cubicBezTo>
                <a:cubicBezTo>
                  <a:pt x="58976" y="28921"/>
                  <a:pt x="61177" y="36093"/>
                  <a:pt x="54472" y="41664"/>
                </a:cubicBezTo>
                <a:cubicBezTo>
                  <a:pt x="47801" y="47268"/>
                  <a:pt x="33758" y="52038"/>
                  <a:pt x="26819" y="46467"/>
                </a:cubicBezTo>
                <a:cubicBezTo>
                  <a:pt x="19848" y="40930"/>
                  <a:pt x="11108" y="34826"/>
                  <a:pt x="5537" y="31590"/>
                </a:cubicBezTo>
                <a:cubicBezTo>
                  <a:pt x="0" y="28388"/>
                  <a:pt x="967" y="16879"/>
                  <a:pt x="4170" y="1204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30"/>
          <p:cNvSpPr/>
          <p:nvPr/>
        </p:nvSpPr>
        <p:spPr>
          <a:xfrm>
            <a:off x="4971452" y="887873"/>
            <a:ext cx="5492180" cy="3689245"/>
          </a:xfrm>
          <a:custGeom>
            <a:avLst/>
            <a:gdLst/>
            <a:ahLst/>
            <a:cxnLst/>
            <a:rect l="l" t="t" r="r" b="b"/>
            <a:pathLst>
              <a:path w="142469" h="136664" extrusionOk="0">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30"/>
          <p:cNvSpPr/>
          <p:nvPr/>
        </p:nvSpPr>
        <p:spPr>
          <a:xfrm rot="-7977666">
            <a:off x="3954029" y="4656032"/>
            <a:ext cx="1233331" cy="1183416"/>
          </a:xfrm>
          <a:custGeom>
            <a:avLst/>
            <a:gdLst/>
            <a:ahLst/>
            <a:cxnLst/>
            <a:rect l="l" t="t" r="r" b="b"/>
            <a:pathLst>
              <a:path w="20582" h="19749" extrusionOk="0">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30"/>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91"/>
        <p:cNvGrpSpPr/>
        <p:nvPr/>
      </p:nvGrpSpPr>
      <p:grpSpPr>
        <a:xfrm>
          <a:off x="0" y="0"/>
          <a:ext cx="0" cy="0"/>
          <a:chOff x="0" y="0"/>
          <a:chExt cx="0" cy="0"/>
        </a:xfrm>
      </p:grpSpPr>
      <p:sp>
        <p:nvSpPr>
          <p:cNvPr id="92" name="Google Shape;92;p4"/>
          <p:cNvSpPr/>
          <p:nvPr/>
        </p:nvSpPr>
        <p:spPr>
          <a:xfrm rot="-1762095" flipH="1">
            <a:off x="-645480" y="2383695"/>
            <a:ext cx="2540453" cy="3781447"/>
          </a:xfrm>
          <a:custGeom>
            <a:avLst/>
            <a:gdLst/>
            <a:ahLst/>
            <a:cxnLst/>
            <a:rect l="l" t="t" r="r" b="b"/>
            <a:pathLst>
              <a:path w="142469" h="136664" extrusionOk="0">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4"/>
          <p:cNvSpPr/>
          <p:nvPr/>
        </p:nvSpPr>
        <p:spPr>
          <a:xfrm>
            <a:off x="8139625" y="1901675"/>
            <a:ext cx="1844545" cy="1627040"/>
          </a:xfrm>
          <a:custGeom>
            <a:avLst/>
            <a:gdLst/>
            <a:ahLst/>
            <a:cxnLst/>
            <a:rect l="l" t="t" r="r" b="b"/>
            <a:pathLst>
              <a:path w="13679" h="12066" extrusionOk="0">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4"/>
          <p:cNvSpPr txBox="1">
            <a:spLocks noGrp="1"/>
          </p:cNvSpPr>
          <p:nvPr>
            <p:ph type="body" idx="1"/>
          </p:nvPr>
        </p:nvSpPr>
        <p:spPr>
          <a:xfrm>
            <a:off x="713250" y="1152475"/>
            <a:ext cx="7717500" cy="3416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Clr>
                <a:schemeClr val="accent1"/>
              </a:buClr>
              <a:buSzPts val="1200"/>
              <a:buAutoNum type="arabicPeriod"/>
              <a:defRPr sz="1200"/>
            </a:lvl1pPr>
            <a:lvl2pPr marL="914400" lvl="1" indent="-304800">
              <a:spcBef>
                <a:spcPts val="0"/>
              </a:spcBef>
              <a:spcAft>
                <a:spcPts val="0"/>
              </a:spcAft>
              <a:buClr>
                <a:srgbClr val="434343"/>
              </a:buClr>
              <a:buSzPts val="1200"/>
              <a:buFont typeface="Roboto Condensed Light"/>
              <a:buAutoNum type="alphaLcPeriod"/>
              <a:defRPr/>
            </a:lvl2pPr>
            <a:lvl3pPr marL="1371600" lvl="2" indent="-304800">
              <a:spcBef>
                <a:spcPts val="0"/>
              </a:spcBef>
              <a:spcAft>
                <a:spcPts val="0"/>
              </a:spcAft>
              <a:buClr>
                <a:srgbClr val="434343"/>
              </a:buClr>
              <a:buSzPts val="1200"/>
              <a:buFont typeface="Roboto Condensed Light"/>
              <a:buAutoNum type="romanLcPeriod"/>
              <a:defRPr/>
            </a:lvl3pPr>
            <a:lvl4pPr marL="1828800" lvl="3" indent="-304800">
              <a:spcBef>
                <a:spcPts val="0"/>
              </a:spcBef>
              <a:spcAft>
                <a:spcPts val="0"/>
              </a:spcAft>
              <a:buClr>
                <a:srgbClr val="434343"/>
              </a:buClr>
              <a:buSzPts val="1200"/>
              <a:buFont typeface="Roboto Condensed Light"/>
              <a:buAutoNum type="arabicPeriod"/>
              <a:defRPr/>
            </a:lvl4pPr>
            <a:lvl5pPr marL="2286000" lvl="4" indent="-304800">
              <a:spcBef>
                <a:spcPts val="0"/>
              </a:spcBef>
              <a:spcAft>
                <a:spcPts val="0"/>
              </a:spcAft>
              <a:buClr>
                <a:srgbClr val="434343"/>
              </a:buClr>
              <a:buSzPts val="1200"/>
              <a:buFont typeface="Roboto Condensed Light"/>
              <a:buAutoNum type="alphaLcPeriod"/>
              <a:defRPr/>
            </a:lvl5pPr>
            <a:lvl6pPr marL="2743200" lvl="5" indent="-304800">
              <a:spcBef>
                <a:spcPts val="0"/>
              </a:spcBef>
              <a:spcAft>
                <a:spcPts val="0"/>
              </a:spcAft>
              <a:buClr>
                <a:srgbClr val="434343"/>
              </a:buClr>
              <a:buSzPts val="1200"/>
              <a:buFont typeface="Roboto Condensed Light"/>
              <a:buAutoNum type="romanLcPeriod"/>
              <a:defRPr/>
            </a:lvl6pPr>
            <a:lvl7pPr marL="3200400" lvl="6" indent="-304800">
              <a:spcBef>
                <a:spcPts val="0"/>
              </a:spcBef>
              <a:spcAft>
                <a:spcPts val="0"/>
              </a:spcAft>
              <a:buClr>
                <a:srgbClr val="434343"/>
              </a:buClr>
              <a:buSzPts val="1200"/>
              <a:buFont typeface="Roboto Condensed Light"/>
              <a:buAutoNum type="arabicPeriod"/>
              <a:defRPr/>
            </a:lvl7pPr>
            <a:lvl8pPr marL="3657600" lvl="7" indent="-304800">
              <a:spcBef>
                <a:spcPts val="0"/>
              </a:spcBef>
              <a:spcAft>
                <a:spcPts val="0"/>
              </a:spcAft>
              <a:buClr>
                <a:srgbClr val="434343"/>
              </a:buClr>
              <a:buSzPts val="1200"/>
              <a:buFont typeface="Roboto Condensed Light"/>
              <a:buAutoNum type="alphaLcPeriod"/>
              <a:defRPr/>
            </a:lvl8pPr>
            <a:lvl9pPr marL="4114800" lvl="8" indent="-304800">
              <a:spcBef>
                <a:spcPts val="0"/>
              </a:spcBef>
              <a:spcAft>
                <a:spcPts val="0"/>
              </a:spcAft>
              <a:buClr>
                <a:srgbClr val="434343"/>
              </a:buClr>
              <a:buSzPts val="1200"/>
              <a:buFont typeface="Roboto Condensed Light"/>
              <a:buAutoNum type="romanLcPeriod"/>
              <a:defRPr/>
            </a:lvl9pPr>
          </a:lstStyle>
          <a:p>
            <a:endParaRPr/>
          </a:p>
        </p:txBody>
      </p:sp>
      <p:sp>
        <p:nvSpPr>
          <p:cNvPr id="95" name="Google Shape;95;p4"/>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only 6">
  <p:cSld name="CUSTOM_18">
    <p:spTree>
      <p:nvGrpSpPr>
        <p:cNvPr id="1" name="Shape 692"/>
        <p:cNvGrpSpPr/>
        <p:nvPr/>
      </p:nvGrpSpPr>
      <p:grpSpPr>
        <a:xfrm>
          <a:off x="0" y="0"/>
          <a:ext cx="0" cy="0"/>
          <a:chOff x="0" y="0"/>
          <a:chExt cx="0" cy="0"/>
        </a:xfrm>
      </p:grpSpPr>
      <p:sp>
        <p:nvSpPr>
          <p:cNvPr id="693" name="Google Shape;693;p31"/>
          <p:cNvSpPr/>
          <p:nvPr/>
        </p:nvSpPr>
        <p:spPr>
          <a:xfrm rot="912733" flipH="1">
            <a:off x="-1572654" y="597947"/>
            <a:ext cx="3253667" cy="5480823"/>
          </a:xfrm>
          <a:custGeom>
            <a:avLst/>
            <a:gdLst/>
            <a:ahLst/>
            <a:cxnLst/>
            <a:rect l="l" t="t" r="r" b="b"/>
            <a:pathLst>
              <a:path w="142469" h="136664" extrusionOk="0">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rgbClr val="A0A2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31"/>
          <p:cNvSpPr/>
          <p:nvPr/>
        </p:nvSpPr>
        <p:spPr>
          <a:xfrm rot="-482288">
            <a:off x="6784912" y="-733687"/>
            <a:ext cx="3654738" cy="3639584"/>
          </a:xfrm>
          <a:custGeom>
            <a:avLst/>
            <a:gdLst/>
            <a:ahLst/>
            <a:cxnLst/>
            <a:rect l="l" t="t" r="r" b="b"/>
            <a:pathLst>
              <a:path w="48235" h="48035" extrusionOk="0">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31"/>
          <p:cNvSpPr/>
          <p:nvPr/>
        </p:nvSpPr>
        <p:spPr>
          <a:xfrm rot="3320924">
            <a:off x="8443534" y="3822428"/>
            <a:ext cx="1269688" cy="1658230"/>
          </a:xfrm>
          <a:custGeom>
            <a:avLst/>
            <a:gdLst/>
            <a:ahLst/>
            <a:cxnLst/>
            <a:rect l="l" t="t" r="r" b="b"/>
            <a:pathLst>
              <a:path w="17277" h="22564" extrusionOk="0">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31"/>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only 7">
  <p:cSld name="CUSTOM_20">
    <p:spTree>
      <p:nvGrpSpPr>
        <p:cNvPr id="1" name="Shape 697"/>
        <p:cNvGrpSpPr/>
        <p:nvPr/>
      </p:nvGrpSpPr>
      <p:grpSpPr>
        <a:xfrm>
          <a:off x="0" y="0"/>
          <a:ext cx="0" cy="0"/>
          <a:chOff x="0" y="0"/>
          <a:chExt cx="0" cy="0"/>
        </a:xfrm>
      </p:grpSpPr>
      <p:sp>
        <p:nvSpPr>
          <p:cNvPr id="698" name="Google Shape;698;p32"/>
          <p:cNvSpPr/>
          <p:nvPr/>
        </p:nvSpPr>
        <p:spPr>
          <a:xfrm rot="-5620610">
            <a:off x="8235762" y="2503251"/>
            <a:ext cx="3242370" cy="3111144"/>
          </a:xfrm>
          <a:custGeom>
            <a:avLst/>
            <a:gdLst/>
            <a:ahLst/>
            <a:cxnLst/>
            <a:rect l="l" t="t" r="r" b="b"/>
            <a:pathLst>
              <a:path w="20582" h="19749" extrusionOk="0">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32"/>
          <p:cNvSpPr/>
          <p:nvPr/>
        </p:nvSpPr>
        <p:spPr>
          <a:xfrm rot="-595142" flipH="1">
            <a:off x="-1233073" y="-485172"/>
            <a:ext cx="3397327" cy="3383240"/>
          </a:xfrm>
          <a:custGeom>
            <a:avLst/>
            <a:gdLst/>
            <a:ahLst/>
            <a:cxnLst/>
            <a:rect l="l" t="t" r="r" b="b"/>
            <a:pathLst>
              <a:path w="48235" h="48035" extrusionOk="0">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32"/>
          <p:cNvSpPr/>
          <p:nvPr/>
        </p:nvSpPr>
        <p:spPr>
          <a:xfrm rot="-7977683">
            <a:off x="6409699" y="-292300"/>
            <a:ext cx="1554661" cy="1491741"/>
          </a:xfrm>
          <a:custGeom>
            <a:avLst/>
            <a:gdLst/>
            <a:ahLst/>
            <a:cxnLst/>
            <a:rect l="l" t="t" r="r" b="b"/>
            <a:pathLst>
              <a:path w="20582" h="19749" extrusionOk="0">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32"/>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only 8">
  <p:cSld name="CUSTOM_21">
    <p:spTree>
      <p:nvGrpSpPr>
        <p:cNvPr id="1" name="Shape 702"/>
        <p:cNvGrpSpPr/>
        <p:nvPr/>
      </p:nvGrpSpPr>
      <p:grpSpPr>
        <a:xfrm>
          <a:off x="0" y="0"/>
          <a:ext cx="0" cy="0"/>
          <a:chOff x="0" y="0"/>
          <a:chExt cx="0" cy="0"/>
        </a:xfrm>
      </p:grpSpPr>
      <p:sp>
        <p:nvSpPr>
          <p:cNvPr id="703" name="Google Shape;703;p33"/>
          <p:cNvSpPr/>
          <p:nvPr/>
        </p:nvSpPr>
        <p:spPr>
          <a:xfrm rot="-5400000" flipH="1">
            <a:off x="5697375" y="631183"/>
            <a:ext cx="4913539" cy="3022943"/>
          </a:xfrm>
          <a:custGeom>
            <a:avLst/>
            <a:gdLst/>
            <a:ahLst/>
            <a:cxnLst/>
            <a:rect l="l" t="t" r="r" b="b"/>
            <a:pathLst>
              <a:path w="59643" h="36694" extrusionOk="0">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33"/>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grpSp>
        <p:nvGrpSpPr>
          <p:cNvPr id="705" name="Google Shape;705;p33"/>
          <p:cNvGrpSpPr/>
          <p:nvPr/>
        </p:nvGrpSpPr>
        <p:grpSpPr>
          <a:xfrm rot="10800000" flipH="1">
            <a:off x="-776141" y="2015093"/>
            <a:ext cx="2087674" cy="2077913"/>
            <a:chOff x="2414491" y="671177"/>
            <a:chExt cx="1830972" cy="1822411"/>
          </a:xfrm>
        </p:grpSpPr>
        <p:sp>
          <p:nvSpPr>
            <p:cNvPr id="706" name="Google Shape;706;p33"/>
            <p:cNvSpPr/>
            <p:nvPr/>
          </p:nvSpPr>
          <p:spPr>
            <a:xfrm>
              <a:off x="2414491" y="671177"/>
              <a:ext cx="1830972" cy="1822391"/>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33"/>
            <p:cNvSpPr/>
            <p:nvPr/>
          </p:nvSpPr>
          <p:spPr>
            <a:xfrm>
              <a:off x="2796545" y="833253"/>
              <a:ext cx="9704" cy="7538"/>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33"/>
            <p:cNvSpPr/>
            <p:nvPr/>
          </p:nvSpPr>
          <p:spPr>
            <a:xfrm>
              <a:off x="2899597" y="677633"/>
              <a:ext cx="287659" cy="242590"/>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33"/>
            <p:cNvSpPr/>
            <p:nvPr/>
          </p:nvSpPr>
          <p:spPr>
            <a:xfrm>
              <a:off x="3280608" y="671177"/>
              <a:ext cx="288742" cy="249046"/>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33"/>
            <p:cNvSpPr/>
            <p:nvPr/>
          </p:nvSpPr>
          <p:spPr>
            <a:xfrm>
              <a:off x="3662662" y="776354"/>
              <a:ext cx="109506" cy="64437"/>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33"/>
            <p:cNvSpPr/>
            <p:nvPr/>
          </p:nvSpPr>
          <p:spPr>
            <a:xfrm>
              <a:off x="3803246" y="797847"/>
              <a:ext cx="6496" cy="122378"/>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33"/>
            <p:cNvSpPr/>
            <p:nvPr/>
          </p:nvSpPr>
          <p:spPr>
            <a:xfrm>
              <a:off x="2475641" y="1246463"/>
              <a:ext cx="2205" cy="433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33"/>
            <p:cNvSpPr/>
            <p:nvPr/>
          </p:nvSpPr>
          <p:spPr>
            <a:xfrm>
              <a:off x="2616265" y="1006036"/>
              <a:ext cx="2165" cy="220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33"/>
            <p:cNvSpPr/>
            <p:nvPr/>
          </p:nvSpPr>
          <p:spPr>
            <a:xfrm>
              <a:off x="2535748" y="1119794"/>
              <a:ext cx="82681" cy="51565"/>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33"/>
            <p:cNvSpPr/>
            <p:nvPr/>
          </p:nvSpPr>
          <p:spPr>
            <a:xfrm>
              <a:off x="2711778" y="921268"/>
              <a:ext cx="287659" cy="329521"/>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33"/>
            <p:cNvSpPr/>
            <p:nvPr/>
          </p:nvSpPr>
          <p:spPr>
            <a:xfrm>
              <a:off x="3092789" y="921268"/>
              <a:ext cx="288742" cy="32843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33"/>
            <p:cNvSpPr/>
            <p:nvPr/>
          </p:nvSpPr>
          <p:spPr>
            <a:xfrm>
              <a:off x="3474843" y="921268"/>
              <a:ext cx="287659" cy="32843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33"/>
            <p:cNvSpPr/>
            <p:nvPr/>
          </p:nvSpPr>
          <p:spPr>
            <a:xfrm>
              <a:off x="3855854" y="953467"/>
              <a:ext cx="287659" cy="296240"/>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33"/>
            <p:cNvSpPr/>
            <p:nvPr/>
          </p:nvSpPr>
          <p:spPr>
            <a:xfrm>
              <a:off x="2417699" y="1498640"/>
              <a:ext cx="7538" cy="9704"/>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33"/>
            <p:cNvSpPr/>
            <p:nvPr/>
          </p:nvSpPr>
          <p:spPr>
            <a:xfrm>
              <a:off x="2518586" y="1259335"/>
              <a:ext cx="287659" cy="32843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33"/>
            <p:cNvSpPr/>
            <p:nvPr/>
          </p:nvSpPr>
          <p:spPr>
            <a:xfrm>
              <a:off x="2899597" y="1259335"/>
              <a:ext cx="287659" cy="32843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33"/>
            <p:cNvSpPr/>
            <p:nvPr/>
          </p:nvSpPr>
          <p:spPr>
            <a:xfrm>
              <a:off x="3280608" y="1259335"/>
              <a:ext cx="288742" cy="32843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33"/>
            <p:cNvSpPr/>
            <p:nvPr/>
          </p:nvSpPr>
          <p:spPr>
            <a:xfrm>
              <a:off x="3662662" y="1258252"/>
              <a:ext cx="287659" cy="329521"/>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33"/>
            <p:cNvSpPr/>
            <p:nvPr/>
          </p:nvSpPr>
          <p:spPr>
            <a:xfrm>
              <a:off x="4043673" y="1258252"/>
              <a:ext cx="193230" cy="329521"/>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33"/>
            <p:cNvSpPr/>
            <p:nvPr/>
          </p:nvSpPr>
          <p:spPr>
            <a:xfrm>
              <a:off x="2423072" y="1578074"/>
              <a:ext cx="195355" cy="32843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33"/>
            <p:cNvSpPr/>
            <p:nvPr/>
          </p:nvSpPr>
          <p:spPr>
            <a:xfrm>
              <a:off x="2711778" y="1578074"/>
              <a:ext cx="287659" cy="32843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33"/>
            <p:cNvSpPr/>
            <p:nvPr/>
          </p:nvSpPr>
          <p:spPr>
            <a:xfrm>
              <a:off x="3092789" y="1578074"/>
              <a:ext cx="288742" cy="32843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33"/>
            <p:cNvSpPr/>
            <p:nvPr/>
          </p:nvSpPr>
          <p:spPr>
            <a:xfrm>
              <a:off x="3474843" y="1578074"/>
              <a:ext cx="287659" cy="32843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33"/>
            <p:cNvSpPr/>
            <p:nvPr/>
          </p:nvSpPr>
          <p:spPr>
            <a:xfrm>
              <a:off x="3855854" y="1578074"/>
              <a:ext cx="287659" cy="32843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33"/>
            <p:cNvSpPr/>
            <p:nvPr/>
          </p:nvSpPr>
          <p:spPr>
            <a:xfrm>
              <a:off x="2518586" y="1919388"/>
              <a:ext cx="287659" cy="293033"/>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33"/>
            <p:cNvSpPr/>
            <p:nvPr/>
          </p:nvSpPr>
          <p:spPr>
            <a:xfrm>
              <a:off x="2899597" y="1919388"/>
              <a:ext cx="287659" cy="32843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33"/>
            <p:cNvSpPr/>
            <p:nvPr/>
          </p:nvSpPr>
          <p:spPr>
            <a:xfrm>
              <a:off x="3280608" y="1919388"/>
              <a:ext cx="288742" cy="32843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33"/>
            <p:cNvSpPr/>
            <p:nvPr/>
          </p:nvSpPr>
          <p:spPr>
            <a:xfrm>
              <a:off x="3662662" y="1919388"/>
              <a:ext cx="287659" cy="32843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33"/>
            <p:cNvSpPr/>
            <p:nvPr/>
          </p:nvSpPr>
          <p:spPr>
            <a:xfrm>
              <a:off x="4043673" y="1998782"/>
              <a:ext cx="78391" cy="4940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33"/>
            <p:cNvSpPr/>
            <p:nvPr/>
          </p:nvSpPr>
          <p:spPr>
            <a:xfrm>
              <a:off x="2884560" y="2317561"/>
              <a:ext cx="114879" cy="68727"/>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33"/>
            <p:cNvSpPr/>
            <p:nvPr/>
          </p:nvSpPr>
          <p:spPr>
            <a:xfrm>
              <a:off x="2852362" y="2238127"/>
              <a:ext cx="6496" cy="129916"/>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33"/>
            <p:cNvSpPr/>
            <p:nvPr/>
          </p:nvSpPr>
          <p:spPr>
            <a:xfrm>
              <a:off x="3092789" y="2238127"/>
              <a:ext cx="288742" cy="255461"/>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33"/>
            <p:cNvSpPr/>
            <p:nvPr/>
          </p:nvSpPr>
          <p:spPr>
            <a:xfrm>
              <a:off x="3474843" y="2238127"/>
              <a:ext cx="287659" cy="24796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33"/>
            <p:cNvSpPr/>
            <p:nvPr/>
          </p:nvSpPr>
          <p:spPr>
            <a:xfrm>
              <a:off x="3855854" y="2317561"/>
              <a:ext cx="12911" cy="9704"/>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Section header 1">
  <p:cSld name="CUSTOM_6">
    <p:spTree>
      <p:nvGrpSpPr>
        <p:cNvPr id="1" name="Shape 740"/>
        <p:cNvGrpSpPr/>
        <p:nvPr/>
      </p:nvGrpSpPr>
      <p:grpSpPr>
        <a:xfrm>
          <a:off x="0" y="0"/>
          <a:ext cx="0" cy="0"/>
          <a:chOff x="0" y="0"/>
          <a:chExt cx="0" cy="0"/>
        </a:xfrm>
      </p:grpSpPr>
      <p:sp>
        <p:nvSpPr>
          <p:cNvPr id="741" name="Google Shape;741;p34"/>
          <p:cNvSpPr/>
          <p:nvPr/>
        </p:nvSpPr>
        <p:spPr>
          <a:xfrm rot="-2187687">
            <a:off x="6997415" y="2824325"/>
            <a:ext cx="1938838" cy="3305612"/>
          </a:xfrm>
          <a:custGeom>
            <a:avLst/>
            <a:gdLst/>
            <a:ahLst/>
            <a:cxnLst/>
            <a:rect l="l" t="t" r="r" b="b"/>
            <a:pathLst>
              <a:path w="19210" h="32752" extrusionOk="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34"/>
          <p:cNvSpPr/>
          <p:nvPr/>
        </p:nvSpPr>
        <p:spPr>
          <a:xfrm rot="1855510">
            <a:off x="2523490" y="193756"/>
            <a:ext cx="4979106" cy="4104445"/>
          </a:xfrm>
          <a:custGeom>
            <a:avLst/>
            <a:gdLst/>
            <a:ahLst/>
            <a:cxnLst/>
            <a:rect l="l" t="t" r="r" b="b"/>
            <a:pathLst>
              <a:path w="59243" h="48836" extrusionOk="0">
                <a:moveTo>
                  <a:pt x="27153" y="9007"/>
                </a:moveTo>
                <a:cubicBezTo>
                  <a:pt x="33591" y="9007"/>
                  <a:pt x="31990" y="9240"/>
                  <a:pt x="38094" y="5071"/>
                </a:cubicBezTo>
                <a:cubicBezTo>
                  <a:pt x="44232" y="901"/>
                  <a:pt x="51737" y="0"/>
                  <a:pt x="55473" y="5071"/>
                </a:cubicBezTo>
                <a:cubicBezTo>
                  <a:pt x="59243" y="10108"/>
                  <a:pt x="46800" y="16346"/>
                  <a:pt x="46767" y="22483"/>
                </a:cubicBezTo>
                <a:cubicBezTo>
                  <a:pt x="46734" y="28621"/>
                  <a:pt x="48768" y="48835"/>
                  <a:pt x="28354" y="48835"/>
                </a:cubicBezTo>
                <a:cubicBezTo>
                  <a:pt x="7939" y="48835"/>
                  <a:pt x="0" y="22583"/>
                  <a:pt x="8973" y="14011"/>
                </a:cubicBezTo>
                <a:cubicBezTo>
                  <a:pt x="17946" y="5471"/>
                  <a:pt x="20715" y="9007"/>
                  <a:pt x="27153" y="900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34"/>
          <p:cNvSpPr/>
          <p:nvPr/>
        </p:nvSpPr>
        <p:spPr>
          <a:xfrm rot="10800000" flipH="1">
            <a:off x="242450" y="2888462"/>
            <a:ext cx="1774800" cy="1774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44" name="Google Shape;744;p34"/>
          <p:cNvGrpSpPr/>
          <p:nvPr/>
        </p:nvGrpSpPr>
        <p:grpSpPr>
          <a:xfrm rot="10800000" flipH="1">
            <a:off x="955516" y="2266845"/>
            <a:ext cx="1696762" cy="1688828"/>
            <a:chOff x="2414491" y="671177"/>
            <a:chExt cx="1830972" cy="1822411"/>
          </a:xfrm>
        </p:grpSpPr>
        <p:sp>
          <p:nvSpPr>
            <p:cNvPr id="745" name="Google Shape;745;p34"/>
            <p:cNvSpPr/>
            <p:nvPr/>
          </p:nvSpPr>
          <p:spPr>
            <a:xfrm>
              <a:off x="2414491" y="671177"/>
              <a:ext cx="1830972" cy="1822391"/>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34"/>
            <p:cNvSpPr/>
            <p:nvPr/>
          </p:nvSpPr>
          <p:spPr>
            <a:xfrm>
              <a:off x="2796545" y="833253"/>
              <a:ext cx="9704" cy="7538"/>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34"/>
            <p:cNvSpPr/>
            <p:nvPr/>
          </p:nvSpPr>
          <p:spPr>
            <a:xfrm>
              <a:off x="2899597" y="677633"/>
              <a:ext cx="287659" cy="242590"/>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34"/>
            <p:cNvSpPr/>
            <p:nvPr/>
          </p:nvSpPr>
          <p:spPr>
            <a:xfrm>
              <a:off x="3280608" y="671177"/>
              <a:ext cx="288742" cy="249046"/>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34"/>
            <p:cNvSpPr/>
            <p:nvPr/>
          </p:nvSpPr>
          <p:spPr>
            <a:xfrm>
              <a:off x="3662662" y="776354"/>
              <a:ext cx="109506" cy="64437"/>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34"/>
            <p:cNvSpPr/>
            <p:nvPr/>
          </p:nvSpPr>
          <p:spPr>
            <a:xfrm>
              <a:off x="3803246" y="797847"/>
              <a:ext cx="6496" cy="122378"/>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34"/>
            <p:cNvSpPr/>
            <p:nvPr/>
          </p:nvSpPr>
          <p:spPr>
            <a:xfrm>
              <a:off x="2475641" y="1246463"/>
              <a:ext cx="2205" cy="433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34"/>
            <p:cNvSpPr/>
            <p:nvPr/>
          </p:nvSpPr>
          <p:spPr>
            <a:xfrm>
              <a:off x="2616265" y="1006036"/>
              <a:ext cx="2165" cy="220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34"/>
            <p:cNvSpPr/>
            <p:nvPr/>
          </p:nvSpPr>
          <p:spPr>
            <a:xfrm>
              <a:off x="2535748" y="1119794"/>
              <a:ext cx="82681" cy="51565"/>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34"/>
            <p:cNvSpPr/>
            <p:nvPr/>
          </p:nvSpPr>
          <p:spPr>
            <a:xfrm>
              <a:off x="2711778" y="921268"/>
              <a:ext cx="287659" cy="329521"/>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34"/>
            <p:cNvSpPr/>
            <p:nvPr/>
          </p:nvSpPr>
          <p:spPr>
            <a:xfrm>
              <a:off x="3092789" y="921268"/>
              <a:ext cx="288742" cy="32843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34"/>
            <p:cNvSpPr/>
            <p:nvPr/>
          </p:nvSpPr>
          <p:spPr>
            <a:xfrm>
              <a:off x="3474843" y="921268"/>
              <a:ext cx="287659" cy="32843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34"/>
            <p:cNvSpPr/>
            <p:nvPr/>
          </p:nvSpPr>
          <p:spPr>
            <a:xfrm>
              <a:off x="3855854" y="953467"/>
              <a:ext cx="287659" cy="296240"/>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34"/>
            <p:cNvSpPr/>
            <p:nvPr/>
          </p:nvSpPr>
          <p:spPr>
            <a:xfrm>
              <a:off x="2417699" y="1498640"/>
              <a:ext cx="7538" cy="9704"/>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34"/>
            <p:cNvSpPr/>
            <p:nvPr/>
          </p:nvSpPr>
          <p:spPr>
            <a:xfrm>
              <a:off x="2518586" y="1259335"/>
              <a:ext cx="287659" cy="32843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34"/>
            <p:cNvSpPr/>
            <p:nvPr/>
          </p:nvSpPr>
          <p:spPr>
            <a:xfrm>
              <a:off x="2899597" y="1259335"/>
              <a:ext cx="287659" cy="32843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34"/>
            <p:cNvSpPr/>
            <p:nvPr/>
          </p:nvSpPr>
          <p:spPr>
            <a:xfrm>
              <a:off x="3280608" y="1259335"/>
              <a:ext cx="288742" cy="32843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34"/>
            <p:cNvSpPr/>
            <p:nvPr/>
          </p:nvSpPr>
          <p:spPr>
            <a:xfrm>
              <a:off x="3662662" y="1258252"/>
              <a:ext cx="287659" cy="329521"/>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34"/>
            <p:cNvSpPr/>
            <p:nvPr/>
          </p:nvSpPr>
          <p:spPr>
            <a:xfrm>
              <a:off x="4043673" y="1258252"/>
              <a:ext cx="193230" cy="329521"/>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34"/>
            <p:cNvSpPr/>
            <p:nvPr/>
          </p:nvSpPr>
          <p:spPr>
            <a:xfrm>
              <a:off x="2423072" y="1578074"/>
              <a:ext cx="195355" cy="32843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34"/>
            <p:cNvSpPr/>
            <p:nvPr/>
          </p:nvSpPr>
          <p:spPr>
            <a:xfrm>
              <a:off x="2711778" y="1578074"/>
              <a:ext cx="287659" cy="32843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34"/>
            <p:cNvSpPr/>
            <p:nvPr/>
          </p:nvSpPr>
          <p:spPr>
            <a:xfrm>
              <a:off x="3092789" y="1578074"/>
              <a:ext cx="288742" cy="32843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34"/>
            <p:cNvSpPr/>
            <p:nvPr/>
          </p:nvSpPr>
          <p:spPr>
            <a:xfrm>
              <a:off x="3474843" y="1578074"/>
              <a:ext cx="287659" cy="32843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34"/>
            <p:cNvSpPr/>
            <p:nvPr/>
          </p:nvSpPr>
          <p:spPr>
            <a:xfrm>
              <a:off x="3855854" y="1578074"/>
              <a:ext cx="287659" cy="32843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34"/>
            <p:cNvSpPr/>
            <p:nvPr/>
          </p:nvSpPr>
          <p:spPr>
            <a:xfrm>
              <a:off x="2518586" y="1919388"/>
              <a:ext cx="287659" cy="293033"/>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34"/>
            <p:cNvSpPr/>
            <p:nvPr/>
          </p:nvSpPr>
          <p:spPr>
            <a:xfrm>
              <a:off x="2899597" y="1919388"/>
              <a:ext cx="287659" cy="32843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34"/>
            <p:cNvSpPr/>
            <p:nvPr/>
          </p:nvSpPr>
          <p:spPr>
            <a:xfrm>
              <a:off x="3280608" y="1919388"/>
              <a:ext cx="288742" cy="32843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34"/>
            <p:cNvSpPr/>
            <p:nvPr/>
          </p:nvSpPr>
          <p:spPr>
            <a:xfrm>
              <a:off x="3662662" y="1919388"/>
              <a:ext cx="287659" cy="32843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34"/>
            <p:cNvSpPr/>
            <p:nvPr/>
          </p:nvSpPr>
          <p:spPr>
            <a:xfrm>
              <a:off x="4043673" y="1998782"/>
              <a:ext cx="78391" cy="4940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34"/>
            <p:cNvSpPr/>
            <p:nvPr/>
          </p:nvSpPr>
          <p:spPr>
            <a:xfrm>
              <a:off x="2884560" y="2317561"/>
              <a:ext cx="114879" cy="68727"/>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34"/>
            <p:cNvSpPr/>
            <p:nvPr/>
          </p:nvSpPr>
          <p:spPr>
            <a:xfrm>
              <a:off x="2852362" y="2238127"/>
              <a:ext cx="6496" cy="129916"/>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34"/>
            <p:cNvSpPr/>
            <p:nvPr/>
          </p:nvSpPr>
          <p:spPr>
            <a:xfrm>
              <a:off x="3092789" y="2238127"/>
              <a:ext cx="288742" cy="255461"/>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34"/>
            <p:cNvSpPr/>
            <p:nvPr/>
          </p:nvSpPr>
          <p:spPr>
            <a:xfrm>
              <a:off x="3474843" y="2238127"/>
              <a:ext cx="287659" cy="24796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34"/>
            <p:cNvSpPr/>
            <p:nvPr/>
          </p:nvSpPr>
          <p:spPr>
            <a:xfrm>
              <a:off x="3855854" y="2317561"/>
              <a:ext cx="12911" cy="9704"/>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9" name="Google Shape;779;p34"/>
          <p:cNvSpPr/>
          <p:nvPr/>
        </p:nvSpPr>
        <p:spPr>
          <a:xfrm rot="-7977683">
            <a:off x="6033949" y="548625"/>
            <a:ext cx="1554661" cy="1491741"/>
          </a:xfrm>
          <a:custGeom>
            <a:avLst/>
            <a:gdLst/>
            <a:ahLst/>
            <a:cxnLst/>
            <a:rect l="l" t="t" r="r" b="b"/>
            <a:pathLst>
              <a:path w="20582" h="19749" extrusionOk="0">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34">
            <a:hlinkClick r:id="" action="ppaction://noaction"/>
          </p:cNvPr>
          <p:cNvSpPr txBox="1">
            <a:spLocks noGrp="1"/>
          </p:cNvSpPr>
          <p:nvPr>
            <p:ph type="title"/>
          </p:nvPr>
        </p:nvSpPr>
        <p:spPr>
          <a:xfrm>
            <a:off x="2019300" y="1960425"/>
            <a:ext cx="5105400" cy="1213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54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781" name="Google Shape;781;p34"/>
          <p:cNvSpPr txBox="1">
            <a:spLocks noGrp="1"/>
          </p:cNvSpPr>
          <p:nvPr>
            <p:ph type="title" idx="2" hasCustomPrompt="1"/>
          </p:nvPr>
        </p:nvSpPr>
        <p:spPr>
          <a:xfrm>
            <a:off x="2019300" y="914400"/>
            <a:ext cx="5105400" cy="1213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7500">
                <a:solidFill>
                  <a:schemeClr val="accent1"/>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Section header 2">
  <p:cSld name="CUSTOM_8">
    <p:spTree>
      <p:nvGrpSpPr>
        <p:cNvPr id="1" name="Shape 782"/>
        <p:cNvGrpSpPr/>
        <p:nvPr/>
      </p:nvGrpSpPr>
      <p:grpSpPr>
        <a:xfrm>
          <a:off x="0" y="0"/>
          <a:ext cx="0" cy="0"/>
          <a:chOff x="0" y="0"/>
          <a:chExt cx="0" cy="0"/>
        </a:xfrm>
      </p:grpSpPr>
      <p:sp>
        <p:nvSpPr>
          <p:cNvPr id="783" name="Google Shape;783;p35"/>
          <p:cNvSpPr/>
          <p:nvPr/>
        </p:nvSpPr>
        <p:spPr>
          <a:xfrm rot="-7977683">
            <a:off x="1484724" y="1516400"/>
            <a:ext cx="1554661" cy="1491741"/>
          </a:xfrm>
          <a:custGeom>
            <a:avLst/>
            <a:gdLst/>
            <a:ahLst/>
            <a:cxnLst/>
            <a:rect l="l" t="t" r="r" b="b"/>
            <a:pathLst>
              <a:path w="20582" h="19749" extrusionOk="0">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35"/>
          <p:cNvSpPr/>
          <p:nvPr/>
        </p:nvSpPr>
        <p:spPr>
          <a:xfrm rot="288619" flipH="1">
            <a:off x="-1415244" y="1158707"/>
            <a:ext cx="4829256" cy="4940052"/>
          </a:xfrm>
          <a:custGeom>
            <a:avLst/>
            <a:gdLst/>
            <a:ahLst/>
            <a:cxnLst/>
            <a:rect l="l" t="t" r="r" b="b"/>
            <a:pathLst>
              <a:path w="142469" h="136664" extrusionOk="0">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35"/>
          <p:cNvSpPr/>
          <p:nvPr/>
        </p:nvSpPr>
        <p:spPr>
          <a:xfrm rot="-8533595">
            <a:off x="7105388" y="-706575"/>
            <a:ext cx="1938828" cy="3305595"/>
          </a:xfrm>
          <a:custGeom>
            <a:avLst/>
            <a:gdLst/>
            <a:ahLst/>
            <a:cxnLst/>
            <a:rect l="l" t="t" r="r" b="b"/>
            <a:pathLst>
              <a:path w="19210" h="32752" extrusionOk="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35"/>
          <p:cNvSpPr/>
          <p:nvPr/>
        </p:nvSpPr>
        <p:spPr>
          <a:xfrm>
            <a:off x="6970750" y="2154714"/>
            <a:ext cx="1460036" cy="1906827"/>
          </a:xfrm>
          <a:custGeom>
            <a:avLst/>
            <a:gdLst/>
            <a:ahLst/>
            <a:cxnLst/>
            <a:rect l="l" t="t" r="r" b="b"/>
            <a:pathLst>
              <a:path w="17277" h="22564" extrusionOk="0">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87" name="Google Shape;787;p35"/>
          <p:cNvGrpSpPr/>
          <p:nvPr/>
        </p:nvGrpSpPr>
        <p:grpSpPr>
          <a:xfrm>
            <a:off x="6247704" y="2777002"/>
            <a:ext cx="1830972" cy="1822411"/>
            <a:chOff x="2414491" y="671177"/>
            <a:chExt cx="1830972" cy="1822411"/>
          </a:xfrm>
        </p:grpSpPr>
        <p:sp>
          <p:nvSpPr>
            <p:cNvPr id="788" name="Google Shape;788;p35"/>
            <p:cNvSpPr/>
            <p:nvPr/>
          </p:nvSpPr>
          <p:spPr>
            <a:xfrm>
              <a:off x="2414491" y="671177"/>
              <a:ext cx="1830972" cy="1822391"/>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35"/>
            <p:cNvSpPr/>
            <p:nvPr/>
          </p:nvSpPr>
          <p:spPr>
            <a:xfrm>
              <a:off x="2796545" y="833253"/>
              <a:ext cx="9704" cy="7538"/>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35"/>
            <p:cNvSpPr/>
            <p:nvPr/>
          </p:nvSpPr>
          <p:spPr>
            <a:xfrm>
              <a:off x="2899597" y="677633"/>
              <a:ext cx="287659" cy="242590"/>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35"/>
            <p:cNvSpPr/>
            <p:nvPr/>
          </p:nvSpPr>
          <p:spPr>
            <a:xfrm>
              <a:off x="3280608" y="671177"/>
              <a:ext cx="288742" cy="249046"/>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35"/>
            <p:cNvSpPr/>
            <p:nvPr/>
          </p:nvSpPr>
          <p:spPr>
            <a:xfrm>
              <a:off x="3662662" y="776354"/>
              <a:ext cx="109506" cy="64437"/>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35"/>
            <p:cNvSpPr/>
            <p:nvPr/>
          </p:nvSpPr>
          <p:spPr>
            <a:xfrm>
              <a:off x="3803246" y="797847"/>
              <a:ext cx="6496" cy="122378"/>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35"/>
            <p:cNvSpPr/>
            <p:nvPr/>
          </p:nvSpPr>
          <p:spPr>
            <a:xfrm>
              <a:off x="2475641" y="1246463"/>
              <a:ext cx="2205" cy="433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35"/>
            <p:cNvSpPr/>
            <p:nvPr/>
          </p:nvSpPr>
          <p:spPr>
            <a:xfrm>
              <a:off x="2616265" y="1006036"/>
              <a:ext cx="2165" cy="220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35"/>
            <p:cNvSpPr/>
            <p:nvPr/>
          </p:nvSpPr>
          <p:spPr>
            <a:xfrm>
              <a:off x="2535748" y="1119794"/>
              <a:ext cx="82681" cy="51565"/>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35"/>
            <p:cNvSpPr/>
            <p:nvPr/>
          </p:nvSpPr>
          <p:spPr>
            <a:xfrm>
              <a:off x="2711778" y="921268"/>
              <a:ext cx="287659" cy="329521"/>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35"/>
            <p:cNvSpPr/>
            <p:nvPr/>
          </p:nvSpPr>
          <p:spPr>
            <a:xfrm>
              <a:off x="3092789" y="921268"/>
              <a:ext cx="288742" cy="32843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35"/>
            <p:cNvSpPr/>
            <p:nvPr/>
          </p:nvSpPr>
          <p:spPr>
            <a:xfrm>
              <a:off x="3474843" y="921268"/>
              <a:ext cx="287659" cy="32843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35"/>
            <p:cNvSpPr/>
            <p:nvPr/>
          </p:nvSpPr>
          <p:spPr>
            <a:xfrm>
              <a:off x="3855854" y="953467"/>
              <a:ext cx="287659" cy="296240"/>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35"/>
            <p:cNvSpPr/>
            <p:nvPr/>
          </p:nvSpPr>
          <p:spPr>
            <a:xfrm>
              <a:off x="2417699" y="1498640"/>
              <a:ext cx="7538" cy="9704"/>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35"/>
            <p:cNvSpPr/>
            <p:nvPr/>
          </p:nvSpPr>
          <p:spPr>
            <a:xfrm>
              <a:off x="2518586" y="1259335"/>
              <a:ext cx="287659" cy="32843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35"/>
            <p:cNvSpPr/>
            <p:nvPr/>
          </p:nvSpPr>
          <p:spPr>
            <a:xfrm>
              <a:off x="2899597" y="1259335"/>
              <a:ext cx="287659" cy="32843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35"/>
            <p:cNvSpPr/>
            <p:nvPr/>
          </p:nvSpPr>
          <p:spPr>
            <a:xfrm>
              <a:off x="3280608" y="1259335"/>
              <a:ext cx="288742" cy="32843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35"/>
            <p:cNvSpPr/>
            <p:nvPr/>
          </p:nvSpPr>
          <p:spPr>
            <a:xfrm>
              <a:off x="3662662" y="1258252"/>
              <a:ext cx="287659" cy="329521"/>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35"/>
            <p:cNvSpPr/>
            <p:nvPr/>
          </p:nvSpPr>
          <p:spPr>
            <a:xfrm>
              <a:off x="4043673" y="1258252"/>
              <a:ext cx="193230" cy="329521"/>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35"/>
            <p:cNvSpPr/>
            <p:nvPr/>
          </p:nvSpPr>
          <p:spPr>
            <a:xfrm>
              <a:off x="2423072" y="1578074"/>
              <a:ext cx="195355" cy="32843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35"/>
            <p:cNvSpPr/>
            <p:nvPr/>
          </p:nvSpPr>
          <p:spPr>
            <a:xfrm>
              <a:off x="2711778" y="1578074"/>
              <a:ext cx="287659" cy="32843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35"/>
            <p:cNvSpPr/>
            <p:nvPr/>
          </p:nvSpPr>
          <p:spPr>
            <a:xfrm>
              <a:off x="3092789" y="1578074"/>
              <a:ext cx="288742" cy="32843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35"/>
            <p:cNvSpPr/>
            <p:nvPr/>
          </p:nvSpPr>
          <p:spPr>
            <a:xfrm>
              <a:off x="3474843" y="1578074"/>
              <a:ext cx="287659" cy="32843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35"/>
            <p:cNvSpPr/>
            <p:nvPr/>
          </p:nvSpPr>
          <p:spPr>
            <a:xfrm>
              <a:off x="3855854" y="1578074"/>
              <a:ext cx="287659" cy="32843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35"/>
            <p:cNvSpPr/>
            <p:nvPr/>
          </p:nvSpPr>
          <p:spPr>
            <a:xfrm>
              <a:off x="2518586" y="1919388"/>
              <a:ext cx="287659" cy="293033"/>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35"/>
            <p:cNvSpPr/>
            <p:nvPr/>
          </p:nvSpPr>
          <p:spPr>
            <a:xfrm>
              <a:off x="2899597" y="1919388"/>
              <a:ext cx="287659" cy="32843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35"/>
            <p:cNvSpPr/>
            <p:nvPr/>
          </p:nvSpPr>
          <p:spPr>
            <a:xfrm>
              <a:off x="3280608" y="1919388"/>
              <a:ext cx="288742" cy="32843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35"/>
            <p:cNvSpPr/>
            <p:nvPr/>
          </p:nvSpPr>
          <p:spPr>
            <a:xfrm>
              <a:off x="3662662" y="1919388"/>
              <a:ext cx="287659" cy="32843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35"/>
            <p:cNvSpPr/>
            <p:nvPr/>
          </p:nvSpPr>
          <p:spPr>
            <a:xfrm>
              <a:off x="4043673" y="1998782"/>
              <a:ext cx="78391" cy="4940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35"/>
            <p:cNvSpPr/>
            <p:nvPr/>
          </p:nvSpPr>
          <p:spPr>
            <a:xfrm>
              <a:off x="2884560" y="2317561"/>
              <a:ext cx="114879" cy="68727"/>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35"/>
            <p:cNvSpPr/>
            <p:nvPr/>
          </p:nvSpPr>
          <p:spPr>
            <a:xfrm>
              <a:off x="2852362" y="2238127"/>
              <a:ext cx="6496" cy="129916"/>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35"/>
            <p:cNvSpPr/>
            <p:nvPr/>
          </p:nvSpPr>
          <p:spPr>
            <a:xfrm>
              <a:off x="3092789" y="2238127"/>
              <a:ext cx="288742" cy="255461"/>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35"/>
            <p:cNvSpPr/>
            <p:nvPr/>
          </p:nvSpPr>
          <p:spPr>
            <a:xfrm>
              <a:off x="3474843" y="2238127"/>
              <a:ext cx="287659" cy="24796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35"/>
            <p:cNvSpPr/>
            <p:nvPr/>
          </p:nvSpPr>
          <p:spPr>
            <a:xfrm>
              <a:off x="3855854" y="2317561"/>
              <a:ext cx="12911" cy="9704"/>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22" name="Google Shape;822;p35">
            <a:hlinkClick r:id="" action="ppaction://noaction"/>
          </p:cNvPr>
          <p:cNvSpPr txBox="1">
            <a:spLocks noGrp="1"/>
          </p:cNvSpPr>
          <p:nvPr>
            <p:ph type="title"/>
          </p:nvPr>
        </p:nvSpPr>
        <p:spPr>
          <a:xfrm>
            <a:off x="2019300" y="1960425"/>
            <a:ext cx="5105400" cy="1213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54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823" name="Google Shape;823;p35"/>
          <p:cNvSpPr txBox="1">
            <a:spLocks noGrp="1"/>
          </p:cNvSpPr>
          <p:nvPr>
            <p:ph type="title" idx="2" hasCustomPrompt="1"/>
          </p:nvPr>
        </p:nvSpPr>
        <p:spPr>
          <a:xfrm>
            <a:off x="2019300" y="914400"/>
            <a:ext cx="5105400" cy="1213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7500">
                <a:solidFill>
                  <a:schemeClr val="accent1"/>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Section header 3">
  <p:cSld name="CUSTOM_13">
    <p:spTree>
      <p:nvGrpSpPr>
        <p:cNvPr id="1" name="Shape 824"/>
        <p:cNvGrpSpPr/>
        <p:nvPr/>
      </p:nvGrpSpPr>
      <p:grpSpPr>
        <a:xfrm>
          <a:off x="0" y="0"/>
          <a:ext cx="0" cy="0"/>
          <a:chOff x="0" y="0"/>
          <a:chExt cx="0" cy="0"/>
        </a:xfrm>
      </p:grpSpPr>
      <p:sp>
        <p:nvSpPr>
          <p:cNvPr id="825" name="Google Shape;825;p36"/>
          <p:cNvSpPr/>
          <p:nvPr/>
        </p:nvSpPr>
        <p:spPr>
          <a:xfrm rot="-5716269">
            <a:off x="3090772" y="121523"/>
            <a:ext cx="3242308" cy="5108995"/>
          </a:xfrm>
          <a:custGeom>
            <a:avLst/>
            <a:gdLst/>
            <a:ahLst/>
            <a:cxnLst/>
            <a:rect l="l" t="t" r="r" b="b"/>
            <a:pathLst>
              <a:path w="72386" h="83294" extrusionOk="0">
                <a:moveTo>
                  <a:pt x="50403" y="3137"/>
                </a:moveTo>
                <a:cubicBezTo>
                  <a:pt x="56941" y="6272"/>
                  <a:pt x="64246" y="10108"/>
                  <a:pt x="60711" y="17614"/>
                </a:cubicBezTo>
                <a:cubicBezTo>
                  <a:pt x="57175" y="25119"/>
                  <a:pt x="44632" y="42031"/>
                  <a:pt x="52938" y="45433"/>
                </a:cubicBezTo>
                <a:cubicBezTo>
                  <a:pt x="61211" y="48803"/>
                  <a:pt x="72386" y="48302"/>
                  <a:pt x="71885" y="57942"/>
                </a:cubicBezTo>
                <a:cubicBezTo>
                  <a:pt x="71351" y="67583"/>
                  <a:pt x="54640" y="83294"/>
                  <a:pt x="40096" y="76189"/>
                </a:cubicBezTo>
                <a:cubicBezTo>
                  <a:pt x="25552" y="69084"/>
                  <a:pt x="35359" y="53839"/>
                  <a:pt x="20982" y="50137"/>
                </a:cubicBezTo>
                <a:cubicBezTo>
                  <a:pt x="6605" y="46434"/>
                  <a:pt x="1" y="20916"/>
                  <a:pt x="6939" y="13477"/>
                </a:cubicBezTo>
                <a:cubicBezTo>
                  <a:pt x="13877" y="6039"/>
                  <a:pt x="43865" y="1"/>
                  <a:pt x="50403" y="3137"/>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26" name="Google Shape;826;p36"/>
          <p:cNvGrpSpPr/>
          <p:nvPr/>
        </p:nvGrpSpPr>
        <p:grpSpPr>
          <a:xfrm flipH="1">
            <a:off x="6918862" y="-84862"/>
            <a:ext cx="2277317" cy="5304377"/>
            <a:chOff x="224725" y="566950"/>
            <a:chExt cx="1850875" cy="4311100"/>
          </a:xfrm>
        </p:grpSpPr>
        <p:sp>
          <p:nvSpPr>
            <p:cNvPr id="827" name="Google Shape;827;p36"/>
            <p:cNvSpPr/>
            <p:nvPr/>
          </p:nvSpPr>
          <p:spPr>
            <a:xfrm>
              <a:off x="1914975" y="566950"/>
              <a:ext cx="160625" cy="2033000"/>
            </a:xfrm>
            <a:custGeom>
              <a:avLst/>
              <a:gdLst/>
              <a:ahLst/>
              <a:cxnLst/>
              <a:rect l="l" t="t" r="r" b="b"/>
              <a:pathLst>
                <a:path w="6425" h="81320" extrusionOk="0">
                  <a:moveTo>
                    <a:pt x="126" y="1"/>
                  </a:moveTo>
                  <a:cubicBezTo>
                    <a:pt x="81" y="1"/>
                    <a:pt x="44" y="24"/>
                    <a:pt x="27" y="57"/>
                  </a:cubicBezTo>
                  <a:cubicBezTo>
                    <a:pt x="27" y="84"/>
                    <a:pt x="27" y="110"/>
                    <a:pt x="27" y="137"/>
                  </a:cubicBezTo>
                  <a:cubicBezTo>
                    <a:pt x="27" y="164"/>
                    <a:pt x="27" y="217"/>
                    <a:pt x="81" y="244"/>
                  </a:cubicBezTo>
                  <a:cubicBezTo>
                    <a:pt x="1821" y="1261"/>
                    <a:pt x="2972" y="3188"/>
                    <a:pt x="2945" y="5035"/>
                  </a:cubicBezTo>
                  <a:cubicBezTo>
                    <a:pt x="2945" y="5089"/>
                    <a:pt x="2972" y="5142"/>
                    <a:pt x="2998" y="5169"/>
                  </a:cubicBezTo>
                  <a:cubicBezTo>
                    <a:pt x="4952" y="6133"/>
                    <a:pt x="6157" y="8086"/>
                    <a:pt x="6157" y="10255"/>
                  </a:cubicBezTo>
                  <a:cubicBezTo>
                    <a:pt x="6157" y="12449"/>
                    <a:pt x="4952" y="14403"/>
                    <a:pt x="2998" y="15367"/>
                  </a:cubicBezTo>
                  <a:cubicBezTo>
                    <a:pt x="2945" y="15394"/>
                    <a:pt x="2945" y="15447"/>
                    <a:pt x="2945" y="15501"/>
                  </a:cubicBezTo>
                  <a:cubicBezTo>
                    <a:pt x="2998" y="17321"/>
                    <a:pt x="1848" y="19248"/>
                    <a:pt x="108" y="20292"/>
                  </a:cubicBezTo>
                  <a:cubicBezTo>
                    <a:pt x="54" y="20292"/>
                    <a:pt x="27" y="20318"/>
                    <a:pt x="27" y="20372"/>
                  </a:cubicBezTo>
                  <a:cubicBezTo>
                    <a:pt x="1" y="20425"/>
                    <a:pt x="27" y="20479"/>
                    <a:pt x="81" y="20506"/>
                  </a:cubicBezTo>
                  <a:cubicBezTo>
                    <a:pt x="1794" y="21496"/>
                    <a:pt x="2865" y="23316"/>
                    <a:pt x="2945" y="25324"/>
                  </a:cubicBezTo>
                  <a:cubicBezTo>
                    <a:pt x="2945" y="25350"/>
                    <a:pt x="2972" y="25404"/>
                    <a:pt x="2998" y="25431"/>
                  </a:cubicBezTo>
                  <a:cubicBezTo>
                    <a:pt x="4952" y="26394"/>
                    <a:pt x="6157" y="28348"/>
                    <a:pt x="6157" y="30543"/>
                  </a:cubicBezTo>
                  <a:cubicBezTo>
                    <a:pt x="6157" y="32711"/>
                    <a:pt x="4952" y="34665"/>
                    <a:pt x="2998" y="35628"/>
                  </a:cubicBezTo>
                  <a:cubicBezTo>
                    <a:pt x="2945" y="35655"/>
                    <a:pt x="2918" y="35709"/>
                    <a:pt x="2945" y="35762"/>
                  </a:cubicBezTo>
                  <a:cubicBezTo>
                    <a:pt x="3106" y="37823"/>
                    <a:pt x="1633" y="39643"/>
                    <a:pt x="108" y="40553"/>
                  </a:cubicBezTo>
                  <a:cubicBezTo>
                    <a:pt x="54" y="40553"/>
                    <a:pt x="27" y="40580"/>
                    <a:pt x="27" y="40633"/>
                  </a:cubicBezTo>
                  <a:cubicBezTo>
                    <a:pt x="1" y="40687"/>
                    <a:pt x="27" y="40741"/>
                    <a:pt x="81" y="40767"/>
                  </a:cubicBezTo>
                  <a:cubicBezTo>
                    <a:pt x="1821" y="41784"/>
                    <a:pt x="2945" y="43658"/>
                    <a:pt x="2945" y="45532"/>
                  </a:cubicBezTo>
                  <a:cubicBezTo>
                    <a:pt x="2945" y="45558"/>
                    <a:pt x="2945" y="45558"/>
                    <a:pt x="2945" y="45585"/>
                  </a:cubicBezTo>
                  <a:cubicBezTo>
                    <a:pt x="2945" y="45612"/>
                    <a:pt x="2972" y="45665"/>
                    <a:pt x="2998" y="45692"/>
                  </a:cubicBezTo>
                  <a:cubicBezTo>
                    <a:pt x="4952" y="46656"/>
                    <a:pt x="6157" y="48636"/>
                    <a:pt x="6157" y="50804"/>
                  </a:cubicBezTo>
                  <a:cubicBezTo>
                    <a:pt x="6157" y="52972"/>
                    <a:pt x="4952" y="54926"/>
                    <a:pt x="2998" y="55917"/>
                  </a:cubicBezTo>
                  <a:cubicBezTo>
                    <a:pt x="2972" y="55917"/>
                    <a:pt x="2945" y="55970"/>
                    <a:pt x="2945" y="56024"/>
                  </a:cubicBezTo>
                  <a:cubicBezTo>
                    <a:pt x="2891" y="58004"/>
                    <a:pt x="1821" y="59798"/>
                    <a:pt x="108" y="60815"/>
                  </a:cubicBezTo>
                  <a:cubicBezTo>
                    <a:pt x="54" y="60815"/>
                    <a:pt x="27" y="60868"/>
                    <a:pt x="27" y="60895"/>
                  </a:cubicBezTo>
                  <a:cubicBezTo>
                    <a:pt x="1" y="60949"/>
                    <a:pt x="27" y="61002"/>
                    <a:pt x="81" y="61029"/>
                  </a:cubicBezTo>
                  <a:cubicBezTo>
                    <a:pt x="1821" y="62046"/>
                    <a:pt x="2891" y="63839"/>
                    <a:pt x="2945" y="65847"/>
                  </a:cubicBezTo>
                  <a:cubicBezTo>
                    <a:pt x="2945" y="65900"/>
                    <a:pt x="2972" y="65927"/>
                    <a:pt x="2998" y="65954"/>
                  </a:cubicBezTo>
                  <a:cubicBezTo>
                    <a:pt x="4952" y="66944"/>
                    <a:pt x="6157" y="68898"/>
                    <a:pt x="6157" y="71066"/>
                  </a:cubicBezTo>
                  <a:cubicBezTo>
                    <a:pt x="6157" y="73234"/>
                    <a:pt x="4952" y="75188"/>
                    <a:pt x="2998" y="76178"/>
                  </a:cubicBezTo>
                  <a:cubicBezTo>
                    <a:pt x="2972" y="76178"/>
                    <a:pt x="2945" y="76232"/>
                    <a:pt x="2945" y="76285"/>
                  </a:cubicBezTo>
                  <a:cubicBezTo>
                    <a:pt x="2891" y="78266"/>
                    <a:pt x="1821" y="80086"/>
                    <a:pt x="81" y="81076"/>
                  </a:cubicBezTo>
                  <a:cubicBezTo>
                    <a:pt x="27" y="81130"/>
                    <a:pt x="1" y="81183"/>
                    <a:pt x="27" y="81264"/>
                  </a:cubicBezTo>
                  <a:cubicBezTo>
                    <a:pt x="61" y="81297"/>
                    <a:pt x="104" y="81320"/>
                    <a:pt x="145" y="81320"/>
                  </a:cubicBezTo>
                  <a:cubicBezTo>
                    <a:pt x="170" y="81320"/>
                    <a:pt x="194" y="81311"/>
                    <a:pt x="215" y="81290"/>
                  </a:cubicBezTo>
                  <a:cubicBezTo>
                    <a:pt x="2008" y="80273"/>
                    <a:pt x="3106" y="78427"/>
                    <a:pt x="3186" y="76366"/>
                  </a:cubicBezTo>
                  <a:cubicBezTo>
                    <a:pt x="5166" y="75322"/>
                    <a:pt x="6424" y="73314"/>
                    <a:pt x="6424" y="71066"/>
                  </a:cubicBezTo>
                  <a:cubicBezTo>
                    <a:pt x="6424" y="68818"/>
                    <a:pt x="5166" y="66784"/>
                    <a:pt x="3186" y="65766"/>
                  </a:cubicBezTo>
                  <a:cubicBezTo>
                    <a:pt x="3106" y="63786"/>
                    <a:pt x="2062" y="61992"/>
                    <a:pt x="375" y="60922"/>
                  </a:cubicBezTo>
                  <a:cubicBezTo>
                    <a:pt x="2062" y="59878"/>
                    <a:pt x="3106" y="58085"/>
                    <a:pt x="3186" y="56104"/>
                  </a:cubicBezTo>
                  <a:cubicBezTo>
                    <a:pt x="5166" y="55060"/>
                    <a:pt x="6424" y="53053"/>
                    <a:pt x="6424" y="50804"/>
                  </a:cubicBezTo>
                  <a:cubicBezTo>
                    <a:pt x="6424" y="48556"/>
                    <a:pt x="5166" y="46522"/>
                    <a:pt x="3186" y="45505"/>
                  </a:cubicBezTo>
                  <a:cubicBezTo>
                    <a:pt x="3159" y="43604"/>
                    <a:pt x="2088" y="41731"/>
                    <a:pt x="375" y="40660"/>
                  </a:cubicBezTo>
                  <a:cubicBezTo>
                    <a:pt x="1901" y="39723"/>
                    <a:pt x="3320" y="37877"/>
                    <a:pt x="3186" y="35816"/>
                  </a:cubicBezTo>
                  <a:cubicBezTo>
                    <a:pt x="5193" y="34799"/>
                    <a:pt x="6424" y="32764"/>
                    <a:pt x="6424" y="30543"/>
                  </a:cubicBezTo>
                  <a:cubicBezTo>
                    <a:pt x="6424" y="28295"/>
                    <a:pt x="5166" y="26260"/>
                    <a:pt x="3186" y="25243"/>
                  </a:cubicBezTo>
                  <a:cubicBezTo>
                    <a:pt x="3106" y="23236"/>
                    <a:pt x="2062" y="21443"/>
                    <a:pt x="375" y="20399"/>
                  </a:cubicBezTo>
                  <a:cubicBezTo>
                    <a:pt x="2088" y="19328"/>
                    <a:pt x="3186" y="17454"/>
                    <a:pt x="3186" y="15608"/>
                  </a:cubicBezTo>
                  <a:cubicBezTo>
                    <a:pt x="3186" y="15608"/>
                    <a:pt x="3186" y="15581"/>
                    <a:pt x="3186" y="15554"/>
                  </a:cubicBezTo>
                  <a:cubicBezTo>
                    <a:pt x="5166" y="14537"/>
                    <a:pt x="6424" y="12503"/>
                    <a:pt x="6424" y="10255"/>
                  </a:cubicBezTo>
                  <a:cubicBezTo>
                    <a:pt x="6424" y="8033"/>
                    <a:pt x="5166" y="5999"/>
                    <a:pt x="3186" y="4982"/>
                  </a:cubicBezTo>
                  <a:lnTo>
                    <a:pt x="3186" y="4955"/>
                  </a:lnTo>
                  <a:cubicBezTo>
                    <a:pt x="3186" y="3028"/>
                    <a:pt x="2008" y="1074"/>
                    <a:pt x="215" y="30"/>
                  </a:cubicBezTo>
                  <a:cubicBezTo>
                    <a:pt x="184" y="10"/>
                    <a:pt x="153" y="1"/>
                    <a:pt x="1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36"/>
            <p:cNvSpPr/>
            <p:nvPr/>
          </p:nvSpPr>
          <p:spPr>
            <a:xfrm>
              <a:off x="1761075" y="818875"/>
              <a:ext cx="160625" cy="2032875"/>
            </a:xfrm>
            <a:custGeom>
              <a:avLst/>
              <a:gdLst/>
              <a:ahLst/>
              <a:cxnLst/>
              <a:rect l="l" t="t" r="r" b="b"/>
              <a:pathLst>
                <a:path w="6425" h="81315" extrusionOk="0">
                  <a:moveTo>
                    <a:pt x="149" y="1"/>
                  </a:moveTo>
                  <a:cubicBezTo>
                    <a:pt x="110" y="1"/>
                    <a:pt x="71" y="20"/>
                    <a:pt x="54" y="70"/>
                  </a:cubicBezTo>
                  <a:cubicBezTo>
                    <a:pt x="27" y="70"/>
                    <a:pt x="27" y="97"/>
                    <a:pt x="27" y="124"/>
                  </a:cubicBezTo>
                  <a:cubicBezTo>
                    <a:pt x="27" y="178"/>
                    <a:pt x="54" y="204"/>
                    <a:pt x="81" y="231"/>
                  </a:cubicBezTo>
                  <a:cubicBezTo>
                    <a:pt x="1821" y="1248"/>
                    <a:pt x="2972" y="3175"/>
                    <a:pt x="2945" y="5022"/>
                  </a:cubicBezTo>
                  <a:cubicBezTo>
                    <a:pt x="2945" y="5076"/>
                    <a:pt x="2972" y="5129"/>
                    <a:pt x="2998" y="5156"/>
                  </a:cubicBezTo>
                  <a:cubicBezTo>
                    <a:pt x="4952" y="6119"/>
                    <a:pt x="6183" y="8073"/>
                    <a:pt x="6183" y="10268"/>
                  </a:cubicBezTo>
                  <a:cubicBezTo>
                    <a:pt x="6183" y="12436"/>
                    <a:pt x="4952" y="14390"/>
                    <a:pt x="2998" y="15354"/>
                  </a:cubicBezTo>
                  <a:cubicBezTo>
                    <a:pt x="2972" y="15380"/>
                    <a:pt x="2945" y="15461"/>
                    <a:pt x="2945" y="15487"/>
                  </a:cubicBezTo>
                  <a:cubicBezTo>
                    <a:pt x="2998" y="17334"/>
                    <a:pt x="1847" y="19235"/>
                    <a:pt x="108" y="20278"/>
                  </a:cubicBezTo>
                  <a:cubicBezTo>
                    <a:pt x="81" y="20278"/>
                    <a:pt x="27" y="20305"/>
                    <a:pt x="27" y="20359"/>
                  </a:cubicBezTo>
                  <a:cubicBezTo>
                    <a:pt x="27" y="20412"/>
                    <a:pt x="27" y="20466"/>
                    <a:pt x="81" y="20493"/>
                  </a:cubicBezTo>
                  <a:cubicBezTo>
                    <a:pt x="1821" y="21510"/>
                    <a:pt x="2891" y="23303"/>
                    <a:pt x="2945" y="25310"/>
                  </a:cubicBezTo>
                  <a:cubicBezTo>
                    <a:pt x="2945" y="25364"/>
                    <a:pt x="2972" y="25391"/>
                    <a:pt x="2998" y="25417"/>
                  </a:cubicBezTo>
                  <a:cubicBezTo>
                    <a:pt x="4952" y="26381"/>
                    <a:pt x="6183" y="28362"/>
                    <a:pt x="6183" y="30530"/>
                  </a:cubicBezTo>
                  <a:cubicBezTo>
                    <a:pt x="6183" y="32698"/>
                    <a:pt x="4952" y="34652"/>
                    <a:pt x="2998" y="35642"/>
                  </a:cubicBezTo>
                  <a:cubicBezTo>
                    <a:pt x="2972" y="35642"/>
                    <a:pt x="2945" y="35695"/>
                    <a:pt x="2945" y="35749"/>
                  </a:cubicBezTo>
                  <a:cubicBezTo>
                    <a:pt x="3105" y="37837"/>
                    <a:pt x="1633" y="39630"/>
                    <a:pt x="108" y="40540"/>
                  </a:cubicBezTo>
                  <a:cubicBezTo>
                    <a:pt x="81" y="40540"/>
                    <a:pt x="27" y="40594"/>
                    <a:pt x="27" y="40620"/>
                  </a:cubicBezTo>
                  <a:cubicBezTo>
                    <a:pt x="27" y="40674"/>
                    <a:pt x="27" y="40727"/>
                    <a:pt x="81" y="40754"/>
                  </a:cubicBezTo>
                  <a:cubicBezTo>
                    <a:pt x="1821" y="41771"/>
                    <a:pt x="2945" y="43645"/>
                    <a:pt x="2945" y="45545"/>
                  </a:cubicBezTo>
                  <a:cubicBezTo>
                    <a:pt x="2945" y="45545"/>
                    <a:pt x="2945" y="45545"/>
                    <a:pt x="2945" y="45572"/>
                  </a:cubicBezTo>
                  <a:cubicBezTo>
                    <a:pt x="2945" y="45626"/>
                    <a:pt x="2972" y="45652"/>
                    <a:pt x="2998" y="45679"/>
                  </a:cubicBezTo>
                  <a:cubicBezTo>
                    <a:pt x="4952" y="46669"/>
                    <a:pt x="6183" y="48623"/>
                    <a:pt x="6183" y="50791"/>
                  </a:cubicBezTo>
                  <a:cubicBezTo>
                    <a:pt x="6183" y="52959"/>
                    <a:pt x="4952" y="54913"/>
                    <a:pt x="2998" y="55904"/>
                  </a:cubicBezTo>
                  <a:cubicBezTo>
                    <a:pt x="2972" y="55930"/>
                    <a:pt x="2945" y="55957"/>
                    <a:pt x="2945" y="56011"/>
                  </a:cubicBezTo>
                  <a:cubicBezTo>
                    <a:pt x="2891" y="57991"/>
                    <a:pt x="1847" y="59785"/>
                    <a:pt x="108" y="60802"/>
                  </a:cubicBezTo>
                  <a:cubicBezTo>
                    <a:pt x="81" y="60828"/>
                    <a:pt x="27" y="60855"/>
                    <a:pt x="27" y="60882"/>
                  </a:cubicBezTo>
                  <a:cubicBezTo>
                    <a:pt x="27" y="60935"/>
                    <a:pt x="27" y="60989"/>
                    <a:pt x="81" y="61016"/>
                  </a:cubicBezTo>
                  <a:cubicBezTo>
                    <a:pt x="1821" y="62033"/>
                    <a:pt x="2891" y="63826"/>
                    <a:pt x="2945" y="65834"/>
                  </a:cubicBezTo>
                  <a:cubicBezTo>
                    <a:pt x="2945" y="65887"/>
                    <a:pt x="2972" y="65914"/>
                    <a:pt x="2998" y="65941"/>
                  </a:cubicBezTo>
                  <a:cubicBezTo>
                    <a:pt x="4952" y="66931"/>
                    <a:pt x="6183" y="68885"/>
                    <a:pt x="6183" y="71053"/>
                  </a:cubicBezTo>
                  <a:cubicBezTo>
                    <a:pt x="6183" y="73221"/>
                    <a:pt x="4952" y="75175"/>
                    <a:pt x="2998" y="76165"/>
                  </a:cubicBezTo>
                  <a:cubicBezTo>
                    <a:pt x="2972" y="76192"/>
                    <a:pt x="2945" y="76219"/>
                    <a:pt x="2945" y="76272"/>
                  </a:cubicBezTo>
                  <a:cubicBezTo>
                    <a:pt x="2891" y="78280"/>
                    <a:pt x="1821" y="80073"/>
                    <a:pt x="81" y="81090"/>
                  </a:cubicBezTo>
                  <a:cubicBezTo>
                    <a:pt x="27" y="81117"/>
                    <a:pt x="1" y="81197"/>
                    <a:pt x="54" y="81251"/>
                  </a:cubicBezTo>
                  <a:cubicBezTo>
                    <a:pt x="74" y="81290"/>
                    <a:pt x="122" y="81315"/>
                    <a:pt x="167" y="81315"/>
                  </a:cubicBezTo>
                  <a:cubicBezTo>
                    <a:pt x="184" y="81315"/>
                    <a:pt x="200" y="81311"/>
                    <a:pt x="215" y="81304"/>
                  </a:cubicBezTo>
                  <a:cubicBezTo>
                    <a:pt x="2008" y="80260"/>
                    <a:pt x="3105" y="78413"/>
                    <a:pt x="3186" y="76352"/>
                  </a:cubicBezTo>
                  <a:cubicBezTo>
                    <a:pt x="5193" y="75309"/>
                    <a:pt x="6424" y="73301"/>
                    <a:pt x="6424" y="71053"/>
                  </a:cubicBezTo>
                  <a:cubicBezTo>
                    <a:pt x="6424" y="68805"/>
                    <a:pt x="5193" y="66797"/>
                    <a:pt x="3186" y="65753"/>
                  </a:cubicBezTo>
                  <a:cubicBezTo>
                    <a:pt x="3132" y="63773"/>
                    <a:pt x="2088" y="61979"/>
                    <a:pt x="402" y="60909"/>
                  </a:cubicBezTo>
                  <a:cubicBezTo>
                    <a:pt x="2088" y="59865"/>
                    <a:pt x="3132" y="58072"/>
                    <a:pt x="3186" y="56091"/>
                  </a:cubicBezTo>
                  <a:cubicBezTo>
                    <a:pt x="5193" y="55047"/>
                    <a:pt x="6424" y="53040"/>
                    <a:pt x="6424" y="50791"/>
                  </a:cubicBezTo>
                  <a:cubicBezTo>
                    <a:pt x="6424" y="48543"/>
                    <a:pt x="5193" y="46536"/>
                    <a:pt x="3186" y="45492"/>
                  </a:cubicBezTo>
                  <a:cubicBezTo>
                    <a:pt x="3186" y="43591"/>
                    <a:pt x="2088" y="41718"/>
                    <a:pt x="402" y="40647"/>
                  </a:cubicBezTo>
                  <a:cubicBezTo>
                    <a:pt x="1901" y="39710"/>
                    <a:pt x="3320" y="37890"/>
                    <a:pt x="3186" y="35829"/>
                  </a:cubicBezTo>
                  <a:cubicBezTo>
                    <a:pt x="5193" y="34785"/>
                    <a:pt x="6424" y="32751"/>
                    <a:pt x="6424" y="30530"/>
                  </a:cubicBezTo>
                  <a:cubicBezTo>
                    <a:pt x="6424" y="28281"/>
                    <a:pt x="5193" y="26247"/>
                    <a:pt x="3186" y="25230"/>
                  </a:cubicBezTo>
                  <a:cubicBezTo>
                    <a:pt x="3105" y="23223"/>
                    <a:pt x="2062" y="21429"/>
                    <a:pt x="402" y="20386"/>
                  </a:cubicBezTo>
                  <a:cubicBezTo>
                    <a:pt x="2115" y="19315"/>
                    <a:pt x="3212" y="17415"/>
                    <a:pt x="3186" y="15541"/>
                  </a:cubicBezTo>
                  <a:cubicBezTo>
                    <a:pt x="5193" y="14524"/>
                    <a:pt x="6424" y="12490"/>
                    <a:pt x="6424" y="10268"/>
                  </a:cubicBezTo>
                  <a:cubicBezTo>
                    <a:pt x="6424" y="8020"/>
                    <a:pt x="5193" y="5986"/>
                    <a:pt x="3186" y="4969"/>
                  </a:cubicBezTo>
                  <a:lnTo>
                    <a:pt x="3186" y="4942"/>
                  </a:lnTo>
                  <a:cubicBezTo>
                    <a:pt x="3186" y="3041"/>
                    <a:pt x="2008" y="1061"/>
                    <a:pt x="215" y="17"/>
                  </a:cubicBezTo>
                  <a:cubicBezTo>
                    <a:pt x="195" y="7"/>
                    <a:pt x="172" y="1"/>
                    <a:pt x="14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36"/>
            <p:cNvSpPr/>
            <p:nvPr/>
          </p:nvSpPr>
          <p:spPr>
            <a:xfrm>
              <a:off x="1607850" y="566950"/>
              <a:ext cx="159950" cy="2033000"/>
            </a:xfrm>
            <a:custGeom>
              <a:avLst/>
              <a:gdLst/>
              <a:ahLst/>
              <a:cxnLst/>
              <a:rect l="l" t="t" r="r" b="b"/>
              <a:pathLst>
                <a:path w="6398" h="81320" extrusionOk="0">
                  <a:moveTo>
                    <a:pt x="119" y="1"/>
                  </a:moveTo>
                  <a:cubicBezTo>
                    <a:pt x="81" y="1"/>
                    <a:pt x="44" y="24"/>
                    <a:pt x="27" y="57"/>
                  </a:cubicBezTo>
                  <a:cubicBezTo>
                    <a:pt x="0" y="84"/>
                    <a:pt x="0" y="110"/>
                    <a:pt x="0" y="137"/>
                  </a:cubicBezTo>
                  <a:cubicBezTo>
                    <a:pt x="0" y="164"/>
                    <a:pt x="27" y="217"/>
                    <a:pt x="81" y="244"/>
                  </a:cubicBezTo>
                  <a:cubicBezTo>
                    <a:pt x="1820" y="1261"/>
                    <a:pt x="2944" y="3188"/>
                    <a:pt x="2918" y="5035"/>
                  </a:cubicBezTo>
                  <a:cubicBezTo>
                    <a:pt x="2918" y="5089"/>
                    <a:pt x="2944" y="5142"/>
                    <a:pt x="2998" y="5169"/>
                  </a:cubicBezTo>
                  <a:cubicBezTo>
                    <a:pt x="4952" y="6133"/>
                    <a:pt x="6156" y="8086"/>
                    <a:pt x="6156" y="10255"/>
                  </a:cubicBezTo>
                  <a:cubicBezTo>
                    <a:pt x="6156" y="12449"/>
                    <a:pt x="4952" y="14403"/>
                    <a:pt x="2998" y="15367"/>
                  </a:cubicBezTo>
                  <a:cubicBezTo>
                    <a:pt x="2944" y="15394"/>
                    <a:pt x="2918" y="15447"/>
                    <a:pt x="2918" y="15501"/>
                  </a:cubicBezTo>
                  <a:cubicBezTo>
                    <a:pt x="2971" y="17347"/>
                    <a:pt x="1847" y="19248"/>
                    <a:pt x="81" y="20292"/>
                  </a:cubicBezTo>
                  <a:cubicBezTo>
                    <a:pt x="54" y="20292"/>
                    <a:pt x="27" y="20318"/>
                    <a:pt x="0" y="20372"/>
                  </a:cubicBezTo>
                  <a:cubicBezTo>
                    <a:pt x="0" y="20425"/>
                    <a:pt x="27" y="20479"/>
                    <a:pt x="81" y="20506"/>
                  </a:cubicBezTo>
                  <a:cubicBezTo>
                    <a:pt x="1794" y="21496"/>
                    <a:pt x="2864" y="23316"/>
                    <a:pt x="2918" y="25324"/>
                  </a:cubicBezTo>
                  <a:cubicBezTo>
                    <a:pt x="2918" y="25350"/>
                    <a:pt x="2944" y="25404"/>
                    <a:pt x="2998" y="25431"/>
                  </a:cubicBezTo>
                  <a:cubicBezTo>
                    <a:pt x="4952" y="26394"/>
                    <a:pt x="6156" y="28348"/>
                    <a:pt x="6156" y="30543"/>
                  </a:cubicBezTo>
                  <a:cubicBezTo>
                    <a:pt x="6156" y="32711"/>
                    <a:pt x="4952" y="34665"/>
                    <a:pt x="2998" y="35628"/>
                  </a:cubicBezTo>
                  <a:cubicBezTo>
                    <a:pt x="2944" y="35655"/>
                    <a:pt x="2918" y="35709"/>
                    <a:pt x="2918" y="35762"/>
                  </a:cubicBezTo>
                  <a:cubicBezTo>
                    <a:pt x="3078" y="37823"/>
                    <a:pt x="1633" y="39643"/>
                    <a:pt x="81" y="40553"/>
                  </a:cubicBezTo>
                  <a:cubicBezTo>
                    <a:pt x="54" y="40553"/>
                    <a:pt x="27" y="40580"/>
                    <a:pt x="0" y="40633"/>
                  </a:cubicBezTo>
                  <a:cubicBezTo>
                    <a:pt x="0" y="40687"/>
                    <a:pt x="27" y="40741"/>
                    <a:pt x="81" y="40767"/>
                  </a:cubicBezTo>
                  <a:cubicBezTo>
                    <a:pt x="1820" y="41784"/>
                    <a:pt x="2918" y="43658"/>
                    <a:pt x="2918" y="45532"/>
                  </a:cubicBezTo>
                  <a:cubicBezTo>
                    <a:pt x="2918" y="45558"/>
                    <a:pt x="2918" y="45558"/>
                    <a:pt x="2918" y="45585"/>
                  </a:cubicBezTo>
                  <a:cubicBezTo>
                    <a:pt x="2918" y="45612"/>
                    <a:pt x="2944" y="45665"/>
                    <a:pt x="2998" y="45692"/>
                  </a:cubicBezTo>
                  <a:cubicBezTo>
                    <a:pt x="4952" y="46656"/>
                    <a:pt x="6156" y="48636"/>
                    <a:pt x="6156" y="50804"/>
                  </a:cubicBezTo>
                  <a:cubicBezTo>
                    <a:pt x="6156" y="52972"/>
                    <a:pt x="4952" y="54926"/>
                    <a:pt x="2998" y="55917"/>
                  </a:cubicBezTo>
                  <a:cubicBezTo>
                    <a:pt x="2944" y="55917"/>
                    <a:pt x="2918" y="55970"/>
                    <a:pt x="2918" y="56024"/>
                  </a:cubicBezTo>
                  <a:cubicBezTo>
                    <a:pt x="2864" y="58004"/>
                    <a:pt x="1820" y="59798"/>
                    <a:pt x="81" y="60815"/>
                  </a:cubicBezTo>
                  <a:cubicBezTo>
                    <a:pt x="54" y="60815"/>
                    <a:pt x="27" y="60868"/>
                    <a:pt x="0" y="60895"/>
                  </a:cubicBezTo>
                  <a:cubicBezTo>
                    <a:pt x="0" y="60949"/>
                    <a:pt x="27" y="61002"/>
                    <a:pt x="81" y="61029"/>
                  </a:cubicBezTo>
                  <a:cubicBezTo>
                    <a:pt x="1820" y="62046"/>
                    <a:pt x="2864" y="63839"/>
                    <a:pt x="2918" y="65847"/>
                  </a:cubicBezTo>
                  <a:cubicBezTo>
                    <a:pt x="2918" y="65900"/>
                    <a:pt x="2944" y="65927"/>
                    <a:pt x="2998" y="65954"/>
                  </a:cubicBezTo>
                  <a:cubicBezTo>
                    <a:pt x="4952" y="66944"/>
                    <a:pt x="6156" y="68898"/>
                    <a:pt x="6156" y="71066"/>
                  </a:cubicBezTo>
                  <a:cubicBezTo>
                    <a:pt x="6156" y="73234"/>
                    <a:pt x="4952" y="75188"/>
                    <a:pt x="2998" y="76178"/>
                  </a:cubicBezTo>
                  <a:cubicBezTo>
                    <a:pt x="2944" y="76178"/>
                    <a:pt x="2918" y="76232"/>
                    <a:pt x="2918" y="76285"/>
                  </a:cubicBezTo>
                  <a:cubicBezTo>
                    <a:pt x="2864" y="78266"/>
                    <a:pt x="1820" y="80086"/>
                    <a:pt x="81" y="81076"/>
                  </a:cubicBezTo>
                  <a:cubicBezTo>
                    <a:pt x="27" y="81130"/>
                    <a:pt x="0" y="81183"/>
                    <a:pt x="27" y="81264"/>
                  </a:cubicBezTo>
                  <a:cubicBezTo>
                    <a:pt x="44" y="81297"/>
                    <a:pt x="81" y="81320"/>
                    <a:pt x="119" y="81320"/>
                  </a:cubicBezTo>
                  <a:cubicBezTo>
                    <a:pt x="143" y="81320"/>
                    <a:pt x="167" y="81311"/>
                    <a:pt x="188" y="81290"/>
                  </a:cubicBezTo>
                  <a:cubicBezTo>
                    <a:pt x="1981" y="80273"/>
                    <a:pt x="3105" y="78427"/>
                    <a:pt x="3185" y="76366"/>
                  </a:cubicBezTo>
                  <a:cubicBezTo>
                    <a:pt x="5166" y="75322"/>
                    <a:pt x="6397" y="73314"/>
                    <a:pt x="6397" y="71066"/>
                  </a:cubicBezTo>
                  <a:cubicBezTo>
                    <a:pt x="6397" y="68818"/>
                    <a:pt x="5166" y="66784"/>
                    <a:pt x="3185" y="65766"/>
                  </a:cubicBezTo>
                  <a:cubicBezTo>
                    <a:pt x="3105" y="63786"/>
                    <a:pt x="2061" y="61992"/>
                    <a:pt x="375" y="60922"/>
                  </a:cubicBezTo>
                  <a:cubicBezTo>
                    <a:pt x="2061" y="59878"/>
                    <a:pt x="3105" y="58085"/>
                    <a:pt x="3185" y="56104"/>
                  </a:cubicBezTo>
                  <a:cubicBezTo>
                    <a:pt x="5166" y="55060"/>
                    <a:pt x="6397" y="53053"/>
                    <a:pt x="6397" y="50804"/>
                  </a:cubicBezTo>
                  <a:cubicBezTo>
                    <a:pt x="6397" y="48556"/>
                    <a:pt x="5166" y="46522"/>
                    <a:pt x="3185" y="45505"/>
                  </a:cubicBezTo>
                  <a:cubicBezTo>
                    <a:pt x="3159" y="43604"/>
                    <a:pt x="2061" y="41731"/>
                    <a:pt x="375" y="40660"/>
                  </a:cubicBezTo>
                  <a:cubicBezTo>
                    <a:pt x="1901" y="39723"/>
                    <a:pt x="3292" y="37877"/>
                    <a:pt x="3185" y="35816"/>
                  </a:cubicBezTo>
                  <a:cubicBezTo>
                    <a:pt x="5166" y="34799"/>
                    <a:pt x="6397" y="32764"/>
                    <a:pt x="6397" y="30543"/>
                  </a:cubicBezTo>
                  <a:cubicBezTo>
                    <a:pt x="6397" y="28295"/>
                    <a:pt x="5166" y="26260"/>
                    <a:pt x="3185" y="25243"/>
                  </a:cubicBezTo>
                  <a:cubicBezTo>
                    <a:pt x="3078" y="23236"/>
                    <a:pt x="2061" y="21443"/>
                    <a:pt x="375" y="20399"/>
                  </a:cubicBezTo>
                  <a:cubicBezTo>
                    <a:pt x="2061" y="19328"/>
                    <a:pt x="3185" y="17454"/>
                    <a:pt x="3185" y="15608"/>
                  </a:cubicBezTo>
                  <a:cubicBezTo>
                    <a:pt x="3185" y="15608"/>
                    <a:pt x="3185" y="15581"/>
                    <a:pt x="3185" y="15554"/>
                  </a:cubicBezTo>
                  <a:cubicBezTo>
                    <a:pt x="5166" y="14537"/>
                    <a:pt x="6397" y="12503"/>
                    <a:pt x="6397" y="10255"/>
                  </a:cubicBezTo>
                  <a:cubicBezTo>
                    <a:pt x="6397" y="8033"/>
                    <a:pt x="5166" y="5999"/>
                    <a:pt x="3185" y="4982"/>
                  </a:cubicBezTo>
                  <a:lnTo>
                    <a:pt x="3185" y="4955"/>
                  </a:lnTo>
                  <a:cubicBezTo>
                    <a:pt x="3185" y="3028"/>
                    <a:pt x="1981" y="1074"/>
                    <a:pt x="188" y="30"/>
                  </a:cubicBezTo>
                  <a:cubicBezTo>
                    <a:pt x="167" y="10"/>
                    <a:pt x="143" y="1"/>
                    <a:pt x="1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36"/>
            <p:cNvSpPr/>
            <p:nvPr/>
          </p:nvSpPr>
          <p:spPr>
            <a:xfrm>
              <a:off x="1453950" y="818875"/>
              <a:ext cx="160600" cy="2032875"/>
            </a:xfrm>
            <a:custGeom>
              <a:avLst/>
              <a:gdLst/>
              <a:ahLst/>
              <a:cxnLst/>
              <a:rect l="l" t="t" r="r" b="b"/>
              <a:pathLst>
                <a:path w="6424" h="81315" extrusionOk="0">
                  <a:moveTo>
                    <a:pt x="136" y="1"/>
                  </a:moveTo>
                  <a:cubicBezTo>
                    <a:pt x="95" y="1"/>
                    <a:pt x="61" y="20"/>
                    <a:pt x="27" y="70"/>
                  </a:cubicBezTo>
                  <a:cubicBezTo>
                    <a:pt x="27" y="70"/>
                    <a:pt x="27" y="97"/>
                    <a:pt x="27" y="124"/>
                  </a:cubicBezTo>
                  <a:cubicBezTo>
                    <a:pt x="27" y="178"/>
                    <a:pt x="27" y="204"/>
                    <a:pt x="80" y="231"/>
                  </a:cubicBezTo>
                  <a:cubicBezTo>
                    <a:pt x="1820" y="1248"/>
                    <a:pt x="2971" y="3175"/>
                    <a:pt x="2944" y="5022"/>
                  </a:cubicBezTo>
                  <a:cubicBezTo>
                    <a:pt x="2944" y="5076"/>
                    <a:pt x="2971" y="5129"/>
                    <a:pt x="2998" y="5156"/>
                  </a:cubicBezTo>
                  <a:cubicBezTo>
                    <a:pt x="4952" y="6119"/>
                    <a:pt x="6156" y="8073"/>
                    <a:pt x="6156" y="10268"/>
                  </a:cubicBezTo>
                  <a:cubicBezTo>
                    <a:pt x="6156" y="12436"/>
                    <a:pt x="4952" y="14390"/>
                    <a:pt x="2998" y="15354"/>
                  </a:cubicBezTo>
                  <a:cubicBezTo>
                    <a:pt x="2971" y="15380"/>
                    <a:pt x="2944" y="15434"/>
                    <a:pt x="2944" y="15487"/>
                  </a:cubicBezTo>
                  <a:cubicBezTo>
                    <a:pt x="2944" y="15514"/>
                    <a:pt x="2944" y="15568"/>
                    <a:pt x="2944" y="15595"/>
                  </a:cubicBezTo>
                  <a:cubicBezTo>
                    <a:pt x="2944" y="17415"/>
                    <a:pt x="1820" y="19261"/>
                    <a:pt x="107" y="20278"/>
                  </a:cubicBezTo>
                  <a:cubicBezTo>
                    <a:pt x="54" y="20278"/>
                    <a:pt x="27" y="20305"/>
                    <a:pt x="27" y="20359"/>
                  </a:cubicBezTo>
                  <a:cubicBezTo>
                    <a:pt x="0" y="20412"/>
                    <a:pt x="27" y="20466"/>
                    <a:pt x="80" y="20493"/>
                  </a:cubicBezTo>
                  <a:cubicBezTo>
                    <a:pt x="1793" y="21510"/>
                    <a:pt x="2864" y="23303"/>
                    <a:pt x="2944" y="25310"/>
                  </a:cubicBezTo>
                  <a:cubicBezTo>
                    <a:pt x="2944" y="25364"/>
                    <a:pt x="2971" y="25391"/>
                    <a:pt x="2998" y="25417"/>
                  </a:cubicBezTo>
                  <a:cubicBezTo>
                    <a:pt x="4952" y="26381"/>
                    <a:pt x="6156" y="28362"/>
                    <a:pt x="6156" y="30530"/>
                  </a:cubicBezTo>
                  <a:cubicBezTo>
                    <a:pt x="6156" y="32698"/>
                    <a:pt x="4952" y="34652"/>
                    <a:pt x="2998" y="35642"/>
                  </a:cubicBezTo>
                  <a:cubicBezTo>
                    <a:pt x="2944" y="35642"/>
                    <a:pt x="2918" y="35695"/>
                    <a:pt x="2944" y="35749"/>
                  </a:cubicBezTo>
                  <a:cubicBezTo>
                    <a:pt x="3105" y="37837"/>
                    <a:pt x="1633" y="39630"/>
                    <a:pt x="107" y="40540"/>
                  </a:cubicBezTo>
                  <a:cubicBezTo>
                    <a:pt x="54" y="40540"/>
                    <a:pt x="27" y="40594"/>
                    <a:pt x="27" y="40620"/>
                  </a:cubicBezTo>
                  <a:cubicBezTo>
                    <a:pt x="0" y="40674"/>
                    <a:pt x="27" y="40727"/>
                    <a:pt x="80" y="40754"/>
                  </a:cubicBezTo>
                  <a:cubicBezTo>
                    <a:pt x="1820" y="41771"/>
                    <a:pt x="2944" y="43645"/>
                    <a:pt x="2944" y="45545"/>
                  </a:cubicBezTo>
                  <a:cubicBezTo>
                    <a:pt x="2944" y="45545"/>
                    <a:pt x="2944" y="45572"/>
                    <a:pt x="2944" y="45572"/>
                  </a:cubicBezTo>
                  <a:cubicBezTo>
                    <a:pt x="2944" y="45626"/>
                    <a:pt x="2971" y="45652"/>
                    <a:pt x="2998" y="45679"/>
                  </a:cubicBezTo>
                  <a:cubicBezTo>
                    <a:pt x="4952" y="46669"/>
                    <a:pt x="6156" y="48623"/>
                    <a:pt x="6156" y="50791"/>
                  </a:cubicBezTo>
                  <a:cubicBezTo>
                    <a:pt x="6156" y="52959"/>
                    <a:pt x="4952" y="54913"/>
                    <a:pt x="2998" y="55904"/>
                  </a:cubicBezTo>
                  <a:cubicBezTo>
                    <a:pt x="2971" y="55930"/>
                    <a:pt x="2944" y="55957"/>
                    <a:pt x="2944" y="56011"/>
                  </a:cubicBezTo>
                  <a:cubicBezTo>
                    <a:pt x="2891" y="57991"/>
                    <a:pt x="1820" y="59785"/>
                    <a:pt x="107" y="60802"/>
                  </a:cubicBezTo>
                  <a:cubicBezTo>
                    <a:pt x="54" y="60828"/>
                    <a:pt x="27" y="60855"/>
                    <a:pt x="27" y="60882"/>
                  </a:cubicBezTo>
                  <a:cubicBezTo>
                    <a:pt x="0" y="60935"/>
                    <a:pt x="27" y="60989"/>
                    <a:pt x="80" y="61016"/>
                  </a:cubicBezTo>
                  <a:cubicBezTo>
                    <a:pt x="1820" y="62033"/>
                    <a:pt x="2891" y="63826"/>
                    <a:pt x="2944" y="65834"/>
                  </a:cubicBezTo>
                  <a:cubicBezTo>
                    <a:pt x="2944" y="65887"/>
                    <a:pt x="2971" y="65914"/>
                    <a:pt x="2998" y="65941"/>
                  </a:cubicBezTo>
                  <a:cubicBezTo>
                    <a:pt x="4952" y="66931"/>
                    <a:pt x="6156" y="68885"/>
                    <a:pt x="6156" y="71053"/>
                  </a:cubicBezTo>
                  <a:cubicBezTo>
                    <a:pt x="6156" y="73221"/>
                    <a:pt x="4952" y="75175"/>
                    <a:pt x="2998" y="76165"/>
                  </a:cubicBezTo>
                  <a:cubicBezTo>
                    <a:pt x="2971" y="76192"/>
                    <a:pt x="2944" y="76219"/>
                    <a:pt x="2944" y="76272"/>
                  </a:cubicBezTo>
                  <a:cubicBezTo>
                    <a:pt x="2891" y="78280"/>
                    <a:pt x="1820" y="80073"/>
                    <a:pt x="80" y="81090"/>
                  </a:cubicBezTo>
                  <a:cubicBezTo>
                    <a:pt x="27" y="81117"/>
                    <a:pt x="0" y="81197"/>
                    <a:pt x="27" y="81251"/>
                  </a:cubicBezTo>
                  <a:cubicBezTo>
                    <a:pt x="66" y="81290"/>
                    <a:pt x="120" y="81315"/>
                    <a:pt x="167" y="81315"/>
                  </a:cubicBezTo>
                  <a:cubicBezTo>
                    <a:pt x="184" y="81315"/>
                    <a:pt x="200" y="81311"/>
                    <a:pt x="214" y="81304"/>
                  </a:cubicBezTo>
                  <a:cubicBezTo>
                    <a:pt x="2008" y="80260"/>
                    <a:pt x="3105" y="78413"/>
                    <a:pt x="3185" y="76352"/>
                  </a:cubicBezTo>
                  <a:cubicBezTo>
                    <a:pt x="5166" y="75309"/>
                    <a:pt x="6424" y="73301"/>
                    <a:pt x="6424" y="71053"/>
                  </a:cubicBezTo>
                  <a:cubicBezTo>
                    <a:pt x="6424" y="68805"/>
                    <a:pt x="5166" y="66797"/>
                    <a:pt x="3185" y="65753"/>
                  </a:cubicBezTo>
                  <a:cubicBezTo>
                    <a:pt x="3105" y="63773"/>
                    <a:pt x="2061" y="61979"/>
                    <a:pt x="375" y="60909"/>
                  </a:cubicBezTo>
                  <a:cubicBezTo>
                    <a:pt x="2061" y="59865"/>
                    <a:pt x="3105" y="58072"/>
                    <a:pt x="3185" y="56091"/>
                  </a:cubicBezTo>
                  <a:cubicBezTo>
                    <a:pt x="5166" y="55047"/>
                    <a:pt x="6424" y="53040"/>
                    <a:pt x="6424" y="50791"/>
                  </a:cubicBezTo>
                  <a:cubicBezTo>
                    <a:pt x="6424" y="48543"/>
                    <a:pt x="5193" y="46536"/>
                    <a:pt x="3185" y="45492"/>
                  </a:cubicBezTo>
                  <a:cubicBezTo>
                    <a:pt x="3159" y="43591"/>
                    <a:pt x="2088" y="41718"/>
                    <a:pt x="375" y="40647"/>
                  </a:cubicBezTo>
                  <a:cubicBezTo>
                    <a:pt x="1901" y="39710"/>
                    <a:pt x="3319" y="37890"/>
                    <a:pt x="3185" y="35829"/>
                  </a:cubicBezTo>
                  <a:cubicBezTo>
                    <a:pt x="5193" y="34785"/>
                    <a:pt x="6424" y="32751"/>
                    <a:pt x="6424" y="30530"/>
                  </a:cubicBezTo>
                  <a:cubicBezTo>
                    <a:pt x="6424" y="28281"/>
                    <a:pt x="5166" y="26247"/>
                    <a:pt x="3185" y="25230"/>
                  </a:cubicBezTo>
                  <a:cubicBezTo>
                    <a:pt x="3105" y="23223"/>
                    <a:pt x="2061" y="21429"/>
                    <a:pt x="375" y="20386"/>
                  </a:cubicBezTo>
                  <a:cubicBezTo>
                    <a:pt x="2088" y="19315"/>
                    <a:pt x="3185" y="17441"/>
                    <a:pt x="3185" y="15595"/>
                  </a:cubicBezTo>
                  <a:cubicBezTo>
                    <a:pt x="3185" y="15595"/>
                    <a:pt x="3185" y="15568"/>
                    <a:pt x="3185" y="15541"/>
                  </a:cubicBezTo>
                  <a:cubicBezTo>
                    <a:pt x="5193" y="14524"/>
                    <a:pt x="6424" y="12490"/>
                    <a:pt x="6424" y="10268"/>
                  </a:cubicBezTo>
                  <a:cubicBezTo>
                    <a:pt x="6424" y="8020"/>
                    <a:pt x="5193" y="5986"/>
                    <a:pt x="3185" y="4969"/>
                  </a:cubicBezTo>
                  <a:cubicBezTo>
                    <a:pt x="3185" y="3041"/>
                    <a:pt x="2008" y="1061"/>
                    <a:pt x="214" y="17"/>
                  </a:cubicBezTo>
                  <a:cubicBezTo>
                    <a:pt x="185" y="7"/>
                    <a:pt x="159" y="1"/>
                    <a:pt x="1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36"/>
            <p:cNvSpPr/>
            <p:nvPr/>
          </p:nvSpPr>
          <p:spPr>
            <a:xfrm>
              <a:off x="1300050" y="566950"/>
              <a:ext cx="160600" cy="2033000"/>
            </a:xfrm>
            <a:custGeom>
              <a:avLst/>
              <a:gdLst/>
              <a:ahLst/>
              <a:cxnLst/>
              <a:rect l="l" t="t" r="r" b="b"/>
              <a:pathLst>
                <a:path w="6424" h="81320" extrusionOk="0">
                  <a:moveTo>
                    <a:pt x="146" y="1"/>
                  </a:moveTo>
                  <a:cubicBezTo>
                    <a:pt x="107" y="1"/>
                    <a:pt x="70" y="24"/>
                    <a:pt x="54" y="57"/>
                  </a:cubicBezTo>
                  <a:cubicBezTo>
                    <a:pt x="27" y="84"/>
                    <a:pt x="27" y="110"/>
                    <a:pt x="27" y="137"/>
                  </a:cubicBezTo>
                  <a:cubicBezTo>
                    <a:pt x="27" y="164"/>
                    <a:pt x="54" y="217"/>
                    <a:pt x="80" y="244"/>
                  </a:cubicBezTo>
                  <a:cubicBezTo>
                    <a:pt x="1820" y="1261"/>
                    <a:pt x="2971" y="3188"/>
                    <a:pt x="2944" y="5035"/>
                  </a:cubicBezTo>
                  <a:cubicBezTo>
                    <a:pt x="2944" y="5089"/>
                    <a:pt x="2971" y="5142"/>
                    <a:pt x="3025" y="5169"/>
                  </a:cubicBezTo>
                  <a:cubicBezTo>
                    <a:pt x="4952" y="6133"/>
                    <a:pt x="6183" y="8086"/>
                    <a:pt x="6183" y="10255"/>
                  </a:cubicBezTo>
                  <a:cubicBezTo>
                    <a:pt x="6183" y="12449"/>
                    <a:pt x="4952" y="14403"/>
                    <a:pt x="3025" y="15367"/>
                  </a:cubicBezTo>
                  <a:cubicBezTo>
                    <a:pt x="2971" y="15394"/>
                    <a:pt x="2944" y="15447"/>
                    <a:pt x="2944" y="15501"/>
                  </a:cubicBezTo>
                  <a:cubicBezTo>
                    <a:pt x="2998" y="17321"/>
                    <a:pt x="1847" y="19248"/>
                    <a:pt x="107" y="20292"/>
                  </a:cubicBezTo>
                  <a:cubicBezTo>
                    <a:pt x="80" y="20292"/>
                    <a:pt x="54" y="20318"/>
                    <a:pt x="27" y="20372"/>
                  </a:cubicBezTo>
                  <a:cubicBezTo>
                    <a:pt x="27" y="20425"/>
                    <a:pt x="27" y="20479"/>
                    <a:pt x="80" y="20506"/>
                  </a:cubicBezTo>
                  <a:cubicBezTo>
                    <a:pt x="1820" y="21496"/>
                    <a:pt x="2891" y="23316"/>
                    <a:pt x="2944" y="25324"/>
                  </a:cubicBezTo>
                  <a:cubicBezTo>
                    <a:pt x="2944" y="25350"/>
                    <a:pt x="2971" y="25404"/>
                    <a:pt x="3025" y="25431"/>
                  </a:cubicBezTo>
                  <a:cubicBezTo>
                    <a:pt x="4952" y="26394"/>
                    <a:pt x="6183" y="28348"/>
                    <a:pt x="6183" y="30543"/>
                  </a:cubicBezTo>
                  <a:cubicBezTo>
                    <a:pt x="6183" y="32711"/>
                    <a:pt x="4952" y="34665"/>
                    <a:pt x="3025" y="35628"/>
                  </a:cubicBezTo>
                  <a:cubicBezTo>
                    <a:pt x="2971" y="35655"/>
                    <a:pt x="2944" y="35709"/>
                    <a:pt x="2944" y="35762"/>
                  </a:cubicBezTo>
                  <a:cubicBezTo>
                    <a:pt x="3105" y="37823"/>
                    <a:pt x="1633" y="39643"/>
                    <a:pt x="107" y="40553"/>
                  </a:cubicBezTo>
                  <a:cubicBezTo>
                    <a:pt x="80" y="40553"/>
                    <a:pt x="54" y="40580"/>
                    <a:pt x="27" y="40633"/>
                  </a:cubicBezTo>
                  <a:cubicBezTo>
                    <a:pt x="27" y="40687"/>
                    <a:pt x="27" y="40741"/>
                    <a:pt x="80" y="40767"/>
                  </a:cubicBezTo>
                  <a:cubicBezTo>
                    <a:pt x="1820" y="41784"/>
                    <a:pt x="2944" y="43658"/>
                    <a:pt x="2944" y="45532"/>
                  </a:cubicBezTo>
                  <a:cubicBezTo>
                    <a:pt x="2944" y="45558"/>
                    <a:pt x="2944" y="45558"/>
                    <a:pt x="2944" y="45585"/>
                  </a:cubicBezTo>
                  <a:cubicBezTo>
                    <a:pt x="2944" y="45612"/>
                    <a:pt x="2971" y="45665"/>
                    <a:pt x="3025" y="45692"/>
                  </a:cubicBezTo>
                  <a:cubicBezTo>
                    <a:pt x="4952" y="46656"/>
                    <a:pt x="6183" y="48636"/>
                    <a:pt x="6183" y="50804"/>
                  </a:cubicBezTo>
                  <a:cubicBezTo>
                    <a:pt x="6183" y="52972"/>
                    <a:pt x="4952" y="54926"/>
                    <a:pt x="3025" y="55917"/>
                  </a:cubicBezTo>
                  <a:cubicBezTo>
                    <a:pt x="2971" y="55917"/>
                    <a:pt x="2944" y="55970"/>
                    <a:pt x="2944" y="56024"/>
                  </a:cubicBezTo>
                  <a:cubicBezTo>
                    <a:pt x="2891" y="58004"/>
                    <a:pt x="1847" y="59798"/>
                    <a:pt x="107" y="60815"/>
                  </a:cubicBezTo>
                  <a:cubicBezTo>
                    <a:pt x="80" y="60815"/>
                    <a:pt x="54" y="60868"/>
                    <a:pt x="27" y="60895"/>
                  </a:cubicBezTo>
                  <a:cubicBezTo>
                    <a:pt x="27" y="60949"/>
                    <a:pt x="27" y="61002"/>
                    <a:pt x="80" y="61029"/>
                  </a:cubicBezTo>
                  <a:cubicBezTo>
                    <a:pt x="1820" y="62046"/>
                    <a:pt x="2891" y="63839"/>
                    <a:pt x="2944" y="65847"/>
                  </a:cubicBezTo>
                  <a:cubicBezTo>
                    <a:pt x="2944" y="65900"/>
                    <a:pt x="2971" y="65927"/>
                    <a:pt x="3025" y="65954"/>
                  </a:cubicBezTo>
                  <a:cubicBezTo>
                    <a:pt x="4952" y="66944"/>
                    <a:pt x="6183" y="68898"/>
                    <a:pt x="6183" y="71066"/>
                  </a:cubicBezTo>
                  <a:cubicBezTo>
                    <a:pt x="6183" y="73234"/>
                    <a:pt x="4952" y="75188"/>
                    <a:pt x="3025" y="76178"/>
                  </a:cubicBezTo>
                  <a:cubicBezTo>
                    <a:pt x="2971" y="76178"/>
                    <a:pt x="2944" y="76232"/>
                    <a:pt x="2944" y="76285"/>
                  </a:cubicBezTo>
                  <a:cubicBezTo>
                    <a:pt x="2891" y="78266"/>
                    <a:pt x="1820" y="80086"/>
                    <a:pt x="80" y="81076"/>
                  </a:cubicBezTo>
                  <a:cubicBezTo>
                    <a:pt x="27" y="81130"/>
                    <a:pt x="0" y="81183"/>
                    <a:pt x="54" y="81264"/>
                  </a:cubicBezTo>
                  <a:cubicBezTo>
                    <a:pt x="70" y="81297"/>
                    <a:pt x="107" y="81320"/>
                    <a:pt x="146" y="81320"/>
                  </a:cubicBezTo>
                  <a:cubicBezTo>
                    <a:pt x="169" y="81320"/>
                    <a:pt x="194" y="81311"/>
                    <a:pt x="214" y="81290"/>
                  </a:cubicBezTo>
                  <a:cubicBezTo>
                    <a:pt x="2007" y="80273"/>
                    <a:pt x="3105" y="78427"/>
                    <a:pt x="3185" y="76366"/>
                  </a:cubicBezTo>
                  <a:cubicBezTo>
                    <a:pt x="5193" y="75322"/>
                    <a:pt x="6424" y="73314"/>
                    <a:pt x="6424" y="71066"/>
                  </a:cubicBezTo>
                  <a:cubicBezTo>
                    <a:pt x="6424" y="68818"/>
                    <a:pt x="5193" y="66784"/>
                    <a:pt x="3185" y="65766"/>
                  </a:cubicBezTo>
                  <a:cubicBezTo>
                    <a:pt x="3132" y="63786"/>
                    <a:pt x="2088" y="61992"/>
                    <a:pt x="402" y="60922"/>
                  </a:cubicBezTo>
                  <a:cubicBezTo>
                    <a:pt x="2088" y="59878"/>
                    <a:pt x="3132" y="58085"/>
                    <a:pt x="3185" y="56104"/>
                  </a:cubicBezTo>
                  <a:cubicBezTo>
                    <a:pt x="5193" y="55060"/>
                    <a:pt x="6424" y="53053"/>
                    <a:pt x="6424" y="50804"/>
                  </a:cubicBezTo>
                  <a:cubicBezTo>
                    <a:pt x="6424" y="48556"/>
                    <a:pt x="5193" y="46522"/>
                    <a:pt x="3185" y="45505"/>
                  </a:cubicBezTo>
                  <a:cubicBezTo>
                    <a:pt x="3185" y="43604"/>
                    <a:pt x="2088" y="41731"/>
                    <a:pt x="402" y="40660"/>
                  </a:cubicBezTo>
                  <a:cubicBezTo>
                    <a:pt x="1927" y="39723"/>
                    <a:pt x="3319" y="37903"/>
                    <a:pt x="3212" y="35816"/>
                  </a:cubicBezTo>
                  <a:cubicBezTo>
                    <a:pt x="5193" y="34799"/>
                    <a:pt x="6424" y="32764"/>
                    <a:pt x="6424" y="30543"/>
                  </a:cubicBezTo>
                  <a:cubicBezTo>
                    <a:pt x="6424" y="28295"/>
                    <a:pt x="5193" y="26260"/>
                    <a:pt x="3185" y="25243"/>
                  </a:cubicBezTo>
                  <a:cubicBezTo>
                    <a:pt x="3105" y="23236"/>
                    <a:pt x="2061" y="21443"/>
                    <a:pt x="402" y="20399"/>
                  </a:cubicBezTo>
                  <a:cubicBezTo>
                    <a:pt x="2088" y="19328"/>
                    <a:pt x="3185" y="17454"/>
                    <a:pt x="3185" y="15608"/>
                  </a:cubicBezTo>
                  <a:cubicBezTo>
                    <a:pt x="3185" y="15608"/>
                    <a:pt x="3185" y="15581"/>
                    <a:pt x="3185" y="15554"/>
                  </a:cubicBezTo>
                  <a:cubicBezTo>
                    <a:pt x="5193" y="14537"/>
                    <a:pt x="6424" y="12503"/>
                    <a:pt x="6424" y="10255"/>
                  </a:cubicBezTo>
                  <a:cubicBezTo>
                    <a:pt x="6424" y="8033"/>
                    <a:pt x="5193" y="5999"/>
                    <a:pt x="3185" y="4982"/>
                  </a:cubicBezTo>
                  <a:lnTo>
                    <a:pt x="3185" y="4955"/>
                  </a:lnTo>
                  <a:cubicBezTo>
                    <a:pt x="3185" y="3028"/>
                    <a:pt x="2007" y="1074"/>
                    <a:pt x="214" y="30"/>
                  </a:cubicBezTo>
                  <a:cubicBezTo>
                    <a:pt x="194" y="10"/>
                    <a:pt x="169" y="1"/>
                    <a:pt x="1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36"/>
            <p:cNvSpPr/>
            <p:nvPr/>
          </p:nvSpPr>
          <p:spPr>
            <a:xfrm>
              <a:off x="1146800" y="818875"/>
              <a:ext cx="159950" cy="2032875"/>
            </a:xfrm>
            <a:custGeom>
              <a:avLst/>
              <a:gdLst/>
              <a:ahLst/>
              <a:cxnLst/>
              <a:rect l="l" t="t" r="r" b="b"/>
              <a:pathLst>
                <a:path w="6398" h="81315" extrusionOk="0">
                  <a:moveTo>
                    <a:pt x="123" y="1"/>
                  </a:moveTo>
                  <a:cubicBezTo>
                    <a:pt x="83" y="1"/>
                    <a:pt x="44" y="20"/>
                    <a:pt x="28" y="70"/>
                  </a:cubicBezTo>
                  <a:cubicBezTo>
                    <a:pt x="28" y="70"/>
                    <a:pt x="1" y="97"/>
                    <a:pt x="1" y="124"/>
                  </a:cubicBezTo>
                  <a:cubicBezTo>
                    <a:pt x="1" y="178"/>
                    <a:pt x="28" y="204"/>
                    <a:pt x="81" y="231"/>
                  </a:cubicBezTo>
                  <a:cubicBezTo>
                    <a:pt x="1821" y="1248"/>
                    <a:pt x="2972" y="3175"/>
                    <a:pt x="2918" y="5022"/>
                  </a:cubicBezTo>
                  <a:cubicBezTo>
                    <a:pt x="2918" y="5076"/>
                    <a:pt x="2945" y="5129"/>
                    <a:pt x="2998" y="5156"/>
                  </a:cubicBezTo>
                  <a:cubicBezTo>
                    <a:pt x="4952" y="6119"/>
                    <a:pt x="6157" y="8073"/>
                    <a:pt x="6157" y="10268"/>
                  </a:cubicBezTo>
                  <a:cubicBezTo>
                    <a:pt x="6157" y="12436"/>
                    <a:pt x="4952" y="14390"/>
                    <a:pt x="2998" y="15354"/>
                  </a:cubicBezTo>
                  <a:cubicBezTo>
                    <a:pt x="2945" y="15380"/>
                    <a:pt x="2918" y="15434"/>
                    <a:pt x="2918" y="15487"/>
                  </a:cubicBezTo>
                  <a:cubicBezTo>
                    <a:pt x="2998" y="17334"/>
                    <a:pt x="1848" y="19235"/>
                    <a:pt x="81" y="20278"/>
                  </a:cubicBezTo>
                  <a:cubicBezTo>
                    <a:pt x="54" y="20278"/>
                    <a:pt x="28" y="20305"/>
                    <a:pt x="1" y="20359"/>
                  </a:cubicBezTo>
                  <a:cubicBezTo>
                    <a:pt x="1" y="20412"/>
                    <a:pt x="28" y="20466"/>
                    <a:pt x="81" y="20493"/>
                  </a:cubicBezTo>
                  <a:cubicBezTo>
                    <a:pt x="1794" y="21510"/>
                    <a:pt x="2865" y="23303"/>
                    <a:pt x="2918" y="25310"/>
                  </a:cubicBezTo>
                  <a:cubicBezTo>
                    <a:pt x="2918" y="25364"/>
                    <a:pt x="2945" y="25391"/>
                    <a:pt x="2998" y="25417"/>
                  </a:cubicBezTo>
                  <a:cubicBezTo>
                    <a:pt x="4952" y="26381"/>
                    <a:pt x="6157" y="28362"/>
                    <a:pt x="6157" y="30530"/>
                  </a:cubicBezTo>
                  <a:cubicBezTo>
                    <a:pt x="6157" y="32698"/>
                    <a:pt x="4952" y="34652"/>
                    <a:pt x="2998" y="35642"/>
                  </a:cubicBezTo>
                  <a:cubicBezTo>
                    <a:pt x="2945" y="35642"/>
                    <a:pt x="2918" y="35695"/>
                    <a:pt x="2918" y="35749"/>
                  </a:cubicBezTo>
                  <a:cubicBezTo>
                    <a:pt x="3079" y="37837"/>
                    <a:pt x="1633" y="39630"/>
                    <a:pt x="81" y="40540"/>
                  </a:cubicBezTo>
                  <a:cubicBezTo>
                    <a:pt x="54" y="40540"/>
                    <a:pt x="28" y="40594"/>
                    <a:pt x="1" y="40620"/>
                  </a:cubicBezTo>
                  <a:cubicBezTo>
                    <a:pt x="1" y="40674"/>
                    <a:pt x="28" y="40727"/>
                    <a:pt x="81" y="40754"/>
                  </a:cubicBezTo>
                  <a:cubicBezTo>
                    <a:pt x="1821" y="41771"/>
                    <a:pt x="2918" y="43645"/>
                    <a:pt x="2918" y="45545"/>
                  </a:cubicBezTo>
                  <a:cubicBezTo>
                    <a:pt x="2918" y="45545"/>
                    <a:pt x="2918" y="45545"/>
                    <a:pt x="2918" y="45572"/>
                  </a:cubicBezTo>
                  <a:cubicBezTo>
                    <a:pt x="2918" y="45626"/>
                    <a:pt x="2945" y="45652"/>
                    <a:pt x="2998" y="45679"/>
                  </a:cubicBezTo>
                  <a:cubicBezTo>
                    <a:pt x="4952" y="46669"/>
                    <a:pt x="6157" y="48623"/>
                    <a:pt x="6157" y="50791"/>
                  </a:cubicBezTo>
                  <a:cubicBezTo>
                    <a:pt x="6157" y="52959"/>
                    <a:pt x="4952" y="54913"/>
                    <a:pt x="2998" y="55904"/>
                  </a:cubicBezTo>
                  <a:cubicBezTo>
                    <a:pt x="2945" y="55930"/>
                    <a:pt x="2918" y="55957"/>
                    <a:pt x="2918" y="56011"/>
                  </a:cubicBezTo>
                  <a:cubicBezTo>
                    <a:pt x="2891" y="57991"/>
                    <a:pt x="1821" y="59785"/>
                    <a:pt x="81" y="60802"/>
                  </a:cubicBezTo>
                  <a:cubicBezTo>
                    <a:pt x="54" y="60828"/>
                    <a:pt x="28" y="60855"/>
                    <a:pt x="1" y="60882"/>
                  </a:cubicBezTo>
                  <a:cubicBezTo>
                    <a:pt x="1" y="60935"/>
                    <a:pt x="28" y="60989"/>
                    <a:pt x="81" y="61016"/>
                  </a:cubicBezTo>
                  <a:cubicBezTo>
                    <a:pt x="1821" y="62033"/>
                    <a:pt x="2891" y="63826"/>
                    <a:pt x="2918" y="65834"/>
                  </a:cubicBezTo>
                  <a:cubicBezTo>
                    <a:pt x="2918" y="65887"/>
                    <a:pt x="2945" y="65914"/>
                    <a:pt x="2998" y="65941"/>
                  </a:cubicBezTo>
                  <a:cubicBezTo>
                    <a:pt x="4952" y="66931"/>
                    <a:pt x="6157" y="68885"/>
                    <a:pt x="6157" y="71053"/>
                  </a:cubicBezTo>
                  <a:cubicBezTo>
                    <a:pt x="6157" y="73221"/>
                    <a:pt x="4952" y="75175"/>
                    <a:pt x="2998" y="76165"/>
                  </a:cubicBezTo>
                  <a:cubicBezTo>
                    <a:pt x="2945" y="76192"/>
                    <a:pt x="2918" y="76219"/>
                    <a:pt x="2918" y="76272"/>
                  </a:cubicBezTo>
                  <a:cubicBezTo>
                    <a:pt x="2891" y="78280"/>
                    <a:pt x="1821" y="80073"/>
                    <a:pt x="81" y="81090"/>
                  </a:cubicBezTo>
                  <a:cubicBezTo>
                    <a:pt x="28" y="81117"/>
                    <a:pt x="1" y="81197"/>
                    <a:pt x="28" y="81251"/>
                  </a:cubicBezTo>
                  <a:cubicBezTo>
                    <a:pt x="47" y="81290"/>
                    <a:pt x="95" y="81315"/>
                    <a:pt x="151" y="81315"/>
                  </a:cubicBezTo>
                  <a:cubicBezTo>
                    <a:pt x="172" y="81315"/>
                    <a:pt x="193" y="81311"/>
                    <a:pt x="215" y="81304"/>
                  </a:cubicBezTo>
                  <a:cubicBezTo>
                    <a:pt x="1981" y="80260"/>
                    <a:pt x="3106" y="78413"/>
                    <a:pt x="3186" y="76352"/>
                  </a:cubicBezTo>
                  <a:cubicBezTo>
                    <a:pt x="5167" y="75309"/>
                    <a:pt x="6398" y="73301"/>
                    <a:pt x="6398" y="71053"/>
                  </a:cubicBezTo>
                  <a:cubicBezTo>
                    <a:pt x="6398" y="68805"/>
                    <a:pt x="5167" y="66797"/>
                    <a:pt x="3186" y="65753"/>
                  </a:cubicBezTo>
                  <a:cubicBezTo>
                    <a:pt x="3106" y="63773"/>
                    <a:pt x="2062" y="61979"/>
                    <a:pt x="375" y="60909"/>
                  </a:cubicBezTo>
                  <a:cubicBezTo>
                    <a:pt x="2062" y="59865"/>
                    <a:pt x="3106" y="58072"/>
                    <a:pt x="3186" y="56091"/>
                  </a:cubicBezTo>
                  <a:cubicBezTo>
                    <a:pt x="5167" y="55047"/>
                    <a:pt x="6398" y="53040"/>
                    <a:pt x="6398" y="50791"/>
                  </a:cubicBezTo>
                  <a:cubicBezTo>
                    <a:pt x="6398" y="48543"/>
                    <a:pt x="5167" y="46536"/>
                    <a:pt x="3186" y="45492"/>
                  </a:cubicBezTo>
                  <a:cubicBezTo>
                    <a:pt x="3159" y="43591"/>
                    <a:pt x="2088" y="41718"/>
                    <a:pt x="375" y="40647"/>
                  </a:cubicBezTo>
                  <a:cubicBezTo>
                    <a:pt x="1901" y="39710"/>
                    <a:pt x="3293" y="37890"/>
                    <a:pt x="3186" y="35829"/>
                  </a:cubicBezTo>
                  <a:cubicBezTo>
                    <a:pt x="5167" y="34785"/>
                    <a:pt x="6398" y="32751"/>
                    <a:pt x="6398" y="30530"/>
                  </a:cubicBezTo>
                  <a:cubicBezTo>
                    <a:pt x="6398" y="28281"/>
                    <a:pt x="5167" y="26247"/>
                    <a:pt x="3186" y="25230"/>
                  </a:cubicBezTo>
                  <a:cubicBezTo>
                    <a:pt x="3079" y="23223"/>
                    <a:pt x="2062" y="21429"/>
                    <a:pt x="375" y="20386"/>
                  </a:cubicBezTo>
                  <a:cubicBezTo>
                    <a:pt x="2088" y="19315"/>
                    <a:pt x="3186" y="17415"/>
                    <a:pt x="3186" y="15541"/>
                  </a:cubicBezTo>
                  <a:cubicBezTo>
                    <a:pt x="5167" y="14524"/>
                    <a:pt x="6398" y="12490"/>
                    <a:pt x="6398" y="10268"/>
                  </a:cubicBezTo>
                  <a:cubicBezTo>
                    <a:pt x="6398" y="8020"/>
                    <a:pt x="5167" y="5986"/>
                    <a:pt x="3186" y="4969"/>
                  </a:cubicBezTo>
                  <a:lnTo>
                    <a:pt x="3186" y="4942"/>
                  </a:lnTo>
                  <a:cubicBezTo>
                    <a:pt x="3186" y="3041"/>
                    <a:pt x="1981" y="1061"/>
                    <a:pt x="188" y="17"/>
                  </a:cubicBezTo>
                  <a:cubicBezTo>
                    <a:pt x="169" y="7"/>
                    <a:pt x="145" y="1"/>
                    <a:pt x="1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36"/>
            <p:cNvSpPr/>
            <p:nvPr/>
          </p:nvSpPr>
          <p:spPr>
            <a:xfrm>
              <a:off x="992900" y="566950"/>
              <a:ext cx="160625" cy="2033000"/>
            </a:xfrm>
            <a:custGeom>
              <a:avLst/>
              <a:gdLst/>
              <a:ahLst/>
              <a:cxnLst/>
              <a:rect l="l" t="t" r="r" b="b"/>
              <a:pathLst>
                <a:path w="6425" h="81320" extrusionOk="0">
                  <a:moveTo>
                    <a:pt x="145" y="1"/>
                  </a:moveTo>
                  <a:cubicBezTo>
                    <a:pt x="104" y="1"/>
                    <a:pt x="60" y="24"/>
                    <a:pt x="27" y="57"/>
                  </a:cubicBezTo>
                  <a:cubicBezTo>
                    <a:pt x="27" y="84"/>
                    <a:pt x="27" y="110"/>
                    <a:pt x="27" y="137"/>
                  </a:cubicBezTo>
                  <a:cubicBezTo>
                    <a:pt x="27" y="164"/>
                    <a:pt x="54" y="217"/>
                    <a:pt x="81" y="244"/>
                  </a:cubicBezTo>
                  <a:cubicBezTo>
                    <a:pt x="1821" y="1261"/>
                    <a:pt x="2972" y="3188"/>
                    <a:pt x="2945" y="5035"/>
                  </a:cubicBezTo>
                  <a:cubicBezTo>
                    <a:pt x="2945" y="5089"/>
                    <a:pt x="2972" y="5142"/>
                    <a:pt x="2998" y="5169"/>
                  </a:cubicBezTo>
                  <a:cubicBezTo>
                    <a:pt x="4952" y="6133"/>
                    <a:pt x="6157" y="8086"/>
                    <a:pt x="6157" y="10255"/>
                  </a:cubicBezTo>
                  <a:cubicBezTo>
                    <a:pt x="6157" y="12449"/>
                    <a:pt x="4952" y="14403"/>
                    <a:pt x="2998" y="15367"/>
                  </a:cubicBezTo>
                  <a:cubicBezTo>
                    <a:pt x="2972" y="15394"/>
                    <a:pt x="2945" y="15447"/>
                    <a:pt x="2945" y="15501"/>
                  </a:cubicBezTo>
                  <a:cubicBezTo>
                    <a:pt x="2998" y="17347"/>
                    <a:pt x="1847" y="19248"/>
                    <a:pt x="108" y="20292"/>
                  </a:cubicBezTo>
                  <a:cubicBezTo>
                    <a:pt x="54" y="20292"/>
                    <a:pt x="27" y="20318"/>
                    <a:pt x="27" y="20372"/>
                  </a:cubicBezTo>
                  <a:cubicBezTo>
                    <a:pt x="1" y="20425"/>
                    <a:pt x="27" y="20479"/>
                    <a:pt x="81" y="20506"/>
                  </a:cubicBezTo>
                  <a:cubicBezTo>
                    <a:pt x="1794" y="21496"/>
                    <a:pt x="2865" y="23289"/>
                    <a:pt x="2945" y="25324"/>
                  </a:cubicBezTo>
                  <a:cubicBezTo>
                    <a:pt x="2945" y="25350"/>
                    <a:pt x="2972" y="25404"/>
                    <a:pt x="2998" y="25431"/>
                  </a:cubicBezTo>
                  <a:cubicBezTo>
                    <a:pt x="4952" y="26394"/>
                    <a:pt x="6157" y="28348"/>
                    <a:pt x="6157" y="30543"/>
                  </a:cubicBezTo>
                  <a:cubicBezTo>
                    <a:pt x="6157" y="32711"/>
                    <a:pt x="4952" y="34665"/>
                    <a:pt x="2998" y="35628"/>
                  </a:cubicBezTo>
                  <a:cubicBezTo>
                    <a:pt x="2972" y="35655"/>
                    <a:pt x="2945" y="35709"/>
                    <a:pt x="2945" y="35762"/>
                  </a:cubicBezTo>
                  <a:cubicBezTo>
                    <a:pt x="3105" y="37823"/>
                    <a:pt x="1633" y="39643"/>
                    <a:pt x="108" y="40553"/>
                  </a:cubicBezTo>
                  <a:cubicBezTo>
                    <a:pt x="54" y="40553"/>
                    <a:pt x="27" y="40580"/>
                    <a:pt x="27" y="40633"/>
                  </a:cubicBezTo>
                  <a:cubicBezTo>
                    <a:pt x="1" y="40687"/>
                    <a:pt x="27" y="40741"/>
                    <a:pt x="81" y="40767"/>
                  </a:cubicBezTo>
                  <a:cubicBezTo>
                    <a:pt x="1821" y="41784"/>
                    <a:pt x="2945" y="43658"/>
                    <a:pt x="2945" y="45532"/>
                  </a:cubicBezTo>
                  <a:cubicBezTo>
                    <a:pt x="2945" y="45558"/>
                    <a:pt x="2945" y="45558"/>
                    <a:pt x="2945" y="45585"/>
                  </a:cubicBezTo>
                  <a:cubicBezTo>
                    <a:pt x="2945" y="45612"/>
                    <a:pt x="2972" y="45665"/>
                    <a:pt x="2998" y="45692"/>
                  </a:cubicBezTo>
                  <a:cubicBezTo>
                    <a:pt x="4952" y="46656"/>
                    <a:pt x="6157" y="48636"/>
                    <a:pt x="6157" y="50804"/>
                  </a:cubicBezTo>
                  <a:cubicBezTo>
                    <a:pt x="6157" y="52972"/>
                    <a:pt x="4952" y="54926"/>
                    <a:pt x="2998" y="55917"/>
                  </a:cubicBezTo>
                  <a:cubicBezTo>
                    <a:pt x="2972" y="55917"/>
                    <a:pt x="2945" y="55970"/>
                    <a:pt x="2945" y="56024"/>
                  </a:cubicBezTo>
                  <a:cubicBezTo>
                    <a:pt x="2891" y="58004"/>
                    <a:pt x="1821" y="59798"/>
                    <a:pt x="108" y="60815"/>
                  </a:cubicBezTo>
                  <a:cubicBezTo>
                    <a:pt x="54" y="60815"/>
                    <a:pt x="27" y="60868"/>
                    <a:pt x="27" y="60895"/>
                  </a:cubicBezTo>
                  <a:cubicBezTo>
                    <a:pt x="1" y="60949"/>
                    <a:pt x="27" y="61002"/>
                    <a:pt x="81" y="61029"/>
                  </a:cubicBezTo>
                  <a:cubicBezTo>
                    <a:pt x="1821" y="62046"/>
                    <a:pt x="2891" y="63839"/>
                    <a:pt x="2945" y="65847"/>
                  </a:cubicBezTo>
                  <a:cubicBezTo>
                    <a:pt x="2945" y="65900"/>
                    <a:pt x="2972" y="65927"/>
                    <a:pt x="2998" y="65954"/>
                  </a:cubicBezTo>
                  <a:cubicBezTo>
                    <a:pt x="4952" y="66944"/>
                    <a:pt x="6157" y="68898"/>
                    <a:pt x="6157" y="71066"/>
                  </a:cubicBezTo>
                  <a:cubicBezTo>
                    <a:pt x="6157" y="73234"/>
                    <a:pt x="4952" y="75188"/>
                    <a:pt x="2998" y="76178"/>
                  </a:cubicBezTo>
                  <a:cubicBezTo>
                    <a:pt x="2972" y="76178"/>
                    <a:pt x="2945" y="76232"/>
                    <a:pt x="2945" y="76285"/>
                  </a:cubicBezTo>
                  <a:cubicBezTo>
                    <a:pt x="2891" y="78266"/>
                    <a:pt x="1821" y="80086"/>
                    <a:pt x="81" y="81076"/>
                  </a:cubicBezTo>
                  <a:cubicBezTo>
                    <a:pt x="27" y="81130"/>
                    <a:pt x="1" y="81183"/>
                    <a:pt x="27" y="81264"/>
                  </a:cubicBezTo>
                  <a:cubicBezTo>
                    <a:pt x="60" y="81297"/>
                    <a:pt x="104" y="81320"/>
                    <a:pt x="145" y="81320"/>
                  </a:cubicBezTo>
                  <a:cubicBezTo>
                    <a:pt x="170" y="81320"/>
                    <a:pt x="194" y="81311"/>
                    <a:pt x="215" y="81290"/>
                  </a:cubicBezTo>
                  <a:cubicBezTo>
                    <a:pt x="2008" y="80273"/>
                    <a:pt x="3105" y="78427"/>
                    <a:pt x="3186" y="76366"/>
                  </a:cubicBezTo>
                  <a:cubicBezTo>
                    <a:pt x="5193" y="75322"/>
                    <a:pt x="6424" y="73314"/>
                    <a:pt x="6424" y="71066"/>
                  </a:cubicBezTo>
                  <a:cubicBezTo>
                    <a:pt x="6424" y="68818"/>
                    <a:pt x="5193" y="66784"/>
                    <a:pt x="3186" y="65766"/>
                  </a:cubicBezTo>
                  <a:cubicBezTo>
                    <a:pt x="3105" y="63786"/>
                    <a:pt x="2088" y="61992"/>
                    <a:pt x="402" y="60922"/>
                  </a:cubicBezTo>
                  <a:cubicBezTo>
                    <a:pt x="2088" y="59878"/>
                    <a:pt x="3105" y="58085"/>
                    <a:pt x="3186" y="56104"/>
                  </a:cubicBezTo>
                  <a:cubicBezTo>
                    <a:pt x="5193" y="55060"/>
                    <a:pt x="6424" y="53053"/>
                    <a:pt x="6424" y="50804"/>
                  </a:cubicBezTo>
                  <a:cubicBezTo>
                    <a:pt x="6424" y="48556"/>
                    <a:pt x="5193" y="46522"/>
                    <a:pt x="3186" y="45505"/>
                  </a:cubicBezTo>
                  <a:cubicBezTo>
                    <a:pt x="3159" y="43604"/>
                    <a:pt x="2088" y="41731"/>
                    <a:pt x="402" y="40660"/>
                  </a:cubicBezTo>
                  <a:cubicBezTo>
                    <a:pt x="1901" y="39723"/>
                    <a:pt x="3320" y="37877"/>
                    <a:pt x="3186" y="35816"/>
                  </a:cubicBezTo>
                  <a:cubicBezTo>
                    <a:pt x="5193" y="34799"/>
                    <a:pt x="6424" y="32764"/>
                    <a:pt x="6424" y="30543"/>
                  </a:cubicBezTo>
                  <a:cubicBezTo>
                    <a:pt x="6424" y="28295"/>
                    <a:pt x="5193" y="26260"/>
                    <a:pt x="3186" y="25243"/>
                  </a:cubicBezTo>
                  <a:cubicBezTo>
                    <a:pt x="3105" y="23236"/>
                    <a:pt x="2062" y="21443"/>
                    <a:pt x="402" y="20399"/>
                  </a:cubicBezTo>
                  <a:cubicBezTo>
                    <a:pt x="2088" y="19328"/>
                    <a:pt x="3186" y="17454"/>
                    <a:pt x="3186" y="15608"/>
                  </a:cubicBezTo>
                  <a:cubicBezTo>
                    <a:pt x="3186" y="15608"/>
                    <a:pt x="3186" y="15581"/>
                    <a:pt x="3186" y="15554"/>
                  </a:cubicBezTo>
                  <a:cubicBezTo>
                    <a:pt x="5193" y="14537"/>
                    <a:pt x="6424" y="12503"/>
                    <a:pt x="6424" y="10255"/>
                  </a:cubicBezTo>
                  <a:cubicBezTo>
                    <a:pt x="6424" y="8033"/>
                    <a:pt x="5193" y="5999"/>
                    <a:pt x="3186" y="4982"/>
                  </a:cubicBezTo>
                  <a:lnTo>
                    <a:pt x="3186" y="4955"/>
                  </a:lnTo>
                  <a:cubicBezTo>
                    <a:pt x="3186" y="3028"/>
                    <a:pt x="2008" y="1074"/>
                    <a:pt x="215" y="30"/>
                  </a:cubicBezTo>
                  <a:cubicBezTo>
                    <a:pt x="194" y="10"/>
                    <a:pt x="170" y="1"/>
                    <a:pt x="1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36"/>
            <p:cNvSpPr/>
            <p:nvPr/>
          </p:nvSpPr>
          <p:spPr>
            <a:xfrm>
              <a:off x="839675" y="818875"/>
              <a:ext cx="159950" cy="2032875"/>
            </a:xfrm>
            <a:custGeom>
              <a:avLst/>
              <a:gdLst/>
              <a:ahLst/>
              <a:cxnLst/>
              <a:rect l="l" t="t" r="r" b="b"/>
              <a:pathLst>
                <a:path w="6398" h="81315" extrusionOk="0">
                  <a:moveTo>
                    <a:pt x="122" y="1"/>
                  </a:moveTo>
                  <a:cubicBezTo>
                    <a:pt x="83" y="1"/>
                    <a:pt x="44" y="20"/>
                    <a:pt x="27" y="70"/>
                  </a:cubicBezTo>
                  <a:cubicBezTo>
                    <a:pt x="0" y="70"/>
                    <a:pt x="0" y="97"/>
                    <a:pt x="0" y="124"/>
                  </a:cubicBezTo>
                  <a:cubicBezTo>
                    <a:pt x="0" y="178"/>
                    <a:pt x="27" y="204"/>
                    <a:pt x="54" y="231"/>
                  </a:cubicBezTo>
                  <a:cubicBezTo>
                    <a:pt x="1794" y="1248"/>
                    <a:pt x="2971" y="3175"/>
                    <a:pt x="2918" y="5022"/>
                  </a:cubicBezTo>
                  <a:cubicBezTo>
                    <a:pt x="2918" y="5076"/>
                    <a:pt x="2945" y="5129"/>
                    <a:pt x="2998" y="5156"/>
                  </a:cubicBezTo>
                  <a:cubicBezTo>
                    <a:pt x="4925" y="6119"/>
                    <a:pt x="6156" y="8073"/>
                    <a:pt x="6156" y="10268"/>
                  </a:cubicBezTo>
                  <a:cubicBezTo>
                    <a:pt x="6156" y="12436"/>
                    <a:pt x="4925" y="14390"/>
                    <a:pt x="2998" y="15354"/>
                  </a:cubicBezTo>
                  <a:cubicBezTo>
                    <a:pt x="2945" y="15380"/>
                    <a:pt x="2918" y="15434"/>
                    <a:pt x="2918" y="15487"/>
                  </a:cubicBezTo>
                  <a:cubicBezTo>
                    <a:pt x="2971" y="17334"/>
                    <a:pt x="1847" y="19235"/>
                    <a:pt x="81" y="20278"/>
                  </a:cubicBezTo>
                  <a:cubicBezTo>
                    <a:pt x="54" y="20278"/>
                    <a:pt x="27" y="20305"/>
                    <a:pt x="0" y="20359"/>
                  </a:cubicBezTo>
                  <a:cubicBezTo>
                    <a:pt x="0" y="20412"/>
                    <a:pt x="27" y="20466"/>
                    <a:pt x="54" y="20493"/>
                  </a:cubicBezTo>
                  <a:cubicBezTo>
                    <a:pt x="1794" y="21510"/>
                    <a:pt x="2864" y="23303"/>
                    <a:pt x="2918" y="25310"/>
                  </a:cubicBezTo>
                  <a:cubicBezTo>
                    <a:pt x="2918" y="25364"/>
                    <a:pt x="2945" y="25391"/>
                    <a:pt x="2998" y="25417"/>
                  </a:cubicBezTo>
                  <a:cubicBezTo>
                    <a:pt x="4925" y="26381"/>
                    <a:pt x="6156" y="28362"/>
                    <a:pt x="6156" y="30530"/>
                  </a:cubicBezTo>
                  <a:cubicBezTo>
                    <a:pt x="6156" y="32698"/>
                    <a:pt x="4925" y="34652"/>
                    <a:pt x="2998" y="35642"/>
                  </a:cubicBezTo>
                  <a:cubicBezTo>
                    <a:pt x="2945" y="35642"/>
                    <a:pt x="2918" y="35695"/>
                    <a:pt x="2918" y="35749"/>
                  </a:cubicBezTo>
                  <a:cubicBezTo>
                    <a:pt x="3078" y="37837"/>
                    <a:pt x="1606" y="39630"/>
                    <a:pt x="81" y="40540"/>
                  </a:cubicBezTo>
                  <a:cubicBezTo>
                    <a:pt x="54" y="40540"/>
                    <a:pt x="27" y="40594"/>
                    <a:pt x="0" y="40620"/>
                  </a:cubicBezTo>
                  <a:cubicBezTo>
                    <a:pt x="0" y="40674"/>
                    <a:pt x="27" y="40727"/>
                    <a:pt x="54" y="40754"/>
                  </a:cubicBezTo>
                  <a:cubicBezTo>
                    <a:pt x="1794" y="41771"/>
                    <a:pt x="2918" y="43645"/>
                    <a:pt x="2918" y="45545"/>
                  </a:cubicBezTo>
                  <a:cubicBezTo>
                    <a:pt x="2918" y="45545"/>
                    <a:pt x="2918" y="45545"/>
                    <a:pt x="2918" y="45572"/>
                  </a:cubicBezTo>
                  <a:cubicBezTo>
                    <a:pt x="2918" y="45626"/>
                    <a:pt x="2945" y="45652"/>
                    <a:pt x="2998" y="45679"/>
                  </a:cubicBezTo>
                  <a:cubicBezTo>
                    <a:pt x="4925" y="46669"/>
                    <a:pt x="6156" y="48623"/>
                    <a:pt x="6156" y="50791"/>
                  </a:cubicBezTo>
                  <a:cubicBezTo>
                    <a:pt x="6156" y="52959"/>
                    <a:pt x="4925" y="54913"/>
                    <a:pt x="2998" y="55904"/>
                  </a:cubicBezTo>
                  <a:cubicBezTo>
                    <a:pt x="2945" y="55930"/>
                    <a:pt x="2918" y="55957"/>
                    <a:pt x="2918" y="56011"/>
                  </a:cubicBezTo>
                  <a:cubicBezTo>
                    <a:pt x="2864" y="57991"/>
                    <a:pt x="1820" y="59785"/>
                    <a:pt x="81" y="60802"/>
                  </a:cubicBezTo>
                  <a:cubicBezTo>
                    <a:pt x="54" y="60828"/>
                    <a:pt x="27" y="60855"/>
                    <a:pt x="0" y="60882"/>
                  </a:cubicBezTo>
                  <a:cubicBezTo>
                    <a:pt x="0" y="60935"/>
                    <a:pt x="27" y="60989"/>
                    <a:pt x="54" y="61016"/>
                  </a:cubicBezTo>
                  <a:cubicBezTo>
                    <a:pt x="1794" y="62033"/>
                    <a:pt x="2864" y="63826"/>
                    <a:pt x="2918" y="65834"/>
                  </a:cubicBezTo>
                  <a:cubicBezTo>
                    <a:pt x="2918" y="65887"/>
                    <a:pt x="2945" y="65914"/>
                    <a:pt x="2998" y="65941"/>
                  </a:cubicBezTo>
                  <a:cubicBezTo>
                    <a:pt x="4925" y="66931"/>
                    <a:pt x="6156" y="68885"/>
                    <a:pt x="6156" y="71053"/>
                  </a:cubicBezTo>
                  <a:cubicBezTo>
                    <a:pt x="6156" y="73221"/>
                    <a:pt x="4925" y="75175"/>
                    <a:pt x="2998" y="76165"/>
                  </a:cubicBezTo>
                  <a:cubicBezTo>
                    <a:pt x="2945" y="76192"/>
                    <a:pt x="2918" y="76219"/>
                    <a:pt x="2918" y="76272"/>
                  </a:cubicBezTo>
                  <a:cubicBezTo>
                    <a:pt x="2864" y="78280"/>
                    <a:pt x="1794" y="80073"/>
                    <a:pt x="81" y="81090"/>
                  </a:cubicBezTo>
                  <a:cubicBezTo>
                    <a:pt x="0" y="81117"/>
                    <a:pt x="0" y="81197"/>
                    <a:pt x="27" y="81251"/>
                  </a:cubicBezTo>
                  <a:cubicBezTo>
                    <a:pt x="47" y="81290"/>
                    <a:pt x="95" y="81315"/>
                    <a:pt x="140" y="81315"/>
                  </a:cubicBezTo>
                  <a:cubicBezTo>
                    <a:pt x="157" y="81315"/>
                    <a:pt x="173" y="81311"/>
                    <a:pt x="188" y="81304"/>
                  </a:cubicBezTo>
                  <a:cubicBezTo>
                    <a:pt x="1981" y="80260"/>
                    <a:pt x="3105" y="78413"/>
                    <a:pt x="3159" y="76352"/>
                  </a:cubicBezTo>
                  <a:cubicBezTo>
                    <a:pt x="5166" y="75309"/>
                    <a:pt x="6397" y="73301"/>
                    <a:pt x="6397" y="71053"/>
                  </a:cubicBezTo>
                  <a:cubicBezTo>
                    <a:pt x="6397" y="68805"/>
                    <a:pt x="5166" y="66797"/>
                    <a:pt x="3159" y="65753"/>
                  </a:cubicBezTo>
                  <a:cubicBezTo>
                    <a:pt x="3105" y="63773"/>
                    <a:pt x="2061" y="61979"/>
                    <a:pt x="375" y="60909"/>
                  </a:cubicBezTo>
                  <a:cubicBezTo>
                    <a:pt x="2061" y="59865"/>
                    <a:pt x="3105" y="58072"/>
                    <a:pt x="3159" y="56091"/>
                  </a:cubicBezTo>
                  <a:cubicBezTo>
                    <a:pt x="5166" y="55047"/>
                    <a:pt x="6397" y="53040"/>
                    <a:pt x="6397" y="50791"/>
                  </a:cubicBezTo>
                  <a:cubicBezTo>
                    <a:pt x="6397" y="48543"/>
                    <a:pt x="5166" y="46536"/>
                    <a:pt x="3159" y="45492"/>
                  </a:cubicBezTo>
                  <a:cubicBezTo>
                    <a:pt x="3159" y="43591"/>
                    <a:pt x="2061" y="41718"/>
                    <a:pt x="375" y="40647"/>
                  </a:cubicBezTo>
                  <a:cubicBezTo>
                    <a:pt x="1901" y="39710"/>
                    <a:pt x="3292" y="37890"/>
                    <a:pt x="3185" y="35829"/>
                  </a:cubicBezTo>
                  <a:cubicBezTo>
                    <a:pt x="5166" y="34785"/>
                    <a:pt x="6397" y="32751"/>
                    <a:pt x="6397" y="30530"/>
                  </a:cubicBezTo>
                  <a:cubicBezTo>
                    <a:pt x="6397" y="28281"/>
                    <a:pt x="5166" y="26247"/>
                    <a:pt x="3159" y="25230"/>
                  </a:cubicBezTo>
                  <a:cubicBezTo>
                    <a:pt x="3078" y="23223"/>
                    <a:pt x="2035" y="21429"/>
                    <a:pt x="375" y="20386"/>
                  </a:cubicBezTo>
                  <a:cubicBezTo>
                    <a:pt x="2061" y="19315"/>
                    <a:pt x="3159" y="17441"/>
                    <a:pt x="3159" y="15595"/>
                  </a:cubicBezTo>
                  <a:cubicBezTo>
                    <a:pt x="3159" y="15595"/>
                    <a:pt x="3159" y="15568"/>
                    <a:pt x="3159" y="15541"/>
                  </a:cubicBezTo>
                  <a:cubicBezTo>
                    <a:pt x="5166" y="14524"/>
                    <a:pt x="6397" y="12490"/>
                    <a:pt x="6397" y="10268"/>
                  </a:cubicBezTo>
                  <a:cubicBezTo>
                    <a:pt x="6397" y="8020"/>
                    <a:pt x="5166" y="5986"/>
                    <a:pt x="3159" y="4969"/>
                  </a:cubicBezTo>
                  <a:lnTo>
                    <a:pt x="3159" y="4942"/>
                  </a:lnTo>
                  <a:cubicBezTo>
                    <a:pt x="3159" y="3041"/>
                    <a:pt x="1981" y="1061"/>
                    <a:pt x="188" y="17"/>
                  </a:cubicBezTo>
                  <a:cubicBezTo>
                    <a:pt x="168" y="7"/>
                    <a:pt x="145" y="1"/>
                    <a:pt x="1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36"/>
            <p:cNvSpPr/>
            <p:nvPr/>
          </p:nvSpPr>
          <p:spPr>
            <a:xfrm>
              <a:off x="685775" y="566950"/>
              <a:ext cx="159950" cy="2033000"/>
            </a:xfrm>
            <a:custGeom>
              <a:avLst/>
              <a:gdLst/>
              <a:ahLst/>
              <a:cxnLst/>
              <a:rect l="l" t="t" r="r" b="b"/>
              <a:pathLst>
                <a:path w="6398" h="81320" extrusionOk="0">
                  <a:moveTo>
                    <a:pt x="119" y="1"/>
                  </a:moveTo>
                  <a:cubicBezTo>
                    <a:pt x="81" y="1"/>
                    <a:pt x="44" y="24"/>
                    <a:pt x="27" y="57"/>
                  </a:cubicBezTo>
                  <a:cubicBezTo>
                    <a:pt x="27" y="84"/>
                    <a:pt x="0" y="110"/>
                    <a:pt x="0" y="137"/>
                  </a:cubicBezTo>
                  <a:cubicBezTo>
                    <a:pt x="0" y="164"/>
                    <a:pt x="27" y="217"/>
                    <a:pt x="81" y="244"/>
                  </a:cubicBezTo>
                  <a:cubicBezTo>
                    <a:pt x="1820" y="1261"/>
                    <a:pt x="2944" y="3188"/>
                    <a:pt x="2918" y="5035"/>
                  </a:cubicBezTo>
                  <a:cubicBezTo>
                    <a:pt x="2918" y="5089"/>
                    <a:pt x="2944" y="5142"/>
                    <a:pt x="2998" y="5169"/>
                  </a:cubicBezTo>
                  <a:cubicBezTo>
                    <a:pt x="4952" y="6133"/>
                    <a:pt x="6156" y="8086"/>
                    <a:pt x="6156" y="10255"/>
                  </a:cubicBezTo>
                  <a:cubicBezTo>
                    <a:pt x="6156" y="12449"/>
                    <a:pt x="4952" y="14403"/>
                    <a:pt x="2998" y="15367"/>
                  </a:cubicBezTo>
                  <a:cubicBezTo>
                    <a:pt x="2944" y="15394"/>
                    <a:pt x="2918" y="15447"/>
                    <a:pt x="2918" y="15501"/>
                  </a:cubicBezTo>
                  <a:cubicBezTo>
                    <a:pt x="2998" y="17347"/>
                    <a:pt x="1847" y="19248"/>
                    <a:pt x="81" y="20292"/>
                  </a:cubicBezTo>
                  <a:cubicBezTo>
                    <a:pt x="54" y="20292"/>
                    <a:pt x="27" y="20318"/>
                    <a:pt x="27" y="20372"/>
                  </a:cubicBezTo>
                  <a:cubicBezTo>
                    <a:pt x="0" y="20425"/>
                    <a:pt x="27" y="20479"/>
                    <a:pt x="81" y="20506"/>
                  </a:cubicBezTo>
                  <a:cubicBezTo>
                    <a:pt x="1794" y="21496"/>
                    <a:pt x="2864" y="23316"/>
                    <a:pt x="2918" y="25324"/>
                  </a:cubicBezTo>
                  <a:cubicBezTo>
                    <a:pt x="2918" y="25350"/>
                    <a:pt x="2944" y="25404"/>
                    <a:pt x="2998" y="25431"/>
                  </a:cubicBezTo>
                  <a:cubicBezTo>
                    <a:pt x="4952" y="26394"/>
                    <a:pt x="6156" y="28348"/>
                    <a:pt x="6156" y="30543"/>
                  </a:cubicBezTo>
                  <a:cubicBezTo>
                    <a:pt x="6156" y="32711"/>
                    <a:pt x="4952" y="34665"/>
                    <a:pt x="2998" y="35628"/>
                  </a:cubicBezTo>
                  <a:cubicBezTo>
                    <a:pt x="2944" y="35655"/>
                    <a:pt x="2918" y="35709"/>
                    <a:pt x="2918" y="35762"/>
                  </a:cubicBezTo>
                  <a:cubicBezTo>
                    <a:pt x="3078" y="37823"/>
                    <a:pt x="1633" y="39643"/>
                    <a:pt x="81" y="40553"/>
                  </a:cubicBezTo>
                  <a:cubicBezTo>
                    <a:pt x="54" y="40553"/>
                    <a:pt x="27" y="40580"/>
                    <a:pt x="27" y="40633"/>
                  </a:cubicBezTo>
                  <a:cubicBezTo>
                    <a:pt x="0" y="40687"/>
                    <a:pt x="27" y="40741"/>
                    <a:pt x="81" y="40767"/>
                  </a:cubicBezTo>
                  <a:cubicBezTo>
                    <a:pt x="1820" y="41784"/>
                    <a:pt x="2918" y="43658"/>
                    <a:pt x="2918" y="45532"/>
                  </a:cubicBezTo>
                  <a:cubicBezTo>
                    <a:pt x="2918" y="45558"/>
                    <a:pt x="2918" y="45558"/>
                    <a:pt x="2918" y="45585"/>
                  </a:cubicBezTo>
                  <a:cubicBezTo>
                    <a:pt x="2918" y="45612"/>
                    <a:pt x="2944" y="45665"/>
                    <a:pt x="2998" y="45692"/>
                  </a:cubicBezTo>
                  <a:cubicBezTo>
                    <a:pt x="4952" y="46656"/>
                    <a:pt x="6156" y="48636"/>
                    <a:pt x="6156" y="50804"/>
                  </a:cubicBezTo>
                  <a:cubicBezTo>
                    <a:pt x="6156" y="52972"/>
                    <a:pt x="4952" y="54926"/>
                    <a:pt x="2998" y="55917"/>
                  </a:cubicBezTo>
                  <a:cubicBezTo>
                    <a:pt x="2944" y="55917"/>
                    <a:pt x="2918" y="55970"/>
                    <a:pt x="2918" y="56024"/>
                  </a:cubicBezTo>
                  <a:cubicBezTo>
                    <a:pt x="2891" y="58004"/>
                    <a:pt x="1820" y="59798"/>
                    <a:pt x="81" y="60815"/>
                  </a:cubicBezTo>
                  <a:cubicBezTo>
                    <a:pt x="54" y="60815"/>
                    <a:pt x="27" y="60868"/>
                    <a:pt x="27" y="60895"/>
                  </a:cubicBezTo>
                  <a:cubicBezTo>
                    <a:pt x="0" y="60949"/>
                    <a:pt x="27" y="61002"/>
                    <a:pt x="81" y="61029"/>
                  </a:cubicBezTo>
                  <a:cubicBezTo>
                    <a:pt x="1820" y="62046"/>
                    <a:pt x="2891" y="63839"/>
                    <a:pt x="2918" y="65847"/>
                  </a:cubicBezTo>
                  <a:cubicBezTo>
                    <a:pt x="2918" y="65900"/>
                    <a:pt x="2944" y="65927"/>
                    <a:pt x="2998" y="65954"/>
                  </a:cubicBezTo>
                  <a:cubicBezTo>
                    <a:pt x="4952" y="66944"/>
                    <a:pt x="6156" y="68898"/>
                    <a:pt x="6156" y="71066"/>
                  </a:cubicBezTo>
                  <a:cubicBezTo>
                    <a:pt x="6156" y="73234"/>
                    <a:pt x="4952" y="75188"/>
                    <a:pt x="2998" y="76178"/>
                  </a:cubicBezTo>
                  <a:cubicBezTo>
                    <a:pt x="2944" y="76178"/>
                    <a:pt x="2918" y="76232"/>
                    <a:pt x="2918" y="76285"/>
                  </a:cubicBezTo>
                  <a:cubicBezTo>
                    <a:pt x="2891" y="78293"/>
                    <a:pt x="1820" y="80086"/>
                    <a:pt x="81" y="81076"/>
                  </a:cubicBezTo>
                  <a:cubicBezTo>
                    <a:pt x="27" y="81130"/>
                    <a:pt x="0" y="81183"/>
                    <a:pt x="27" y="81264"/>
                  </a:cubicBezTo>
                  <a:cubicBezTo>
                    <a:pt x="60" y="81297"/>
                    <a:pt x="93" y="81320"/>
                    <a:pt x="133" y="81320"/>
                  </a:cubicBezTo>
                  <a:cubicBezTo>
                    <a:pt x="157" y="81320"/>
                    <a:pt x="184" y="81311"/>
                    <a:pt x="214" y="81290"/>
                  </a:cubicBezTo>
                  <a:cubicBezTo>
                    <a:pt x="2008" y="80273"/>
                    <a:pt x="3105" y="78427"/>
                    <a:pt x="3185" y="76366"/>
                  </a:cubicBezTo>
                  <a:cubicBezTo>
                    <a:pt x="5166" y="75322"/>
                    <a:pt x="6397" y="73314"/>
                    <a:pt x="6397" y="71066"/>
                  </a:cubicBezTo>
                  <a:cubicBezTo>
                    <a:pt x="6397" y="68818"/>
                    <a:pt x="5166" y="66784"/>
                    <a:pt x="3185" y="65766"/>
                  </a:cubicBezTo>
                  <a:cubicBezTo>
                    <a:pt x="3105" y="63786"/>
                    <a:pt x="2061" y="61992"/>
                    <a:pt x="375" y="60922"/>
                  </a:cubicBezTo>
                  <a:cubicBezTo>
                    <a:pt x="2061" y="59878"/>
                    <a:pt x="3105" y="58085"/>
                    <a:pt x="3185" y="56104"/>
                  </a:cubicBezTo>
                  <a:cubicBezTo>
                    <a:pt x="5166" y="55060"/>
                    <a:pt x="6397" y="53053"/>
                    <a:pt x="6397" y="50804"/>
                  </a:cubicBezTo>
                  <a:cubicBezTo>
                    <a:pt x="6397" y="48556"/>
                    <a:pt x="5166" y="46522"/>
                    <a:pt x="3185" y="45505"/>
                  </a:cubicBezTo>
                  <a:cubicBezTo>
                    <a:pt x="3159" y="43604"/>
                    <a:pt x="2088" y="41731"/>
                    <a:pt x="375" y="40660"/>
                  </a:cubicBezTo>
                  <a:cubicBezTo>
                    <a:pt x="1901" y="39723"/>
                    <a:pt x="3292" y="37903"/>
                    <a:pt x="3185" y="35816"/>
                  </a:cubicBezTo>
                  <a:cubicBezTo>
                    <a:pt x="5166" y="34799"/>
                    <a:pt x="6397" y="32764"/>
                    <a:pt x="6397" y="30543"/>
                  </a:cubicBezTo>
                  <a:cubicBezTo>
                    <a:pt x="6397" y="28295"/>
                    <a:pt x="5166" y="26260"/>
                    <a:pt x="3185" y="25243"/>
                  </a:cubicBezTo>
                  <a:cubicBezTo>
                    <a:pt x="3078" y="23236"/>
                    <a:pt x="2061" y="21443"/>
                    <a:pt x="375" y="20399"/>
                  </a:cubicBezTo>
                  <a:cubicBezTo>
                    <a:pt x="2088" y="19328"/>
                    <a:pt x="3185" y="17401"/>
                    <a:pt x="3185" y="15554"/>
                  </a:cubicBezTo>
                  <a:cubicBezTo>
                    <a:pt x="5166" y="14537"/>
                    <a:pt x="6397" y="12503"/>
                    <a:pt x="6397" y="10255"/>
                  </a:cubicBezTo>
                  <a:cubicBezTo>
                    <a:pt x="6397" y="8033"/>
                    <a:pt x="5166" y="5999"/>
                    <a:pt x="3185" y="4982"/>
                  </a:cubicBezTo>
                  <a:lnTo>
                    <a:pt x="3185" y="4955"/>
                  </a:lnTo>
                  <a:cubicBezTo>
                    <a:pt x="3185" y="3028"/>
                    <a:pt x="1981" y="1074"/>
                    <a:pt x="188" y="30"/>
                  </a:cubicBezTo>
                  <a:cubicBezTo>
                    <a:pt x="167" y="10"/>
                    <a:pt x="143" y="1"/>
                    <a:pt x="1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36"/>
            <p:cNvSpPr/>
            <p:nvPr/>
          </p:nvSpPr>
          <p:spPr>
            <a:xfrm>
              <a:off x="531875" y="818875"/>
              <a:ext cx="160600" cy="2032875"/>
            </a:xfrm>
            <a:custGeom>
              <a:avLst/>
              <a:gdLst/>
              <a:ahLst/>
              <a:cxnLst/>
              <a:rect l="l" t="t" r="r" b="b"/>
              <a:pathLst>
                <a:path w="6424" h="81315" extrusionOk="0">
                  <a:moveTo>
                    <a:pt x="147" y="1"/>
                  </a:moveTo>
                  <a:cubicBezTo>
                    <a:pt x="106" y="1"/>
                    <a:pt x="61" y="20"/>
                    <a:pt x="27" y="70"/>
                  </a:cubicBezTo>
                  <a:cubicBezTo>
                    <a:pt x="27" y="70"/>
                    <a:pt x="27" y="97"/>
                    <a:pt x="27" y="124"/>
                  </a:cubicBezTo>
                  <a:cubicBezTo>
                    <a:pt x="27" y="178"/>
                    <a:pt x="54" y="204"/>
                    <a:pt x="80" y="231"/>
                  </a:cubicBezTo>
                  <a:cubicBezTo>
                    <a:pt x="1820" y="1248"/>
                    <a:pt x="2971" y="3175"/>
                    <a:pt x="2944" y="5022"/>
                  </a:cubicBezTo>
                  <a:cubicBezTo>
                    <a:pt x="2944" y="5076"/>
                    <a:pt x="2971" y="5129"/>
                    <a:pt x="2998" y="5156"/>
                  </a:cubicBezTo>
                  <a:cubicBezTo>
                    <a:pt x="4952" y="6119"/>
                    <a:pt x="6156" y="8073"/>
                    <a:pt x="6156" y="10268"/>
                  </a:cubicBezTo>
                  <a:cubicBezTo>
                    <a:pt x="6156" y="12436"/>
                    <a:pt x="4952" y="14390"/>
                    <a:pt x="2998" y="15354"/>
                  </a:cubicBezTo>
                  <a:cubicBezTo>
                    <a:pt x="2971" y="15380"/>
                    <a:pt x="2944" y="15461"/>
                    <a:pt x="2944" y="15487"/>
                  </a:cubicBezTo>
                  <a:cubicBezTo>
                    <a:pt x="2998" y="17334"/>
                    <a:pt x="1847" y="19235"/>
                    <a:pt x="107" y="20278"/>
                  </a:cubicBezTo>
                  <a:cubicBezTo>
                    <a:pt x="54" y="20278"/>
                    <a:pt x="27" y="20305"/>
                    <a:pt x="27" y="20359"/>
                  </a:cubicBezTo>
                  <a:cubicBezTo>
                    <a:pt x="0" y="20412"/>
                    <a:pt x="27" y="20466"/>
                    <a:pt x="80" y="20493"/>
                  </a:cubicBezTo>
                  <a:cubicBezTo>
                    <a:pt x="1793" y="21510"/>
                    <a:pt x="2864" y="23303"/>
                    <a:pt x="2944" y="25310"/>
                  </a:cubicBezTo>
                  <a:cubicBezTo>
                    <a:pt x="2944" y="25364"/>
                    <a:pt x="2971" y="25391"/>
                    <a:pt x="2998" y="25417"/>
                  </a:cubicBezTo>
                  <a:cubicBezTo>
                    <a:pt x="4952" y="26381"/>
                    <a:pt x="6156" y="28362"/>
                    <a:pt x="6156" y="30530"/>
                  </a:cubicBezTo>
                  <a:cubicBezTo>
                    <a:pt x="6156" y="32698"/>
                    <a:pt x="4952" y="34652"/>
                    <a:pt x="2998" y="35642"/>
                  </a:cubicBezTo>
                  <a:cubicBezTo>
                    <a:pt x="2971" y="35642"/>
                    <a:pt x="2944" y="35695"/>
                    <a:pt x="2944" y="35749"/>
                  </a:cubicBezTo>
                  <a:cubicBezTo>
                    <a:pt x="3105" y="37837"/>
                    <a:pt x="1633" y="39630"/>
                    <a:pt x="107" y="40540"/>
                  </a:cubicBezTo>
                  <a:cubicBezTo>
                    <a:pt x="54" y="40540"/>
                    <a:pt x="27" y="40594"/>
                    <a:pt x="27" y="40620"/>
                  </a:cubicBezTo>
                  <a:cubicBezTo>
                    <a:pt x="0" y="40674"/>
                    <a:pt x="27" y="40727"/>
                    <a:pt x="80" y="40754"/>
                  </a:cubicBezTo>
                  <a:cubicBezTo>
                    <a:pt x="1820" y="41771"/>
                    <a:pt x="2944" y="43645"/>
                    <a:pt x="2944" y="45545"/>
                  </a:cubicBezTo>
                  <a:cubicBezTo>
                    <a:pt x="2944" y="45545"/>
                    <a:pt x="2944" y="45545"/>
                    <a:pt x="2944" y="45572"/>
                  </a:cubicBezTo>
                  <a:cubicBezTo>
                    <a:pt x="2944" y="45626"/>
                    <a:pt x="2971" y="45652"/>
                    <a:pt x="2998" y="45679"/>
                  </a:cubicBezTo>
                  <a:cubicBezTo>
                    <a:pt x="4952" y="46669"/>
                    <a:pt x="6156" y="48623"/>
                    <a:pt x="6156" y="50791"/>
                  </a:cubicBezTo>
                  <a:cubicBezTo>
                    <a:pt x="6156" y="52959"/>
                    <a:pt x="4952" y="54913"/>
                    <a:pt x="2998" y="55904"/>
                  </a:cubicBezTo>
                  <a:cubicBezTo>
                    <a:pt x="2971" y="55930"/>
                    <a:pt x="2944" y="55957"/>
                    <a:pt x="2944" y="56011"/>
                  </a:cubicBezTo>
                  <a:cubicBezTo>
                    <a:pt x="2891" y="57991"/>
                    <a:pt x="1820" y="59785"/>
                    <a:pt x="107" y="60802"/>
                  </a:cubicBezTo>
                  <a:cubicBezTo>
                    <a:pt x="54" y="60828"/>
                    <a:pt x="27" y="60855"/>
                    <a:pt x="27" y="60882"/>
                  </a:cubicBezTo>
                  <a:cubicBezTo>
                    <a:pt x="0" y="60935"/>
                    <a:pt x="27" y="60989"/>
                    <a:pt x="80" y="61016"/>
                  </a:cubicBezTo>
                  <a:cubicBezTo>
                    <a:pt x="1820" y="62033"/>
                    <a:pt x="2891" y="63826"/>
                    <a:pt x="2944" y="65834"/>
                  </a:cubicBezTo>
                  <a:cubicBezTo>
                    <a:pt x="2944" y="65887"/>
                    <a:pt x="2971" y="65914"/>
                    <a:pt x="2998" y="65941"/>
                  </a:cubicBezTo>
                  <a:cubicBezTo>
                    <a:pt x="4952" y="66931"/>
                    <a:pt x="6156" y="68885"/>
                    <a:pt x="6156" y="71053"/>
                  </a:cubicBezTo>
                  <a:cubicBezTo>
                    <a:pt x="6156" y="73221"/>
                    <a:pt x="4952" y="75175"/>
                    <a:pt x="2998" y="76165"/>
                  </a:cubicBezTo>
                  <a:cubicBezTo>
                    <a:pt x="2971" y="76192"/>
                    <a:pt x="2944" y="76219"/>
                    <a:pt x="2944" y="76272"/>
                  </a:cubicBezTo>
                  <a:cubicBezTo>
                    <a:pt x="2891" y="78280"/>
                    <a:pt x="1820" y="80073"/>
                    <a:pt x="80" y="81090"/>
                  </a:cubicBezTo>
                  <a:cubicBezTo>
                    <a:pt x="27" y="81117"/>
                    <a:pt x="0" y="81197"/>
                    <a:pt x="54" y="81251"/>
                  </a:cubicBezTo>
                  <a:cubicBezTo>
                    <a:pt x="73" y="81290"/>
                    <a:pt x="122" y="81315"/>
                    <a:pt x="167" y="81315"/>
                  </a:cubicBezTo>
                  <a:cubicBezTo>
                    <a:pt x="184" y="81315"/>
                    <a:pt x="200" y="81311"/>
                    <a:pt x="214" y="81304"/>
                  </a:cubicBezTo>
                  <a:cubicBezTo>
                    <a:pt x="2008" y="80260"/>
                    <a:pt x="3105" y="78413"/>
                    <a:pt x="3185" y="76352"/>
                  </a:cubicBezTo>
                  <a:cubicBezTo>
                    <a:pt x="5193" y="75309"/>
                    <a:pt x="6424" y="73301"/>
                    <a:pt x="6424" y="71053"/>
                  </a:cubicBezTo>
                  <a:cubicBezTo>
                    <a:pt x="6424" y="68805"/>
                    <a:pt x="5193" y="66797"/>
                    <a:pt x="3185" y="65753"/>
                  </a:cubicBezTo>
                  <a:cubicBezTo>
                    <a:pt x="3105" y="63773"/>
                    <a:pt x="2088" y="61979"/>
                    <a:pt x="402" y="60909"/>
                  </a:cubicBezTo>
                  <a:cubicBezTo>
                    <a:pt x="2088" y="59865"/>
                    <a:pt x="3105" y="58072"/>
                    <a:pt x="3185" y="56091"/>
                  </a:cubicBezTo>
                  <a:cubicBezTo>
                    <a:pt x="5193" y="55047"/>
                    <a:pt x="6424" y="53040"/>
                    <a:pt x="6424" y="50791"/>
                  </a:cubicBezTo>
                  <a:cubicBezTo>
                    <a:pt x="6424" y="48543"/>
                    <a:pt x="5193" y="46536"/>
                    <a:pt x="3185" y="45492"/>
                  </a:cubicBezTo>
                  <a:cubicBezTo>
                    <a:pt x="3185" y="43591"/>
                    <a:pt x="2088" y="41718"/>
                    <a:pt x="402" y="40647"/>
                  </a:cubicBezTo>
                  <a:cubicBezTo>
                    <a:pt x="1900" y="39710"/>
                    <a:pt x="3319" y="37890"/>
                    <a:pt x="3185" y="35829"/>
                  </a:cubicBezTo>
                  <a:cubicBezTo>
                    <a:pt x="5193" y="34785"/>
                    <a:pt x="6424" y="32751"/>
                    <a:pt x="6424" y="30530"/>
                  </a:cubicBezTo>
                  <a:cubicBezTo>
                    <a:pt x="6424" y="28281"/>
                    <a:pt x="5193" y="26247"/>
                    <a:pt x="3185" y="25230"/>
                  </a:cubicBezTo>
                  <a:cubicBezTo>
                    <a:pt x="3105" y="23223"/>
                    <a:pt x="2061" y="21429"/>
                    <a:pt x="402" y="20386"/>
                  </a:cubicBezTo>
                  <a:cubicBezTo>
                    <a:pt x="2088" y="19315"/>
                    <a:pt x="3185" y="17441"/>
                    <a:pt x="3185" y="15595"/>
                  </a:cubicBezTo>
                  <a:cubicBezTo>
                    <a:pt x="3185" y="15595"/>
                    <a:pt x="3185" y="15568"/>
                    <a:pt x="3185" y="15541"/>
                  </a:cubicBezTo>
                  <a:cubicBezTo>
                    <a:pt x="5193" y="14524"/>
                    <a:pt x="6424" y="12490"/>
                    <a:pt x="6424" y="10268"/>
                  </a:cubicBezTo>
                  <a:cubicBezTo>
                    <a:pt x="6424" y="8020"/>
                    <a:pt x="5193" y="5986"/>
                    <a:pt x="3185" y="4969"/>
                  </a:cubicBezTo>
                  <a:lnTo>
                    <a:pt x="3185" y="4942"/>
                  </a:lnTo>
                  <a:cubicBezTo>
                    <a:pt x="3185" y="3041"/>
                    <a:pt x="2008" y="1061"/>
                    <a:pt x="214" y="17"/>
                  </a:cubicBezTo>
                  <a:cubicBezTo>
                    <a:pt x="195" y="7"/>
                    <a:pt x="171" y="1"/>
                    <a:pt x="1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36"/>
            <p:cNvSpPr/>
            <p:nvPr/>
          </p:nvSpPr>
          <p:spPr>
            <a:xfrm>
              <a:off x="378625" y="566950"/>
              <a:ext cx="159950" cy="2033000"/>
            </a:xfrm>
            <a:custGeom>
              <a:avLst/>
              <a:gdLst/>
              <a:ahLst/>
              <a:cxnLst/>
              <a:rect l="l" t="t" r="r" b="b"/>
              <a:pathLst>
                <a:path w="6398" h="81320" extrusionOk="0">
                  <a:moveTo>
                    <a:pt x="120" y="1"/>
                  </a:moveTo>
                  <a:cubicBezTo>
                    <a:pt x="81" y="1"/>
                    <a:pt x="44" y="24"/>
                    <a:pt x="28" y="57"/>
                  </a:cubicBezTo>
                  <a:cubicBezTo>
                    <a:pt x="1" y="84"/>
                    <a:pt x="1" y="110"/>
                    <a:pt x="1" y="137"/>
                  </a:cubicBezTo>
                  <a:cubicBezTo>
                    <a:pt x="1" y="164"/>
                    <a:pt x="28" y="217"/>
                    <a:pt x="54" y="244"/>
                  </a:cubicBezTo>
                  <a:cubicBezTo>
                    <a:pt x="1821" y="1261"/>
                    <a:pt x="2972" y="3188"/>
                    <a:pt x="2918" y="5035"/>
                  </a:cubicBezTo>
                  <a:cubicBezTo>
                    <a:pt x="2918" y="5116"/>
                    <a:pt x="2945" y="5142"/>
                    <a:pt x="2999" y="5169"/>
                  </a:cubicBezTo>
                  <a:cubicBezTo>
                    <a:pt x="4952" y="6133"/>
                    <a:pt x="6157" y="8086"/>
                    <a:pt x="6157" y="10255"/>
                  </a:cubicBezTo>
                  <a:cubicBezTo>
                    <a:pt x="6157" y="12449"/>
                    <a:pt x="4952" y="14403"/>
                    <a:pt x="2999" y="15367"/>
                  </a:cubicBezTo>
                  <a:cubicBezTo>
                    <a:pt x="2945" y="15394"/>
                    <a:pt x="2918" y="15447"/>
                    <a:pt x="2918" y="15501"/>
                  </a:cubicBezTo>
                  <a:cubicBezTo>
                    <a:pt x="2972" y="17347"/>
                    <a:pt x="1848" y="19248"/>
                    <a:pt x="81" y="20292"/>
                  </a:cubicBezTo>
                  <a:cubicBezTo>
                    <a:pt x="54" y="20292"/>
                    <a:pt x="28" y="20318"/>
                    <a:pt x="1" y="20372"/>
                  </a:cubicBezTo>
                  <a:cubicBezTo>
                    <a:pt x="1" y="20425"/>
                    <a:pt x="28" y="20479"/>
                    <a:pt x="54" y="20506"/>
                  </a:cubicBezTo>
                  <a:cubicBezTo>
                    <a:pt x="1794" y="21496"/>
                    <a:pt x="2865" y="23316"/>
                    <a:pt x="2918" y="25324"/>
                  </a:cubicBezTo>
                  <a:cubicBezTo>
                    <a:pt x="2918" y="25350"/>
                    <a:pt x="2945" y="25404"/>
                    <a:pt x="2999" y="25431"/>
                  </a:cubicBezTo>
                  <a:cubicBezTo>
                    <a:pt x="4952" y="26394"/>
                    <a:pt x="6157" y="28348"/>
                    <a:pt x="6157" y="30543"/>
                  </a:cubicBezTo>
                  <a:cubicBezTo>
                    <a:pt x="6157" y="32711"/>
                    <a:pt x="4952" y="34665"/>
                    <a:pt x="2999" y="35628"/>
                  </a:cubicBezTo>
                  <a:cubicBezTo>
                    <a:pt x="2945" y="35655"/>
                    <a:pt x="2918" y="35709"/>
                    <a:pt x="2918" y="35762"/>
                  </a:cubicBezTo>
                  <a:cubicBezTo>
                    <a:pt x="3079" y="37823"/>
                    <a:pt x="1607" y="39643"/>
                    <a:pt x="81" y="40553"/>
                  </a:cubicBezTo>
                  <a:cubicBezTo>
                    <a:pt x="54" y="40553"/>
                    <a:pt x="28" y="40580"/>
                    <a:pt x="1" y="40633"/>
                  </a:cubicBezTo>
                  <a:cubicBezTo>
                    <a:pt x="1" y="40687"/>
                    <a:pt x="28" y="40741"/>
                    <a:pt x="54" y="40767"/>
                  </a:cubicBezTo>
                  <a:cubicBezTo>
                    <a:pt x="1794" y="41784"/>
                    <a:pt x="2918" y="43658"/>
                    <a:pt x="2918" y="45532"/>
                  </a:cubicBezTo>
                  <a:cubicBezTo>
                    <a:pt x="2918" y="45558"/>
                    <a:pt x="2918" y="45558"/>
                    <a:pt x="2918" y="45585"/>
                  </a:cubicBezTo>
                  <a:cubicBezTo>
                    <a:pt x="2918" y="45612"/>
                    <a:pt x="2945" y="45665"/>
                    <a:pt x="2999" y="45692"/>
                  </a:cubicBezTo>
                  <a:cubicBezTo>
                    <a:pt x="4952" y="46656"/>
                    <a:pt x="6157" y="48636"/>
                    <a:pt x="6157" y="50804"/>
                  </a:cubicBezTo>
                  <a:cubicBezTo>
                    <a:pt x="6157" y="52972"/>
                    <a:pt x="4952" y="54926"/>
                    <a:pt x="2999" y="55917"/>
                  </a:cubicBezTo>
                  <a:cubicBezTo>
                    <a:pt x="2945" y="55917"/>
                    <a:pt x="2918" y="55970"/>
                    <a:pt x="2918" y="56024"/>
                  </a:cubicBezTo>
                  <a:cubicBezTo>
                    <a:pt x="2865" y="58004"/>
                    <a:pt x="1821" y="59798"/>
                    <a:pt x="81" y="60815"/>
                  </a:cubicBezTo>
                  <a:cubicBezTo>
                    <a:pt x="54" y="60815"/>
                    <a:pt x="28" y="60868"/>
                    <a:pt x="1" y="60895"/>
                  </a:cubicBezTo>
                  <a:cubicBezTo>
                    <a:pt x="1" y="60949"/>
                    <a:pt x="28" y="61002"/>
                    <a:pt x="54" y="61029"/>
                  </a:cubicBezTo>
                  <a:cubicBezTo>
                    <a:pt x="1794" y="62046"/>
                    <a:pt x="2865" y="63839"/>
                    <a:pt x="2918" y="65847"/>
                  </a:cubicBezTo>
                  <a:cubicBezTo>
                    <a:pt x="2918" y="65900"/>
                    <a:pt x="2945" y="65927"/>
                    <a:pt x="2999" y="65954"/>
                  </a:cubicBezTo>
                  <a:cubicBezTo>
                    <a:pt x="4952" y="66944"/>
                    <a:pt x="6157" y="68898"/>
                    <a:pt x="6157" y="71066"/>
                  </a:cubicBezTo>
                  <a:cubicBezTo>
                    <a:pt x="6157" y="73234"/>
                    <a:pt x="4952" y="75188"/>
                    <a:pt x="2999" y="76178"/>
                  </a:cubicBezTo>
                  <a:cubicBezTo>
                    <a:pt x="2945" y="76178"/>
                    <a:pt x="2918" y="76232"/>
                    <a:pt x="2918" y="76285"/>
                  </a:cubicBezTo>
                  <a:cubicBezTo>
                    <a:pt x="2865" y="78293"/>
                    <a:pt x="1821" y="80086"/>
                    <a:pt x="81" y="81076"/>
                  </a:cubicBezTo>
                  <a:cubicBezTo>
                    <a:pt x="1" y="81130"/>
                    <a:pt x="1" y="81183"/>
                    <a:pt x="28" y="81264"/>
                  </a:cubicBezTo>
                  <a:cubicBezTo>
                    <a:pt x="44" y="81297"/>
                    <a:pt x="81" y="81320"/>
                    <a:pt x="120" y="81320"/>
                  </a:cubicBezTo>
                  <a:cubicBezTo>
                    <a:pt x="143" y="81320"/>
                    <a:pt x="168" y="81311"/>
                    <a:pt x="188" y="81290"/>
                  </a:cubicBezTo>
                  <a:cubicBezTo>
                    <a:pt x="1981" y="80273"/>
                    <a:pt x="3106" y="78427"/>
                    <a:pt x="3159" y="76366"/>
                  </a:cubicBezTo>
                  <a:cubicBezTo>
                    <a:pt x="5167" y="75322"/>
                    <a:pt x="6398" y="73314"/>
                    <a:pt x="6398" y="71066"/>
                  </a:cubicBezTo>
                  <a:cubicBezTo>
                    <a:pt x="6398" y="68818"/>
                    <a:pt x="5167" y="66784"/>
                    <a:pt x="3159" y="65766"/>
                  </a:cubicBezTo>
                  <a:cubicBezTo>
                    <a:pt x="3106" y="63786"/>
                    <a:pt x="2062" y="61992"/>
                    <a:pt x="376" y="60922"/>
                  </a:cubicBezTo>
                  <a:cubicBezTo>
                    <a:pt x="2062" y="59878"/>
                    <a:pt x="3106" y="58085"/>
                    <a:pt x="3159" y="56104"/>
                  </a:cubicBezTo>
                  <a:cubicBezTo>
                    <a:pt x="5167" y="55060"/>
                    <a:pt x="6398" y="53053"/>
                    <a:pt x="6398" y="50804"/>
                  </a:cubicBezTo>
                  <a:cubicBezTo>
                    <a:pt x="6398" y="48556"/>
                    <a:pt x="5167" y="46522"/>
                    <a:pt x="3159" y="45505"/>
                  </a:cubicBezTo>
                  <a:cubicBezTo>
                    <a:pt x="3159" y="43604"/>
                    <a:pt x="2062" y="41731"/>
                    <a:pt x="376" y="40660"/>
                  </a:cubicBezTo>
                  <a:cubicBezTo>
                    <a:pt x="1901" y="39723"/>
                    <a:pt x="3293" y="37903"/>
                    <a:pt x="3186" y="35816"/>
                  </a:cubicBezTo>
                  <a:cubicBezTo>
                    <a:pt x="5167" y="34799"/>
                    <a:pt x="6398" y="32764"/>
                    <a:pt x="6398" y="30543"/>
                  </a:cubicBezTo>
                  <a:cubicBezTo>
                    <a:pt x="6398" y="28295"/>
                    <a:pt x="5167" y="26260"/>
                    <a:pt x="3159" y="25243"/>
                  </a:cubicBezTo>
                  <a:cubicBezTo>
                    <a:pt x="3079" y="23236"/>
                    <a:pt x="2035" y="21443"/>
                    <a:pt x="376" y="20399"/>
                  </a:cubicBezTo>
                  <a:cubicBezTo>
                    <a:pt x="2089" y="19328"/>
                    <a:pt x="3186" y="17401"/>
                    <a:pt x="3186" y="15554"/>
                  </a:cubicBezTo>
                  <a:cubicBezTo>
                    <a:pt x="5167" y="14537"/>
                    <a:pt x="6398" y="12503"/>
                    <a:pt x="6398" y="10255"/>
                  </a:cubicBezTo>
                  <a:cubicBezTo>
                    <a:pt x="6398" y="8033"/>
                    <a:pt x="5167" y="5999"/>
                    <a:pt x="3186" y="4982"/>
                  </a:cubicBezTo>
                  <a:lnTo>
                    <a:pt x="3186" y="4955"/>
                  </a:lnTo>
                  <a:cubicBezTo>
                    <a:pt x="3186" y="3028"/>
                    <a:pt x="1981" y="1074"/>
                    <a:pt x="188" y="30"/>
                  </a:cubicBezTo>
                  <a:cubicBezTo>
                    <a:pt x="168" y="10"/>
                    <a:pt x="143" y="1"/>
                    <a:pt x="1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36"/>
            <p:cNvSpPr/>
            <p:nvPr/>
          </p:nvSpPr>
          <p:spPr>
            <a:xfrm>
              <a:off x="224725" y="818875"/>
              <a:ext cx="159950" cy="2032875"/>
            </a:xfrm>
            <a:custGeom>
              <a:avLst/>
              <a:gdLst/>
              <a:ahLst/>
              <a:cxnLst/>
              <a:rect l="l" t="t" r="r" b="b"/>
              <a:pathLst>
                <a:path w="6398" h="81315" extrusionOk="0">
                  <a:moveTo>
                    <a:pt x="129" y="1"/>
                  </a:moveTo>
                  <a:cubicBezTo>
                    <a:pt x="83" y="1"/>
                    <a:pt x="44" y="20"/>
                    <a:pt x="27" y="70"/>
                  </a:cubicBezTo>
                  <a:cubicBezTo>
                    <a:pt x="27" y="70"/>
                    <a:pt x="1" y="97"/>
                    <a:pt x="1" y="124"/>
                  </a:cubicBezTo>
                  <a:cubicBezTo>
                    <a:pt x="1" y="178"/>
                    <a:pt x="27" y="204"/>
                    <a:pt x="81" y="231"/>
                  </a:cubicBezTo>
                  <a:cubicBezTo>
                    <a:pt x="1821" y="1248"/>
                    <a:pt x="2972" y="3175"/>
                    <a:pt x="2918" y="5022"/>
                  </a:cubicBezTo>
                  <a:cubicBezTo>
                    <a:pt x="2945" y="5076"/>
                    <a:pt x="2945" y="5129"/>
                    <a:pt x="2998" y="5156"/>
                  </a:cubicBezTo>
                  <a:cubicBezTo>
                    <a:pt x="4952" y="6119"/>
                    <a:pt x="6157" y="8073"/>
                    <a:pt x="6157" y="10268"/>
                  </a:cubicBezTo>
                  <a:cubicBezTo>
                    <a:pt x="6157" y="12436"/>
                    <a:pt x="4952" y="14390"/>
                    <a:pt x="2998" y="15354"/>
                  </a:cubicBezTo>
                  <a:cubicBezTo>
                    <a:pt x="2945" y="15380"/>
                    <a:pt x="2918" y="15461"/>
                    <a:pt x="2918" y="15487"/>
                  </a:cubicBezTo>
                  <a:cubicBezTo>
                    <a:pt x="2998" y="17334"/>
                    <a:pt x="1848" y="19235"/>
                    <a:pt x="108" y="20278"/>
                  </a:cubicBezTo>
                  <a:cubicBezTo>
                    <a:pt x="54" y="20278"/>
                    <a:pt x="27" y="20305"/>
                    <a:pt x="27" y="20359"/>
                  </a:cubicBezTo>
                  <a:cubicBezTo>
                    <a:pt x="1" y="20412"/>
                    <a:pt x="27" y="20466"/>
                    <a:pt x="81" y="20493"/>
                  </a:cubicBezTo>
                  <a:cubicBezTo>
                    <a:pt x="1794" y="21510"/>
                    <a:pt x="2865" y="23303"/>
                    <a:pt x="2918" y="25310"/>
                  </a:cubicBezTo>
                  <a:cubicBezTo>
                    <a:pt x="2945" y="25364"/>
                    <a:pt x="2972" y="25391"/>
                    <a:pt x="2998" y="25417"/>
                  </a:cubicBezTo>
                  <a:cubicBezTo>
                    <a:pt x="4952" y="26381"/>
                    <a:pt x="6157" y="28362"/>
                    <a:pt x="6157" y="30530"/>
                  </a:cubicBezTo>
                  <a:cubicBezTo>
                    <a:pt x="6157" y="32698"/>
                    <a:pt x="4952" y="34652"/>
                    <a:pt x="2998" y="35642"/>
                  </a:cubicBezTo>
                  <a:cubicBezTo>
                    <a:pt x="2945" y="35642"/>
                    <a:pt x="2918" y="35695"/>
                    <a:pt x="2918" y="35749"/>
                  </a:cubicBezTo>
                  <a:cubicBezTo>
                    <a:pt x="3106" y="37837"/>
                    <a:pt x="1633" y="39630"/>
                    <a:pt x="108" y="40540"/>
                  </a:cubicBezTo>
                  <a:cubicBezTo>
                    <a:pt x="54" y="40540"/>
                    <a:pt x="27" y="40594"/>
                    <a:pt x="27" y="40620"/>
                  </a:cubicBezTo>
                  <a:cubicBezTo>
                    <a:pt x="1" y="40674"/>
                    <a:pt x="27" y="40727"/>
                    <a:pt x="81" y="40754"/>
                  </a:cubicBezTo>
                  <a:cubicBezTo>
                    <a:pt x="1821" y="41771"/>
                    <a:pt x="2918" y="43645"/>
                    <a:pt x="2918" y="45545"/>
                  </a:cubicBezTo>
                  <a:cubicBezTo>
                    <a:pt x="2918" y="45545"/>
                    <a:pt x="2918" y="45545"/>
                    <a:pt x="2918" y="45572"/>
                  </a:cubicBezTo>
                  <a:cubicBezTo>
                    <a:pt x="2918" y="45626"/>
                    <a:pt x="2945" y="45652"/>
                    <a:pt x="2998" y="45679"/>
                  </a:cubicBezTo>
                  <a:cubicBezTo>
                    <a:pt x="4952" y="46669"/>
                    <a:pt x="6157" y="48623"/>
                    <a:pt x="6157" y="50791"/>
                  </a:cubicBezTo>
                  <a:cubicBezTo>
                    <a:pt x="6157" y="52959"/>
                    <a:pt x="4952" y="54913"/>
                    <a:pt x="2998" y="55904"/>
                  </a:cubicBezTo>
                  <a:cubicBezTo>
                    <a:pt x="2945" y="55930"/>
                    <a:pt x="2918" y="55957"/>
                    <a:pt x="2918" y="56011"/>
                  </a:cubicBezTo>
                  <a:cubicBezTo>
                    <a:pt x="2891" y="57991"/>
                    <a:pt x="1821" y="59785"/>
                    <a:pt x="108" y="60802"/>
                  </a:cubicBezTo>
                  <a:cubicBezTo>
                    <a:pt x="54" y="60828"/>
                    <a:pt x="27" y="60855"/>
                    <a:pt x="27" y="60882"/>
                  </a:cubicBezTo>
                  <a:cubicBezTo>
                    <a:pt x="1" y="60935"/>
                    <a:pt x="27" y="60989"/>
                    <a:pt x="81" y="61016"/>
                  </a:cubicBezTo>
                  <a:cubicBezTo>
                    <a:pt x="1821" y="62033"/>
                    <a:pt x="2891" y="63826"/>
                    <a:pt x="2918" y="65834"/>
                  </a:cubicBezTo>
                  <a:cubicBezTo>
                    <a:pt x="2918" y="65887"/>
                    <a:pt x="2945" y="65914"/>
                    <a:pt x="2998" y="65941"/>
                  </a:cubicBezTo>
                  <a:cubicBezTo>
                    <a:pt x="4952" y="66931"/>
                    <a:pt x="6157" y="68885"/>
                    <a:pt x="6157" y="71053"/>
                  </a:cubicBezTo>
                  <a:cubicBezTo>
                    <a:pt x="6157" y="73221"/>
                    <a:pt x="4952" y="75175"/>
                    <a:pt x="2998" y="76165"/>
                  </a:cubicBezTo>
                  <a:cubicBezTo>
                    <a:pt x="2945" y="76192"/>
                    <a:pt x="2918" y="76219"/>
                    <a:pt x="2918" y="76272"/>
                  </a:cubicBezTo>
                  <a:cubicBezTo>
                    <a:pt x="2891" y="78280"/>
                    <a:pt x="1821" y="80073"/>
                    <a:pt x="81" y="81090"/>
                  </a:cubicBezTo>
                  <a:cubicBezTo>
                    <a:pt x="27" y="81117"/>
                    <a:pt x="1" y="81197"/>
                    <a:pt x="27" y="81251"/>
                  </a:cubicBezTo>
                  <a:cubicBezTo>
                    <a:pt x="67" y="81290"/>
                    <a:pt x="106" y="81315"/>
                    <a:pt x="156" y="81315"/>
                  </a:cubicBezTo>
                  <a:cubicBezTo>
                    <a:pt x="174" y="81315"/>
                    <a:pt x="193" y="81311"/>
                    <a:pt x="215" y="81304"/>
                  </a:cubicBezTo>
                  <a:cubicBezTo>
                    <a:pt x="2008" y="80260"/>
                    <a:pt x="3106" y="78413"/>
                    <a:pt x="3186" y="76352"/>
                  </a:cubicBezTo>
                  <a:cubicBezTo>
                    <a:pt x="5166" y="75309"/>
                    <a:pt x="6398" y="73301"/>
                    <a:pt x="6398" y="71053"/>
                  </a:cubicBezTo>
                  <a:cubicBezTo>
                    <a:pt x="6398" y="68805"/>
                    <a:pt x="5166" y="66797"/>
                    <a:pt x="3186" y="65753"/>
                  </a:cubicBezTo>
                  <a:cubicBezTo>
                    <a:pt x="3106" y="63773"/>
                    <a:pt x="2062" y="61979"/>
                    <a:pt x="375" y="60909"/>
                  </a:cubicBezTo>
                  <a:cubicBezTo>
                    <a:pt x="2062" y="59865"/>
                    <a:pt x="3106" y="58072"/>
                    <a:pt x="3186" y="56091"/>
                  </a:cubicBezTo>
                  <a:cubicBezTo>
                    <a:pt x="5166" y="55047"/>
                    <a:pt x="6398" y="53040"/>
                    <a:pt x="6398" y="50791"/>
                  </a:cubicBezTo>
                  <a:cubicBezTo>
                    <a:pt x="6398" y="48543"/>
                    <a:pt x="5166" y="46536"/>
                    <a:pt x="3186" y="45492"/>
                  </a:cubicBezTo>
                  <a:cubicBezTo>
                    <a:pt x="3159" y="43591"/>
                    <a:pt x="2088" y="41718"/>
                    <a:pt x="375" y="40647"/>
                  </a:cubicBezTo>
                  <a:cubicBezTo>
                    <a:pt x="1901" y="39710"/>
                    <a:pt x="3320" y="37890"/>
                    <a:pt x="3186" y="35829"/>
                  </a:cubicBezTo>
                  <a:cubicBezTo>
                    <a:pt x="5166" y="34785"/>
                    <a:pt x="6398" y="32751"/>
                    <a:pt x="6398" y="30530"/>
                  </a:cubicBezTo>
                  <a:cubicBezTo>
                    <a:pt x="6398" y="28281"/>
                    <a:pt x="5166" y="26247"/>
                    <a:pt x="3186" y="25230"/>
                  </a:cubicBezTo>
                  <a:cubicBezTo>
                    <a:pt x="3079" y="23223"/>
                    <a:pt x="2062" y="21429"/>
                    <a:pt x="375" y="20386"/>
                  </a:cubicBezTo>
                  <a:cubicBezTo>
                    <a:pt x="2088" y="19315"/>
                    <a:pt x="3186" y="17441"/>
                    <a:pt x="3186" y="15595"/>
                  </a:cubicBezTo>
                  <a:cubicBezTo>
                    <a:pt x="3186" y="15595"/>
                    <a:pt x="3186" y="15568"/>
                    <a:pt x="3186" y="15541"/>
                  </a:cubicBezTo>
                  <a:cubicBezTo>
                    <a:pt x="5166" y="14524"/>
                    <a:pt x="6398" y="12490"/>
                    <a:pt x="6398" y="10268"/>
                  </a:cubicBezTo>
                  <a:cubicBezTo>
                    <a:pt x="6398" y="8020"/>
                    <a:pt x="5166" y="5986"/>
                    <a:pt x="3186" y="4969"/>
                  </a:cubicBezTo>
                  <a:lnTo>
                    <a:pt x="3186" y="4942"/>
                  </a:lnTo>
                  <a:cubicBezTo>
                    <a:pt x="3186" y="3041"/>
                    <a:pt x="1981" y="1061"/>
                    <a:pt x="215" y="17"/>
                  </a:cubicBezTo>
                  <a:cubicBezTo>
                    <a:pt x="185" y="7"/>
                    <a:pt x="156" y="1"/>
                    <a:pt x="1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36"/>
            <p:cNvSpPr/>
            <p:nvPr/>
          </p:nvSpPr>
          <p:spPr>
            <a:xfrm>
              <a:off x="1914975" y="2593575"/>
              <a:ext cx="160625" cy="2032875"/>
            </a:xfrm>
            <a:custGeom>
              <a:avLst/>
              <a:gdLst/>
              <a:ahLst/>
              <a:cxnLst/>
              <a:rect l="l" t="t" r="r" b="b"/>
              <a:pathLst>
                <a:path w="6425" h="81315" extrusionOk="0">
                  <a:moveTo>
                    <a:pt x="151" y="1"/>
                  </a:moveTo>
                  <a:cubicBezTo>
                    <a:pt x="95" y="1"/>
                    <a:pt x="47" y="26"/>
                    <a:pt x="27" y="65"/>
                  </a:cubicBezTo>
                  <a:cubicBezTo>
                    <a:pt x="27" y="92"/>
                    <a:pt x="27" y="118"/>
                    <a:pt x="27" y="118"/>
                  </a:cubicBezTo>
                  <a:cubicBezTo>
                    <a:pt x="27" y="172"/>
                    <a:pt x="27" y="225"/>
                    <a:pt x="81" y="225"/>
                  </a:cubicBezTo>
                  <a:cubicBezTo>
                    <a:pt x="1821" y="1243"/>
                    <a:pt x="2972" y="3170"/>
                    <a:pt x="2945" y="5043"/>
                  </a:cubicBezTo>
                  <a:cubicBezTo>
                    <a:pt x="2945" y="5070"/>
                    <a:pt x="2972" y="5124"/>
                    <a:pt x="2998" y="5150"/>
                  </a:cubicBezTo>
                  <a:cubicBezTo>
                    <a:pt x="4952" y="6141"/>
                    <a:pt x="6157" y="8095"/>
                    <a:pt x="6157" y="10263"/>
                  </a:cubicBezTo>
                  <a:cubicBezTo>
                    <a:pt x="6157" y="12431"/>
                    <a:pt x="4952" y="14384"/>
                    <a:pt x="2998" y="15375"/>
                  </a:cubicBezTo>
                  <a:cubicBezTo>
                    <a:pt x="2945" y="15402"/>
                    <a:pt x="2945" y="15428"/>
                    <a:pt x="2945" y="15482"/>
                  </a:cubicBezTo>
                  <a:cubicBezTo>
                    <a:pt x="2998" y="17355"/>
                    <a:pt x="1848" y="19256"/>
                    <a:pt x="108" y="20273"/>
                  </a:cubicBezTo>
                  <a:cubicBezTo>
                    <a:pt x="54" y="20300"/>
                    <a:pt x="27" y="20326"/>
                    <a:pt x="27" y="20353"/>
                  </a:cubicBezTo>
                  <a:cubicBezTo>
                    <a:pt x="1" y="20407"/>
                    <a:pt x="27" y="20460"/>
                    <a:pt x="81" y="20514"/>
                  </a:cubicBezTo>
                  <a:cubicBezTo>
                    <a:pt x="1794" y="21504"/>
                    <a:pt x="2865" y="23297"/>
                    <a:pt x="2945" y="25305"/>
                  </a:cubicBezTo>
                  <a:cubicBezTo>
                    <a:pt x="2945" y="25358"/>
                    <a:pt x="2972" y="25385"/>
                    <a:pt x="2998" y="25412"/>
                  </a:cubicBezTo>
                  <a:cubicBezTo>
                    <a:pt x="4952" y="26402"/>
                    <a:pt x="6157" y="28356"/>
                    <a:pt x="6157" y="30524"/>
                  </a:cubicBezTo>
                  <a:cubicBezTo>
                    <a:pt x="6157" y="32692"/>
                    <a:pt x="4952" y="34646"/>
                    <a:pt x="2998" y="35636"/>
                  </a:cubicBezTo>
                  <a:cubicBezTo>
                    <a:pt x="2945" y="35663"/>
                    <a:pt x="2918" y="35717"/>
                    <a:pt x="2945" y="35770"/>
                  </a:cubicBezTo>
                  <a:cubicBezTo>
                    <a:pt x="3106" y="37831"/>
                    <a:pt x="1633" y="39651"/>
                    <a:pt x="108" y="40535"/>
                  </a:cubicBezTo>
                  <a:cubicBezTo>
                    <a:pt x="54" y="40561"/>
                    <a:pt x="27" y="40588"/>
                    <a:pt x="27" y="40615"/>
                  </a:cubicBezTo>
                  <a:cubicBezTo>
                    <a:pt x="1" y="40668"/>
                    <a:pt x="27" y="40749"/>
                    <a:pt x="81" y="40775"/>
                  </a:cubicBezTo>
                  <a:cubicBezTo>
                    <a:pt x="1821" y="41766"/>
                    <a:pt x="2945" y="43639"/>
                    <a:pt x="2945" y="45540"/>
                  </a:cubicBezTo>
                  <a:cubicBezTo>
                    <a:pt x="2945" y="45540"/>
                    <a:pt x="2945" y="45566"/>
                    <a:pt x="2945" y="45566"/>
                  </a:cubicBezTo>
                  <a:cubicBezTo>
                    <a:pt x="2945" y="45620"/>
                    <a:pt x="2972" y="45674"/>
                    <a:pt x="2998" y="45674"/>
                  </a:cubicBezTo>
                  <a:cubicBezTo>
                    <a:pt x="4952" y="46664"/>
                    <a:pt x="6157" y="48618"/>
                    <a:pt x="6157" y="50786"/>
                  </a:cubicBezTo>
                  <a:cubicBezTo>
                    <a:pt x="6157" y="52954"/>
                    <a:pt x="4952" y="54934"/>
                    <a:pt x="2998" y="55898"/>
                  </a:cubicBezTo>
                  <a:cubicBezTo>
                    <a:pt x="2972" y="55925"/>
                    <a:pt x="2945" y="55952"/>
                    <a:pt x="2945" y="56005"/>
                  </a:cubicBezTo>
                  <a:cubicBezTo>
                    <a:pt x="2891" y="58012"/>
                    <a:pt x="1821" y="59806"/>
                    <a:pt x="108" y="60796"/>
                  </a:cubicBezTo>
                  <a:cubicBezTo>
                    <a:pt x="54" y="60823"/>
                    <a:pt x="27" y="60850"/>
                    <a:pt x="27" y="60903"/>
                  </a:cubicBezTo>
                  <a:cubicBezTo>
                    <a:pt x="1" y="60957"/>
                    <a:pt x="27" y="61010"/>
                    <a:pt x="81" y="61037"/>
                  </a:cubicBezTo>
                  <a:cubicBezTo>
                    <a:pt x="1821" y="62054"/>
                    <a:pt x="2891" y="63847"/>
                    <a:pt x="2945" y="65828"/>
                  </a:cubicBezTo>
                  <a:cubicBezTo>
                    <a:pt x="2945" y="65882"/>
                    <a:pt x="2972" y="65935"/>
                    <a:pt x="2998" y="65962"/>
                  </a:cubicBezTo>
                  <a:cubicBezTo>
                    <a:pt x="4952" y="66925"/>
                    <a:pt x="6157" y="68879"/>
                    <a:pt x="6157" y="71047"/>
                  </a:cubicBezTo>
                  <a:cubicBezTo>
                    <a:pt x="6157" y="73242"/>
                    <a:pt x="4952" y="75196"/>
                    <a:pt x="2998" y="76160"/>
                  </a:cubicBezTo>
                  <a:cubicBezTo>
                    <a:pt x="2972" y="76186"/>
                    <a:pt x="2945" y="76240"/>
                    <a:pt x="2945" y="76267"/>
                  </a:cubicBezTo>
                  <a:cubicBezTo>
                    <a:pt x="2891" y="78274"/>
                    <a:pt x="1821" y="80067"/>
                    <a:pt x="81" y="81084"/>
                  </a:cubicBezTo>
                  <a:cubicBezTo>
                    <a:pt x="27" y="81111"/>
                    <a:pt x="1" y="81191"/>
                    <a:pt x="27" y="81245"/>
                  </a:cubicBezTo>
                  <a:cubicBezTo>
                    <a:pt x="61" y="81296"/>
                    <a:pt x="106" y="81315"/>
                    <a:pt x="148" y="81315"/>
                  </a:cubicBezTo>
                  <a:cubicBezTo>
                    <a:pt x="172" y="81315"/>
                    <a:pt x="195" y="81308"/>
                    <a:pt x="215" y="81299"/>
                  </a:cubicBezTo>
                  <a:cubicBezTo>
                    <a:pt x="2008" y="80255"/>
                    <a:pt x="3106" y="78408"/>
                    <a:pt x="3186" y="76347"/>
                  </a:cubicBezTo>
                  <a:cubicBezTo>
                    <a:pt x="5166" y="75330"/>
                    <a:pt x="6424" y="73296"/>
                    <a:pt x="6424" y="71047"/>
                  </a:cubicBezTo>
                  <a:cubicBezTo>
                    <a:pt x="6424" y="68826"/>
                    <a:pt x="5166" y="66792"/>
                    <a:pt x="3186" y="65748"/>
                  </a:cubicBezTo>
                  <a:cubicBezTo>
                    <a:pt x="3106" y="63767"/>
                    <a:pt x="2062" y="61974"/>
                    <a:pt x="375" y="60930"/>
                  </a:cubicBezTo>
                  <a:cubicBezTo>
                    <a:pt x="2062" y="59859"/>
                    <a:pt x="3106" y="58093"/>
                    <a:pt x="3186" y="56085"/>
                  </a:cubicBezTo>
                  <a:cubicBezTo>
                    <a:pt x="5166" y="55068"/>
                    <a:pt x="6424" y="53034"/>
                    <a:pt x="6424" y="50786"/>
                  </a:cubicBezTo>
                  <a:cubicBezTo>
                    <a:pt x="6424" y="48537"/>
                    <a:pt x="5166" y="46530"/>
                    <a:pt x="3186" y="45486"/>
                  </a:cubicBezTo>
                  <a:cubicBezTo>
                    <a:pt x="3159" y="43586"/>
                    <a:pt x="2088" y="41739"/>
                    <a:pt x="375" y="40668"/>
                  </a:cubicBezTo>
                  <a:cubicBezTo>
                    <a:pt x="1901" y="39705"/>
                    <a:pt x="3320" y="37885"/>
                    <a:pt x="3186" y="35824"/>
                  </a:cubicBezTo>
                  <a:cubicBezTo>
                    <a:pt x="5193" y="34780"/>
                    <a:pt x="6424" y="32772"/>
                    <a:pt x="6424" y="30524"/>
                  </a:cubicBezTo>
                  <a:cubicBezTo>
                    <a:pt x="6424" y="28276"/>
                    <a:pt x="5166" y="26268"/>
                    <a:pt x="3186" y="25225"/>
                  </a:cubicBezTo>
                  <a:cubicBezTo>
                    <a:pt x="3106" y="23244"/>
                    <a:pt x="2062" y="21451"/>
                    <a:pt x="375" y="20407"/>
                  </a:cubicBezTo>
                  <a:cubicBezTo>
                    <a:pt x="2088" y="19336"/>
                    <a:pt x="3186" y="17436"/>
                    <a:pt x="3186" y="15616"/>
                  </a:cubicBezTo>
                  <a:cubicBezTo>
                    <a:pt x="3186" y="15589"/>
                    <a:pt x="3186" y="15562"/>
                    <a:pt x="3186" y="15562"/>
                  </a:cubicBezTo>
                  <a:cubicBezTo>
                    <a:pt x="5166" y="14518"/>
                    <a:pt x="6424" y="12511"/>
                    <a:pt x="6424" y="10263"/>
                  </a:cubicBezTo>
                  <a:cubicBezTo>
                    <a:pt x="6424" y="8014"/>
                    <a:pt x="5166" y="6007"/>
                    <a:pt x="3186" y="4963"/>
                  </a:cubicBezTo>
                  <a:cubicBezTo>
                    <a:pt x="3186" y="3036"/>
                    <a:pt x="2008" y="1055"/>
                    <a:pt x="215" y="11"/>
                  </a:cubicBezTo>
                  <a:cubicBezTo>
                    <a:pt x="193" y="4"/>
                    <a:pt x="172" y="1"/>
                    <a:pt x="1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36"/>
            <p:cNvSpPr/>
            <p:nvPr/>
          </p:nvSpPr>
          <p:spPr>
            <a:xfrm>
              <a:off x="1761075" y="2845375"/>
              <a:ext cx="160625" cy="2032675"/>
            </a:xfrm>
            <a:custGeom>
              <a:avLst/>
              <a:gdLst/>
              <a:ahLst/>
              <a:cxnLst/>
              <a:rect l="l" t="t" r="r" b="b"/>
              <a:pathLst>
                <a:path w="6425" h="81307" extrusionOk="0">
                  <a:moveTo>
                    <a:pt x="146" y="1"/>
                  </a:moveTo>
                  <a:cubicBezTo>
                    <a:pt x="108" y="1"/>
                    <a:pt x="71" y="24"/>
                    <a:pt x="54" y="57"/>
                  </a:cubicBezTo>
                  <a:cubicBezTo>
                    <a:pt x="27" y="84"/>
                    <a:pt x="27" y="110"/>
                    <a:pt x="27" y="137"/>
                  </a:cubicBezTo>
                  <a:cubicBezTo>
                    <a:pt x="27" y="164"/>
                    <a:pt x="54" y="217"/>
                    <a:pt x="81" y="244"/>
                  </a:cubicBezTo>
                  <a:cubicBezTo>
                    <a:pt x="1821" y="1234"/>
                    <a:pt x="2972" y="3162"/>
                    <a:pt x="2945" y="5035"/>
                  </a:cubicBezTo>
                  <a:cubicBezTo>
                    <a:pt x="2945" y="5089"/>
                    <a:pt x="2972" y="5142"/>
                    <a:pt x="2998" y="5142"/>
                  </a:cubicBezTo>
                  <a:cubicBezTo>
                    <a:pt x="4952" y="6133"/>
                    <a:pt x="6183" y="8086"/>
                    <a:pt x="6183" y="10254"/>
                  </a:cubicBezTo>
                  <a:cubicBezTo>
                    <a:pt x="6183" y="12422"/>
                    <a:pt x="4952" y="14376"/>
                    <a:pt x="2998" y="15367"/>
                  </a:cubicBezTo>
                  <a:cubicBezTo>
                    <a:pt x="2972" y="15393"/>
                    <a:pt x="2945" y="15447"/>
                    <a:pt x="2945" y="15474"/>
                  </a:cubicBezTo>
                  <a:cubicBezTo>
                    <a:pt x="2998" y="17321"/>
                    <a:pt x="1847" y="19248"/>
                    <a:pt x="108" y="20265"/>
                  </a:cubicBezTo>
                  <a:cubicBezTo>
                    <a:pt x="81" y="20292"/>
                    <a:pt x="27" y="20318"/>
                    <a:pt x="27" y="20345"/>
                  </a:cubicBezTo>
                  <a:cubicBezTo>
                    <a:pt x="27" y="20425"/>
                    <a:pt x="27" y="20479"/>
                    <a:pt x="81" y="20506"/>
                  </a:cubicBezTo>
                  <a:cubicBezTo>
                    <a:pt x="1821" y="21496"/>
                    <a:pt x="2891" y="23289"/>
                    <a:pt x="2945" y="25297"/>
                  </a:cubicBezTo>
                  <a:cubicBezTo>
                    <a:pt x="2945" y="25350"/>
                    <a:pt x="2972" y="25404"/>
                    <a:pt x="2998" y="25404"/>
                  </a:cubicBezTo>
                  <a:cubicBezTo>
                    <a:pt x="4952" y="26394"/>
                    <a:pt x="6183" y="28348"/>
                    <a:pt x="6183" y="30516"/>
                  </a:cubicBezTo>
                  <a:cubicBezTo>
                    <a:pt x="6183" y="32684"/>
                    <a:pt x="4952" y="34665"/>
                    <a:pt x="2998" y="35628"/>
                  </a:cubicBezTo>
                  <a:cubicBezTo>
                    <a:pt x="2972" y="35655"/>
                    <a:pt x="2945" y="35709"/>
                    <a:pt x="2945" y="35762"/>
                  </a:cubicBezTo>
                  <a:cubicBezTo>
                    <a:pt x="3105" y="37823"/>
                    <a:pt x="1633" y="39643"/>
                    <a:pt x="108" y="40526"/>
                  </a:cubicBezTo>
                  <a:cubicBezTo>
                    <a:pt x="81" y="40553"/>
                    <a:pt x="27" y="40580"/>
                    <a:pt x="27" y="40633"/>
                  </a:cubicBezTo>
                  <a:cubicBezTo>
                    <a:pt x="27" y="40687"/>
                    <a:pt x="27" y="40741"/>
                    <a:pt x="81" y="40767"/>
                  </a:cubicBezTo>
                  <a:cubicBezTo>
                    <a:pt x="1821" y="41784"/>
                    <a:pt x="2945" y="43631"/>
                    <a:pt x="2945" y="45532"/>
                  </a:cubicBezTo>
                  <a:lnTo>
                    <a:pt x="2945" y="45558"/>
                  </a:lnTo>
                  <a:cubicBezTo>
                    <a:pt x="2945" y="45612"/>
                    <a:pt x="2972" y="45665"/>
                    <a:pt x="2998" y="45692"/>
                  </a:cubicBezTo>
                  <a:cubicBezTo>
                    <a:pt x="4952" y="46656"/>
                    <a:pt x="6183" y="48610"/>
                    <a:pt x="6183" y="50778"/>
                  </a:cubicBezTo>
                  <a:cubicBezTo>
                    <a:pt x="6183" y="52972"/>
                    <a:pt x="4952" y="54926"/>
                    <a:pt x="2998" y="55890"/>
                  </a:cubicBezTo>
                  <a:cubicBezTo>
                    <a:pt x="2972" y="55917"/>
                    <a:pt x="2945" y="55970"/>
                    <a:pt x="2945" y="55997"/>
                  </a:cubicBezTo>
                  <a:cubicBezTo>
                    <a:pt x="2891" y="58004"/>
                    <a:pt x="1847" y="59798"/>
                    <a:pt x="108" y="60815"/>
                  </a:cubicBezTo>
                  <a:cubicBezTo>
                    <a:pt x="81" y="60815"/>
                    <a:pt x="27" y="60841"/>
                    <a:pt x="27" y="60895"/>
                  </a:cubicBezTo>
                  <a:cubicBezTo>
                    <a:pt x="27" y="60949"/>
                    <a:pt x="27" y="61002"/>
                    <a:pt x="81" y="61029"/>
                  </a:cubicBezTo>
                  <a:cubicBezTo>
                    <a:pt x="1821" y="62046"/>
                    <a:pt x="2891" y="63839"/>
                    <a:pt x="2945" y="65847"/>
                  </a:cubicBezTo>
                  <a:cubicBezTo>
                    <a:pt x="2945" y="65873"/>
                    <a:pt x="2972" y="65927"/>
                    <a:pt x="2998" y="65954"/>
                  </a:cubicBezTo>
                  <a:cubicBezTo>
                    <a:pt x="4952" y="66917"/>
                    <a:pt x="6183" y="68871"/>
                    <a:pt x="6183" y="71066"/>
                  </a:cubicBezTo>
                  <a:cubicBezTo>
                    <a:pt x="6183" y="73234"/>
                    <a:pt x="4952" y="75188"/>
                    <a:pt x="2998" y="76151"/>
                  </a:cubicBezTo>
                  <a:cubicBezTo>
                    <a:pt x="2972" y="76178"/>
                    <a:pt x="2945" y="76232"/>
                    <a:pt x="2945" y="76285"/>
                  </a:cubicBezTo>
                  <a:cubicBezTo>
                    <a:pt x="2891" y="78266"/>
                    <a:pt x="1821" y="80059"/>
                    <a:pt x="81" y="81076"/>
                  </a:cubicBezTo>
                  <a:cubicBezTo>
                    <a:pt x="27" y="81103"/>
                    <a:pt x="1" y="81183"/>
                    <a:pt x="54" y="81237"/>
                  </a:cubicBezTo>
                  <a:cubicBezTo>
                    <a:pt x="71" y="81288"/>
                    <a:pt x="110" y="81306"/>
                    <a:pt x="149" y="81306"/>
                  </a:cubicBezTo>
                  <a:cubicBezTo>
                    <a:pt x="172" y="81306"/>
                    <a:pt x="195" y="81300"/>
                    <a:pt x="215" y="81290"/>
                  </a:cubicBezTo>
                  <a:cubicBezTo>
                    <a:pt x="2008" y="80247"/>
                    <a:pt x="3105" y="78400"/>
                    <a:pt x="3186" y="76366"/>
                  </a:cubicBezTo>
                  <a:cubicBezTo>
                    <a:pt x="5193" y="75322"/>
                    <a:pt x="6424" y="73288"/>
                    <a:pt x="6424" y="71066"/>
                  </a:cubicBezTo>
                  <a:cubicBezTo>
                    <a:pt x="6424" y="68818"/>
                    <a:pt x="5193" y="66783"/>
                    <a:pt x="3186" y="65766"/>
                  </a:cubicBezTo>
                  <a:cubicBezTo>
                    <a:pt x="3132" y="63759"/>
                    <a:pt x="2088" y="61992"/>
                    <a:pt x="402" y="60922"/>
                  </a:cubicBezTo>
                  <a:cubicBezTo>
                    <a:pt x="2088" y="59878"/>
                    <a:pt x="3132" y="58085"/>
                    <a:pt x="3186" y="56077"/>
                  </a:cubicBezTo>
                  <a:cubicBezTo>
                    <a:pt x="5193" y="55060"/>
                    <a:pt x="6424" y="53026"/>
                    <a:pt x="6424" y="50778"/>
                  </a:cubicBezTo>
                  <a:cubicBezTo>
                    <a:pt x="6424" y="48556"/>
                    <a:pt x="5193" y="46522"/>
                    <a:pt x="3186" y="45505"/>
                  </a:cubicBezTo>
                  <a:cubicBezTo>
                    <a:pt x="3186" y="43604"/>
                    <a:pt x="2088" y="41731"/>
                    <a:pt x="402" y="40660"/>
                  </a:cubicBezTo>
                  <a:cubicBezTo>
                    <a:pt x="1901" y="39697"/>
                    <a:pt x="3320" y="37877"/>
                    <a:pt x="3186" y="35816"/>
                  </a:cubicBezTo>
                  <a:cubicBezTo>
                    <a:pt x="5193" y="34799"/>
                    <a:pt x="6424" y="32764"/>
                    <a:pt x="6424" y="30516"/>
                  </a:cubicBezTo>
                  <a:cubicBezTo>
                    <a:pt x="6424" y="28268"/>
                    <a:pt x="5193" y="26260"/>
                    <a:pt x="3186" y="25216"/>
                  </a:cubicBezTo>
                  <a:cubicBezTo>
                    <a:pt x="3105" y="23236"/>
                    <a:pt x="2062" y="21442"/>
                    <a:pt x="402" y="20399"/>
                  </a:cubicBezTo>
                  <a:cubicBezTo>
                    <a:pt x="2115" y="19328"/>
                    <a:pt x="3212" y="17401"/>
                    <a:pt x="3186" y="15554"/>
                  </a:cubicBezTo>
                  <a:cubicBezTo>
                    <a:pt x="5193" y="14510"/>
                    <a:pt x="6424" y="12503"/>
                    <a:pt x="6424" y="10254"/>
                  </a:cubicBezTo>
                  <a:cubicBezTo>
                    <a:pt x="6424" y="8006"/>
                    <a:pt x="5193" y="5999"/>
                    <a:pt x="3186" y="4955"/>
                  </a:cubicBezTo>
                  <a:cubicBezTo>
                    <a:pt x="3186" y="3028"/>
                    <a:pt x="2008" y="1047"/>
                    <a:pt x="215" y="30"/>
                  </a:cubicBezTo>
                  <a:cubicBezTo>
                    <a:pt x="194" y="10"/>
                    <a:pt x="170" y="1"/>
                    <a:pt x="1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36"/>
            <p:cNvSpPr/>
            <p:nvPr/>
          </p:nvSpPr>
          <p:spPr>
            <a:xfrm>
              <a:off x="1607850" y="2593575"/>
              <a:ext cx="159950" cy="2032875"/>
            </a:xfrm>
            <a:custGeom>
              <a:avLst/>
              <a:gdLst/>
              <a:ahLst/>
              <a:cxnLst/>
              <a:rect l="l" t="t" r="r" b="b"/>
              <a:pathLst>
                <a:path w="6398" h="81315" extrusionOk="0">
                  <a:moveTo>
                    <a:pt x="140" y="1"/>
                  </a:moveTo>
                  <a:cubicBezTo>
                    <a:pt x="95" y="1"/>
                    <a:pt x="47" y="26"/>
                    <a:pt x="27" y="65"/>
                  </a:cubicBezTo>
                  <a:cubicBezTo>
                    <a:pt x="0" y="92"/>
                    <a:pt x="0" y="118"/>
                    <a:pt x="0" y="118"/>
                  </a:cubicBezTo>
                  <a:cubicBezTo>
                    <a:pt x="0" y="172"/>
                    <a:pt x="27" y="225"/>
                    <a:pt x="81" y="225"/>
                  </a:cubicBezTo>
                  <a:cubicBezTo>
                    <a:pt x="1820" y="1243"/>
                    <a:pt x="2944" y="3170"/>
                    <a:pt x="2918" y="5043"/>
                  </a:cubicBezTo>
                  <a:cubicBezTo>
                    <a:pt x="2918" y="5070"/>
                    <a:pt x="2944" y="5124"/>
                    <a:pt x="2998" y="5150"/>
                  </a:cubicBezTo>
                  <a:cubicBezTo>
                    <a:pt x="4952" y="6141"/>
                    <a:pt x="6156" y="8095"/>
                    <a:pt x="6156" y="10263"/>
                  </a:cubicBezTo>
                  <a:cubicBezTo>
                    <a:pt x="6156" y="12431"/>
                    <a:pt x="4952" y="14384"/>
                    <a:pt x="2998" y="15375"/>
                  </a:cubicBezTo>
                  <a:cubicBezTo>
                    <a:pt x="2944" y="15402"/>
                    <a:pt x="2918" y="15428"/>
                    <a:pt x="2918" y="15482"/>
                  </a:cubicBezTo>
                  <a:cubicBezTo>
                    <a:pt x="2971" y="17329"/>
                    <a:pt x="1847" y="19256"/>
                    <a:pt x="81" y="20273"/>
                  </a:cubicBezTo>
                  <a:cubicBezTo>
                    <a:pt x="54" y="20300"/>
                    <a:pt x="27" y="20326"/>
                    <a:pt x="0" y="20353"/>
                  </a:cubicBezTo>
                  <a:cubicBezTo>
                    <a:pt x="0" y="20407"/>
                    <a:pt x="27" y="20460"/>
                    <a:pt x="81" y="20514"/>
                  </a:cubicBezTo>
                  <a:cubicBezTo>
                    <a:pt x="1794" y="21504"/>
                    <a:pt x="2864" y="23297"/>
                    <a:pt x="2918" y="25305"/>
                  </a:cubicBezTo>
                  <a:cubicBezTo>
                    <a:pt x="2918" y="25358"/>
                    <a:pt x="2944" y="25385"/>
                    <a:pt x="2998" y="25412"/>
                  </a:cubicBezTo>
                  <a:cubicBezTo>
                    <a:pt x="4952" y="26402"/>
                    <a:pt x="6156" y="28356"/>
                    <a:pt x="6156" y="30524"/>
                  </a:cubicBezTo>
                  <a:cubicBezTo>
                    <a:pt x="6156" y="32692"/>
                    <a:pt x="4952" y="34646"/>
                    <a:pt x="2998" y="35636"/>
                  </a:cubicBezTo>
                  <a:cubicBezTo>
                    <a:pt x="2944" y="35663"/>
                    <a:pt x="2918" y="35717"/>
                    <a:pt x="2918" y="35770"/>
                  </a:cubicBezTo>
                  <a:cubicBezTo>
                    <a:pt x="3078" y="37831"/>
                    <a:pt x="1633" y="39651"/>
                    <a:pt x="81" y="40535"/>
                  </a:cubicBezTo>
                  <a:cubicBezTo>
                    <a:pt x="54" y="40561"/>
                    <a:pt x="27" y="40588"/>
                    <a:pt x="0" y="40615"/>
                  </a:cubicBezTo>
                  <a:cubicBezTo>
                    <a:pt x="0" y="40668"/>
                    <a:pt x="27" y="40749"/>
                    <a:pt x="81" y="40775"/>
                  </a:cubicBezTo>
                  <a:cubicBezTo>
                    <a:pt x="1820" y="41766"/>
                    <a:pt x="2918" y="43639"/>
                    <a:pt x="2918" y="45540"/>
                  </a:cubicBezTo>
                  <a:cubicBezTo>
                    <a:pt x="2918" y="45540"/>
                    <a:pt x="2918" y="45566"/>
                    <a:pt x="2918" y="45566"/>
                  </a:cubicBezTo>
                  <a:cubicBezTo>
                    <a:pt x="2918" y="45620"/>
                    <a:pt x="2944" y="45674"/>
                    <a:pt x="2998" y="45674"/>
                  </a:cubicBezTo>
                  <a:cubicBezTo>
                    <a:pt x="4952" y="46664"/>
                    <a:pt x="6156" y="48618"/>
                    <a:pt x="6156" y="50786"/>
                  </a:cubicBezTo>
                  <a:cubicBezTo>
                    <a:pt x="6156" y="52954"/>
                    <a:pt x="4952" y="54934"/>
                    <a:pt x="2998" y="55898"/>
                  </a:cubicBezTo>
                  <a:cubicBezTo>
                    <a:pt x="2944" y="55925"/>
                    <a:pt x="2918" y="55952"/>
                    <a:pt x="2918" y="56005"/>
                  </a:cubicBezTo>
                  <a:cubicBezTo>
                    <a:pt x="2864" y="58012"/>
                    <a:pt x="1820" y="59806"/>
                    <a:pt x="81" y="60796"/>
                  </a:cubicBezTo>
                  <a:cubicBezTo>
                    <a:pt x="54" y="60823"/>
                    <a:pt x="27" y="60850"/>
                    <a:pt x="0" y="60903"/>
                  </a:cubicBezTo>
                  <a:cubicBezTo>
                    <a:pt x="0" y="60957"/>
                    <a:pt x="27" y="61010"/>
                    <a:pt x="81" y="61037"/>
                  </a:cubicBezTo>
                  <a:cubicBezTo>
                    <a:pt x="1820" y="62054"/>
                    <a:pt x="2864" y="63847"/>
                    <a:pt x="2918" y="65828"/>
                  </a:cubicBezTo>
                  <a:cubicBezTo>
                    <a:pt x="2918" y="65882"/>
                    <a:pt x="2944" y="65935"/>
                    <a:pt x="2998" y="65962"/>
                  </a:cubicBezTo>
                  <a:cubicBezTo>
                    <a:pt x="4952" y="66925"/>
                    <a:pt x="6156" y="68879"/>
                    <a:pt x="6156" y="71047"/>
                  </a:cubicBezTo>
                  <a:cubicBezTo>
                    <a:pt x="6156" y="73242"/>
                    <a:pt x="4952" y="75196"/>
                    <a:pt x="2998" y="76160"/>
                  </a:cubicBezTo>
                  <a:cubicBezTo>
                    <a:pt x="2944" y="76186"/>
                    <a:pt x="2918" y="76240"/>
                    <a:pt x="2918" y="76267"/>
                  </a:cubicBezTo>
                  <a:cubicBezTo>
                    <a:pt x="2864" y="78274"/>
                    <a:pt x="1820" y="80067"/>
                    <a:pt x="81" y="81084"/>
                  </a:cubicBezTo>
                  <a:cubicBezTo>
                    <a:pt x="27" y="81111"/>
                    <a:pt x="0" y="81191"/>
                    <a:pt x="27" y="81245"/>
                  </a:cubicBezTo>
                  <a:cubicBezTo>
                    <a:pt x="44" y="81296"/>
                    <a:pt x="82" y="81315"/>
                    <a:pt x="122" y="81315"/>
                  </a:cubicBezTo>
                  <a:cubicBezTo>
                    <a:pt x="145" y="81315"/>
                    <a:pt x="168" y="81308"/>
                    <a:pt x="188" y="81299"/>
                  </a:cubicBezTo>
                  <a:cubicBezTo>
                    <a:pt x="1981" y="80255"/>
                    <a:pt x="3105" y="78408"/>
                    <a:pt x="3185" y="76347"/>
                  </a:cubicBezTo>
                  <a:cubicBezTo>
                    <a:pt x="5166" y="75330"/>
                    <a:pt x="6397" y="73296"/>
                    <a:pt x="6397" y="71047"/>
                  </a:cubicBezTo>
                  <a:cubicBezTo>
                    <a:pt x="6397" y="68826"/>
                    <a:pt x="5166" y="66792"/>
                    <a:pt x="3185" y="65748"/>
                  </a:cubicBezTo>
                  <a:cubicBezTo>
                    <a:pt x="3105" y="63767"/>
                    <a:pt x="2061" y="61974"/>
                    <a:pt x="375" y="60930"/>
                  </a:cubicBezTo>
                  <a:cubicBezTo>
                    <a:pt x="2061" y="59859"/>
                    <a:pt x="3105" y="58093"/>
                    <a:pt x="3185" y="56085"/>
                  </a:cubicBezTo>
                  <a:cubicBezTo>
                    <a:pt x="5166" y="55068"/>
                    <a:pt x="6397" y="53034"/>
                    <a:pt x="6397" y="50786"/>
                  </a:cubicBezTo>
                  <a:cubicBezTo>
                    <a:pt x="6397" y="48537"/>
                    <a:pt x="5166" y="46530"/>
                    <a:pt x="3185" y="45486"/>
                  </a:cubicBezTo>
                  <a:cubicBezTo>
                    <a:pt x="3159" y="43586"/>
                    <a:pt x="2061" y="41739"/>
                    <a:pt x="375" y="40668"/>
                  </a:cubicBezTo>
                  <a:cubicBezTo>
                    <a:pt x="1901" y="39705"/>
                    <a:pt x="3292" y="37885"/>
                    <a:pt x="3185" y="35824"/>
                  </a:cubicBezTo>
                  <a:cubicBezTo>
                    <a:pt x="5166" y="34780"/>
                    <a:pt x="6397" y="32772"/>
                    <a:pt x="6397" y="30524"/>
                  </a:cubicBezTo>
                  <a:cubicBezTo>
                    <a:pt x="6397" y="28276"/>
                    <a:pt x="5166" y="26268"/>
                    <a:pt x="3185" y="25225"/>
                  </a:cubicBezTo>
                  <a:cubicBezTo>
                    <a:pt x="3078" y="23244"/>
                    <a:pt x="2061" y="21451"/>
                    <a:pt x="375" y="20407"/>
                  </a:cubicBezTo>
                  <a:cubicBezTo>
                    <a:pt x="2061" y="19336"/>
                    <a:pt x="3185" y="17436"/>
                    <a:pt x="3185" y="15616"/>
                  </a:cubicBezTo>
                  <a:cubicBezTo>
                    <a:pt x="3185" y="15589"/>
                    <a:pt x="3185" y="15562"/>
                    <a:pt x="3185" y="15562"/>
                  </a:cubicBezTo>
                  <a:cubicBezTo>
                    <a:pt x="5166" y="14518"/>
                    <a:pt x="6397" y="12511"/>
                    <a:pt x="6397" y="10263"/>
                  </a:cubicBezTo>
                  <a:cubicBezTo>
                    <a:pt x="6397" y="8014"/>
                    <a:pt x="5166" y="6007"/>
                    <a:pt x="3185" y="4963"/>
                  </a:cubicBezTo>
                  <a:cubicBezTo>
                    <a:pt x="3185" y="3036"/>
                    <a:pt x="1981" y="1055"/>
                    <a:pt x="188" y="11"/>
                  </a:cubicBezTo>
                  <a:cubicBezTo>
                    <a:pt x="173" y="4"/>
                    <a:pt x="157" y="1"/>
                    <a:pt x="1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36"/>
            <p:cNvSpPr/>
            <p:nvPr/>
          </p:nvSpPr>
          <p:spPr>
            <a:xfrm>
              <a:off x="1453950" y="2845375"/>
              <a:ext cx="160600" cy="2032675"/>
            </a:xfrm>
            <a:custGeom>
              <a:avLst/>
              <a:gdLst/>
              <a:ahLst/>
              <a:cxnLst/>
              <a:rect l="l" t="t" r="r" b="b"/>
              <a:pathLst>
                <a:path w="6424" h="81307" extrusionOk="0">
                  <a:moveTo>
                    <a:pt x="133" y="1"/>
                  </a:moveTo>
                  <a:cubicBezTo>
                    <a:pt x="93" y="1"/>
                    <a:pt x="60" y="24"/>
                    <a:pt x="27" y="57"/>
                  </a:cubicBezTo>
                  <a:cubicBezTo>
                    <a:pt x="27" y="84"/>
                    <a:pt x="27" y="110"/>
                    <a:pt x="27" y="137"/>
                  </a:cubicBezTo>
                  <a:cubicBezTo>
                    <a:pt x="27" y="164"/>
                    <a:pt x="27" y="217"/>
                    <a:pt x="80" y="244"/>
                  </a:cubicBezTo>
                  <a:cubicBezTo>
                    <a:pt x="1820" y="1234"/>
                    <a:pt x="2971" y="3188"/>
                    <a:pt x="2944" y="5035"/>
                  </a:cubicBezTo>
                  <a:cubicBezTo>
                    <a:pt x="2944" y="5089"/>
                    <a:pt x="2971" y="5142"/>
                    <a:pt x="2998" y="5142"/>
                  </a:cubicBezTo>
                  <a:cubicBezTo>
                    <a:pt x="4952" y="6133"/>
                    <a:pt x="6156" y="8086"/>
                    <a:pt x="6156" y="10254"/>
                  </a:cubicBezTo>
                  <a:cubicBezTo>
                    <a:pt x="6156" y="12422"/>
                    <a:pt x="4952" y="14376"/>
                    <a:pt x="2998" y="15367"/>
                  </a:cubicBezTo>
                  <a:cubicBezTo>
                    <a:pt x="2971" y="15393"/>
                    <a:pt x="2944" y="15420"/>
                    <a:pt x="2944" y="15474"/>
                  </a:cubicBezTo>
                  <a:cubicBezTo>
                    <a:pt x="2998" y="17347"/>
                    <a:pt x="1847" y="19248"/>
                    <a:pt x="107" y="20265"/>
                  </a:cubicBezTo>
                  <a:cubicBezTo>
                    <a:pt x="54" y="20292"/>
                    <a:pt x="27" y="20318"/>
                    <a:pt x="27" y="20345"/>
                  </a:cubicBezTo>
                  <a:cubicBezTo>
                    <a:pt x="0" y="20425"/>
                    <a:pt x="27" y="20479"/>
                    <a:pt x="80" y="20506"/>
                  </a:cubicBezTo>
                  <a:cubicBezTo>
                    <a:pt x="1793" y="21496"/>
                    <a:pt x="2864" y="23289"/>
                    <a:pt x="2944" y="25297"/>
                  </a:cubicBezTo>
                  <a:cubicBezTo>
                    <a:pt x="2944" y="25350"/>
                    <a:pt x="2971" y="25404"/>
                    <a:pt x="2998" y="25404"/>
                  </a:cubicBezTo>
                  <a:cubicBezTo>
                    <a:pt x="4952" y="26394"/>
                    <a:pt x="6156" y="28348"/>
                    <a:pt x="6156" y="30516"/>
                  </a:cubicBezTo>
                  <a:cubicBezTo>
                    <a:pt x="6156" y="32684"/>
                    <a:pt x="4952" y="34665"/>
                    <a:pt x="2998" y="35628"/>
                  </a:cubicBezTo>
                  <a:cubicBezTo>
                    <a:pt x="2944" y="35655"/>
                    <a:pt x="2918" y="35709"/>
                    <a:pt x="2944" y="35762"/>
                  </a:cubicBezTo>
                  <a:cubicBezTo>
                    <a:pt x="3105" y="37823"/>
                    <a:pt x="1633" y="39643"/>
                    <a:pt x="107" y="40526"/>
                  </a:cubicBezTo>
                  <a:cubicBezTo>
                    <a:pt x="54" y="40553"/>
                    <a:pt x="27" y="40580"/>
                    <a:pt x="27" y="40633"/>
                  </a:cubicBezTo>
                  <a:cubicBezTo>
                    <a:pt x="0" y="40687"/>
                    <a:pt x="27" y="40741"/>
                    <a:pt x="80" y="40767"/>
                  </a:cubicBezTo>
                  <a:cubicBezTo>
                    <a:pt x="1820" y="41784"/>
                    <a:pt x="2944" y="43631"/>
                    <a:pt x="2944" y="45532"/>
                  </a:cubicBezTo>
                  <a:cubicBezTo>
                    <a:pt x="2944" y="45558"/>
                    <a:pt x="2944" y="45558"/>
                    <a:pt x="2944" y="45558"/>
                  </a:cubicBezTo>
                  <a:cubicBezTo>
                    <a:pt x="2918" y="45612"/>
                    <a:pt x="2971" y="45665"/>
                    <a:pt x="2998" y="45692"/>
                  </a:cubicBezTo>
                  <a:cubicBezTo>
                    <a:pt x="4952" y="46656"/>
                    <a:pt x="6156" y="48610"/>
                    <a:pt x="6156" y="50778"/>
                  </a:cubicBezTo>
                  <a:cubicBezTo>
                    <a:pt x="6156" y="52972"/>
                    <a:pt x="4952" y="54926"/>
                    <a:pt x="2998" y="55890"/>
                  </a:cubicBezTo>
                  <a:cubicBezTo>
                    <a:pt x="2971" y="55917"/>
                    <a:pt x="2944" y="55970"/>
                    <a:pt x="2944" y="55997"/>
                  </a:cubicBezTo>
                  <a:cubicBezTo>
                    <a:pt x="2891" y="58004"/>
                    <a:pt x="1820" y="59798"/>
                    <a:pt x="107" y="60815"/>
                  </a:cubicBezTo>
                  <a:cubicBezTo>
                    <a:pt x="54" y="60815"/>
                    <a:pt x="27" y="60841"/>
                    <a:pt x="27" y="60895"/>
                  </a:cubicBezTo>
                  <a:cubicBezTo>
                    <a:pt x="0" y="60949"/>
                    <a:pt x="27" y="61002"/>
                    <a:pt x="80" y="61029"/>
                  </a:cubicBezTo>
                  <a:cubicBezTo>
                    <a:pt x="1820" y="62046"/>
                    <a:pt x="2891" y="63839"/>
                    <a:pt x="2944" y="65847"/>
                  </a:cubicBezTo>
                  <a:cubicBezTo>
                    <a:pt x="2944" y="65873"/>
                    <a:pt x="2971" y="65927"/>
                    <a:pt x="2998" y="65954"/>
                  </a:cubicBezTo>
                  <a:cubicBezTo>
                    <a:pt x="4952" y="66917"/>
                    <a:pt x="6156" y="68871"/>
                    <a:pt x="6156" y="71066"/>
                  </a:cubicBezTo>
                  <a:cubicBezTo>
                    <a:pt x="6156" y="73234"/>
                    <a:pt x="4952" y="75188"/>
                    <a:pt x="2998" y="76151"/>
                  </a:cubicBezTo>
                  <a:cubicBezTo>
                    <a:pt x="2971" y="76178"/>
                    <a:pt x="2944" y="76232"/>
                    <a:pt x="2944" y="76285"/>
                  </a:cubicBezTo>
                  <a:cubicBezTo>
                    <a:pt x="2891" y="78266"/>
                    <a:pt x="1820" y="80059"/>
                    <a:pt x="80" y="81076"/>
                  </a:cubicBezTo>
                  <a:cubicBezTo>
                    <a:pt x="27" y="81103"/>
                    <a:pt x="0" y="81183"/>
                    <a:pt x="27" y="81237"/>
                  </a:cubicBezTo>
                  <a:cubicBezTo>
                    <a:pt x="61" y="81288"/>
                    <a:pt x="106" y="81306"/>
                    <a:pt x="147" y="81306"/>
                  </a:cubicBezTo>
                  <a:cubicBezTo>
                    <a:pt x="172" y="81306"/>
                    <a:pt x="195" y="81300"/>
                    <a:pt x="214" y="81290"/>
                  </a:cubicBezTo>
                  <a:cubicBezTo>
                    <a:pt x="2008" y="80247"/>
                    <a:pt x="3105" y="78400"/>
                    <a:pt x="3185" y="76366"/>
                  </a:cubicBezTo>
                  <a:cubicBezTo>
                    <a:pt x="5166" y="75322"/>
                    <a:pt x="6424" y="73288"/>
                    <a:pt x="6424" y="71066"/>
                  </a:cubicBezTo>
                  <a:cubicBezTo>
                    <a:pt x="6424" y="68818"/>
                    <a:pt x="5166" y="66783"/>
                    <a:pt x="3185" y="65766"/>
                  </a:cubicBezTo>
                  <a:cubicBezTo>
                    <a:pt x="3105" y="63759"/>
                    <a:pt x="2061" y="61992"/>
                    <a:pt x="375" y="60922"/>
                  </a:cubicBezTo>
                  <a:cubicBezTo>
                    <a:pt x="2061" y="59878"/>
                    <a:pt x="3105" y="58085"/>
                    <a:pt x="3185" y="56077"/>
                  </a:cubicBezTo>
                  <a:cubicBezTo>
                    <a:pt x="5166" y="55060"/>
                    <a:pt x="6424" y="53026"/>
                    <a:pt x="6424" y="50778"/>
                  </a:cubicBezTo>
                  <a:cubicBezTo>
                    <a:pt x="6424" y="48556"/>
                    <a:pt x="5193" y="46522"/>
                    <a:pt x="3185" y="45505"/>
                  </a:cubicBezTo>
                  <a:cubicBezTo>
                    <a:pt x="3159" y="43604"/>
                    <a:pt x="2088" y="41731"/>
                    <a:pt x="375" y="40660"/>
                  </a:cubicBezTo>
                  <a:cubicBezTo>
                    <a:pt x="1901" y="39697"/>
                    <a:pt x="3319" y="37877"/>
                    <a:pt x="3185" y="35816"/>
                  </a:cubicBezTo>
                  <a:cubicBezTo>
                    <a:pt x="5193" y="34799"/>
                    <a:pt x="6424" y="32764"/>
                    <a:pt x="6424" y="30516"/>
                  </a:cubicBezTo>
                  <a:cubicBezTo>
                    <a:pt x="6424" y="28268"/>
                    <a:pt x="5166" y="26260"/>
                    <a:pt x="3185" y="25216"/>
                  </a:cubicBezTo>
                  <a:cubicBezTo>
                    <a:pt x="3105" y="23236"/>
                    <a:pt x="2061" y="21442"/>
                    <a:pt x="375" y="20399"/>
                  </a:cubicBezTo>
                  <a:cubicBezTo>
                    <a:pt x="2088" y="19328"/>
                    <a:pt x="3185" y="17454"/>
                    <a:pt x="3185" y="15608"/>
                  </a:cubicBezTo>
                  <a:cubicBezTo>
                    <a:pt x="3185" y="15581"/>
                    <a:pt x="3185" y="15581"/>
                    <a:pt x="3185" y="15554"/>
                  </a:cubicBezTo>
                  <a:cubicBezTo>
                    <a:pt x="5193" y="14510"/>
                    <a:pt x="6424" y="12503"/>
                    <a:pt x="6424" y="10254"/>
                  </a:cubicBezTo>
                  <a:cubicBezTo>
                    <a:pt x="6424" y="8006"/>
                    <a:pt x="5193" y="5999"/>
                    <a:pt x="3185" y="4955"/>
                  </a:cubicBezTo>
                  <a:cubicBezTo>
                    <a:pt x="3185" y="3028"/>
                    <a:pt x="2008" y="1047"/>
                    <a:pt x="214" y="30"/>
                  </a:cubicBezTo>
                  <a:cubicBezTo>
                    <a:pt x="184" y="10"/>
                    <a:pt x="157" y="1"/>
                    <a:pt x="13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36"/>
            <p:cNvSpPr/>
            <p:nvPr/>
          </p:nvSpPr>
          <p:spPr>
            <a:xfrm>
              <a:off x="1300050" y="2593575"/>
              <a:ext cx="160600" cy="2032875"/>
            </a:xfrm>
            <a:custGeom>
              <a:avLst/>
              <a:gdLst/>
              <a:ahLst/>
              <a:cxnLst/>
              <a:rect l="l" t="t" r="r" b="b"/>
              <a:pathLst>
                <a:path w="6424" h="81315" extrusionOk="0">
                  <a:moveTo>
                    <a:pt x="167" y="1"/>
                  </a:moveTo>
                  <a:cubicBezTo>
                    <a:pt x="121" y="1"/>
                    <a:pt x="73" y="26"/>
                    <a:pt x="54" y="65"/>
                  </a:cubicBezTo>
                  <a:cubicBezTo>
                    <a:pt x="27" y="92"/>
                    <a:pt x="27" y="118"/>
                    <a:pt x="27" y="118"/>
                  </a:cubicBezTo>
                  <a:cubicBezTo>
                    <a:pt x="27" y="172"/>
                    <a:pt x="54" y="225"/>
                    <a:pt x="80" y="225"/>
                  </a:cubicBezTo>
                  <a:cubicBezTo>
                    <a:pt x="1820" y="1243"/>
                    <a:pt x="2971" y="3170"/>
                    <a:pt x="2944" y="5043"/>
                  </a:cubicBezTo>
                  <a:cubicBezTo>
                    <a:pt x="2944" y="5070"/>
                    <a:pt x="2971" y="5124"/>
                    <a:pt x="3025" y="5150"/>
                  </a:cubicBezTo>
                  <a:cubicBezTo>
                    <a:pt x="4952" y="6141"/>
                    <a:pt x="6183" y="8095"/>
                    <a:pt x="6183" y="10263"/>
                  </a:cubicBezTo>
                  <a:cubicBezTo>
                    <a:pt x="6183" y="12431"/>
                    <a:pt x="4952" y="14384"/>
                    <a:pt x="3025" y="15375"/>
                  </a:cubicBezTo>
                  <a:cubicBezTo>
                    <a:pt x="2971" y="15402"/>
                    <a:pt x="2944" y="15428"/>
                    <a:pt x="2944" y="15482"/>
                  </a:cubicBezTo>
                  <a:cubicBezTo>
                    <a:pt x="2998" y="17355"/>
                    <a:pt x="1847" y="19256"/>
                    <a:pt x="107" y="20273"/>
                  </a:cubicBezTo>
                  <a:cubicBezTo>
                    <a:pt x="80" y="20300"/>
                    <a:pt x="54" y="20326"/>
                    <a:pt x="27" y="20353"/>
                  </a:cubicBezTo>
                  <a:cubicBezTo>
                    <a:pt x="27" y="20407"/>
                    <a:pt x="27" y="20460"/>
                    <a:pt x="80" y="20514"/>
                  </a:cubicBezTo>
                  <a:cubicBezTo>
                    <a:pt x="1820" y="21504"/>
                    <a:pt x="2891" y="23297"/>
                    <a:pt x="2944" y="25305"/>
                  </a:cubicBezTo>
                  <a:cubicBezTo>
                    <a:pt x="2944" y="25358"/>
                    <a:pt x="2971" y="25385"/>
                    <a:pt x="3025" y="25412"/>
                  </a:cubicBezTo>
                  <a:cubicBezTo>
                    <a:pt x="4952" y="26402"/>
                    <a:pt x="6183" y="28356"/>
                    <a:pt x="6183" y="30524"/>
                  </a:cubicBezTo>
                  <a:cubicBezTo>
                    <a:pt x="6183" y="32692"/>
                    <a:pt x="4952" y="34646"/>
                    <a:pt x="3025" y="35636"/>
                  </a:cubicBezTo>
                  <a:cubicBezTo>
                    <a:pt x="2971" y="35663"/>
                    <a:pt x="2944" y="35717"/>
                    <a:pt x="2944" y="35770"/>
                  </a:cubicBezTo>
                  <a:cubicBezTo>
                    <a:pt x="3105" y="37831"/>
                    <a:pt x="1633" y="39651"/>
                    <a:pt x="107" y="40535"/>
                  </a:cubicBezTo>
                  <a:cubicBezTo>
                    <a:pt x="80" y="40561"/>
                    <a:pt x="54" y="40588"/>
                    <a:pt x="27" y="40615"/>
                  </a:cubicBezTo>
                  <a:cubicBezTo>
                    <a:pt x="27" y="40668"/>
                    <a:pt x="27" y="40749"/>
                    <a:pt x="80" y="40775"/>
                  </a:cubicBezTo>
                  <a:cubicBezTo>
                    <a:pt x="1820" y="41766"/>
                    <a:pt x="2944" y="43639"/>
                    <a:pt x="2944" y="45540"/>
                  </a:cubicBezTo>
                  <a:cubicBezTo>
                    <a:pt x="2944" y="45540"/>
                    <a:pt x="2944" y="45566"/>
                    <a:pt x="2944" y="45566"/>
                  </a:cubicBezTo>
                  <a:cubicBezTo>
                    <a:pt x="2944" y="45620"/>
                    <a:pt x="2971" y="45674"/>
                    <a:pt x="3025" y="45674"/>
                  </a:cubicBezTo>
                  <a:cubicBezTo>
                    <a:pt x="4952" y="46664"/>
                    <a:pt x="6183" y="48618"/>
                    <a:pt x="6183" y="50786"/>
                  </a:cubicBezTo>
                  <a:cubicBezTo>
                    <a:pt x="6183" y="52954"/>
                    <a:pt x="4952" y="54934"/>
                    <a:pt x="3025" y="55898"/>
                  </a:cubicBezTo>
                  <a:cubicBezTo>
                    <a:pt x="2971" y="55925"/>
                    <a:pt x="2944" y="55952"/>
                    <a:pt x="2944" y="56005"/>
                  </a:cubicBezTo>
                  <a:cubicBezTo>
                    <a:pt x="2891" y="58012"/>
                    <a:pt x="1847" y="59806"/>
                    <a:pt x="107" y="60796"/>
                  </a:cubicBezTo>
                  <a:cubicBezTo>
                    <a:pt x="80" y="60823"/>
                    <a:pt x="54" y="60850"/>
                    <a:pt x="27" y="60903"/>
                  </a:cubicBezTo>
                  <a:cubicBezTo>
                    <a:pt x="27" y="60957"/>
                    <a:pt x="27" y="61010"/>
                    <a:pt x="80" y="61037"/>
                  </a:cubicBezTo>
                  <a:cubicBezTo>
                    <a:pt x="1820" y="62054"/>
                    <a:pt x="2891" y="63847"/>
                    <a:pt x="2944" y="65828"/>
                  </a:cubicBezTo>
                  <a:cubicBezTo>
                    <a:pt x="2944" y="65882"/>
                    <a:pt x="2971" y="65935"/>
                    <a:pt x="3025" y="65962"/>
                  </a:cubicBezTo>
                  <a:cubicBezTo>
                    <a:pt x="4952" y="66925"/>
                    <a:pt x="6183" y="68879"/>
                    <a:pt x="6183" y="71047"/>
                  </a:cubicBezTo>
                  <a:cubicBezTo>
                    <a:pt x="6183" y="73242"/>
                    <a:pt x="4952" y="75196"/>
                    <a:pt x="3025" y="76160"/>
                  </a:cubicBezTo>
                  <a:cubicBezTo>
                    <a:pt x="2971" y="76186"/>
                    <a:pt x="2944" y="76240"/>
                    <a:pt x="2944" y="76267"/>
                  </a:cubicBezTo>
                  <a:cubicBezTo>
                    <a:pt x="2891" y="78274"/>
                    <a:pt x="1820" y="80067"/>
                    <a:pt x="80" y="81084"/>
                  </a:cubicBezTo>
                  <a:cubicBezTo>
                    <a:pt x="27" y="81111"/>
                    <a:pt x="0" y="81191"/>
                    <a:pt x="54" y="81245"/>
                  </a:cubicBezTo>
                  <a:cubicBezTo>
                    <a:pt x="71" y="81296"/>
                    <a:pt x="109" y="81315"/>
                    <a:pt x="149" y="81315"/>
                  </a:cubicBezTo>
                  <a:cubicBezTo>
                    <a:pt x="171" y="81315"/>
                    <a:pt x="195" y="81308"/>
                    <a:pt x="214" y="81299"/>
                  </a:cubicBezTo>
                  <a:cubicBezTo>
                    <a:pt x="2007" y="80255"/>
                    <a:pt x="3105" y="78408"/>
                    <a:pt x="3185" y="76347"/>
                  </a:cubicBezTo>
                  <a:cubicBezTo>
                    <a:pt x="5193" y="75330"/>
                    <a:pt x="6424" y="73296"/>
                    <a:pt x="6424" y="71047"/>
                  </a:cubicBezTo>
                  <a:cubicBezTo>
                    <a:pt x="6424" y="68826"/>
                    <a:pt x="5193" y="66792"/>
                    <a:pt x="3185" y="65748"/>
                  </a:cubicBezTo>
                  <a:cubicBezTo>
                    <a:pt x="3132" y="63767"/>
                    <a:pt x="2088" y="61974"/>
                    <a:pt x="402" y="60930"/>
                  </a:cubicBezTo>
                  <a:cubicBezTo>
                    <a:pt x="2088" y="59859"/>
                    <a:pt x="3132" y="58093"/>
                    <a:pt x="3185" y="56085"/>
                  </a:cubicBezTo>
                  <a:cubicBezTo>
                    <a:pt x="5193" y="55068"/>
                    <a:pt x="6424" y="53034"/>
                    <a:pt x="6424" y="50786"/>
                  </a:cubicBezTo>
                  <a:cubicBezTo>
                    <a:pt x="6424" y="48537"/>
                    <a:pt x="5193" y="46530"/>
                    <a:pt x="3185" y="45486"/>
                  </a:cubicBezTo>
                  <a:cubicBezTo>
                    <a:pt x="3185" y="43586"/>
                    <a:pt x="2088" y="41739"/>
                    <a:pt x="402" y="40668"/>
                  </a:cubicBezTo>
                  <a:cubicBezTo>
                    <a:pt x="1927" y="39705"/>
                    <a:pt x="3319" y="37885"/>
                    <a:pt x="3212" y="35824"/>
                  </a:cubicBezTo>
                  <a:cubicBezTo>
                    <a:pt x="5193" y="34780"/>
                    <a:pt x="6424" y="32772"/>
                    <a:pt x="6424" y="30524"/>
                  </a:cubicBezTo>
                  <a:cubicBezTo>
                    <a:pt x="6424" y="28276"/>
                    <a:pt x="5193" y="26268"/>
                    <a:pt x="3185" y="25225"/>
                  </a:cubicBezTo>
                  <a:cubicBezTo>
                    <a:pt x="3105" y="23244"/>
                    <a:pt x="2061" y="21451"/>
                    <a:pt x="402" y="20407"/>
                  </a:cubicBezTo>
                  <a:cubicBezTo>
                    <a:pt x="2088" y="19336"/>
                    <a:pt x="3185" y="17436"/>
                    <a:pt x="3185" y="15616"/>
                  </a:cubicBezTo>
                  <a:cubicBezTo>
                    <a:pt x="3185" y="15589"/>
                    <a:pt x="3185" y="15562"/>
                    <a:pt x="3185" y="15562"/>
                  </a:cubicBezTo>
                  <a:cubicBezTo>
                    <a:pt x="5193" y="14518"/>
                    <a:pt x="6424" y="12511"/>
                    <a:pt x="6424" y="10263"/>
                  </a:cubicBezTo>
                  <a:cubicBezTo>
                    <a:pt x="6424" y="8014"/>
                    <a:pt x="5193" y="6007"/>
                    <a:pt x="3185" y="4963"/>
                  </a:cubicBezTo>
                  <a:cubicBezTo>
                    <a:pt x="3185" y="3036"/>
                    <a:pt x="2007" y="1055"/>
                    <a:pt x="214" y="11"/>
                  </a:cubicBezTo>
                  <a:cubicBezTo>
                    <a:pt x="200" y="4"/>
                    <a:pt x="184" y="1"/>
                    <a:pt x="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36"/>
            <p:cNvSpPr/>
            <p:nvPr/>
          </p:nvSpPr>
          <p:spPr>
            <a:xfrm>
              <a:off x="1146800" y="2845375"/>
              <a:ext cx="159950" cy="2032675"/>
            </a:xfrm>
            <a:custGeom>
              <a:avLst/>
              <a:gdLst/>
              <a:ahLst/>
              <a:cxnLst/>
              <a:rect l="l" t="t" r="r" b="b"/>
              <a:pathLst>
                <a:path w="6398" h="81307" extrusionOk="0">
                  <a:moveTo>
                    <a:pt x="120" y="1"/>
                  </a:moveTo>
                  <a:cubicBezTo>
                    <a:pt x="81" y="1"/>
                    <a:pt x="44" y="24"/>
                    <a:pt x="28" y="57"/>
                  </a:cubicBezTo>
                  <a:cubicBezTo>
                    <a:pt x="28" y="84"/>
                    <a:pt x="1" y="110"/>
                    <a:pt x="1" y="137"/>
                  </a:cubicBezTo>
                  <a:cubicBezTo>
                    <a:pt x="1" y="164"/>
                    <a:pt x="28" y="217"/>
                    <a:pt x="81" y="244"/>
                  </a:cubicBezTo>
                  <a:cubicBezTo>
                    <a:pt x="1821" y="1234"/>
                    <a:pt x="2972" y="3162"/>
                    <a:pt x="2918" y="5035"/>
                  </a:cubicBezTo>
                  <a:cubicBezTo>
                    <a:pt x="2918" y="5089"/>
                    <a:pt x="2945" y="5142"/>
                    <a:pt x="2998" y="5142"/>
                  </a:cubicBezTo>
                  <a:cubicBezTo>
                    <a:pt x="4952" y="6133"/>
                    <a:pt x="6157" y="8086"/>
                    <a:pt x="6157" y="10254"/>
                  </a:cubicBezTo>
                  <a:cubicBezTo>
                    <a:pt x="6157" y="12422"/>
                    <a:pt x="4952" y="14376"/>
                    <a:pt x="2998" y="15367"/>
                  </a:cubicBezTo>
                  <a:cubicBezTo>
                    <a:pt x="2945" y="15393"/>
                    <a:pt x="2918" y="15420"/>
                    <a:pt x="2918" y="15474"/>
                  </a:cubicBezTo>
                  <a:cubicBezTo>
                    <a:pt x="2972" y="17321"/>
                    <a:pt x="1848" y="19248"/>
                    <a:pt x="81" y="20265"/>
                  </a:cubicBezTo>
                  <a:cubicBezTo>
                    <a:pt x="54" y="20292"/>
                    <a:pt x="28" y="20318"/>
                    <a:pt x="1" y="20345"/>
                  </a:cubicBezTo>
                  <a:cubicBezTo>
                    <a:pt x="1" y="20425"/>
                    <a:pt x="28" y="20479"/>
                    <a:pt x="81" y="20506"/>
                  </a:cubicBezTo>
                  <a:cubicBezTo>
                    <a:pt x="1794" y="21496"/>
                    <a:pt x="2865" y="23289"/>
                    <a:pt x="2918" y="25297"/>
                  </a:cubicBezTo>
                  <a:cubicBezTo>
                    <a:pt x="2918" y="25350"/>
                    <a:pt x="2945" y="25404"/>
                    <a:pt x="2998" y="25404"/>
                  </a:cubicBezTo>
                  <a:cubicBezTo>
                    <a:pt x="4952" y="26394"/>
                    <a:pt x="6157" y="28348"/>
                    <a:pt x="6157" y="30516"/>
                  </a:cubicBezTo>
                  <a:cubicBezTo>
                    <a:pt x="6157" y="32684"/>
                    <a:pt x="4952" y="34665"/>
                    <a:pt x="2998" y="35628"/>
                  </a:cubicBezTo>
                  <a:cubicBezTo>
                    <a:pt x="2945" y="35655"/>
                    <a:pt x="2918" y="35709"/>
                    <a:pt x="2918" y="35762"/>
                  </a:cubicBezTo>
                  <a:cubicBezTo>
                    <a:pt x="3079" y="37823"/>
                    <a:pt x="1633" y="39643"/>
                    <a:pt x="81" y="40526"/>
                  </a:cubicBezTo>
                  <a:cubicBezTo>
                    <a:pt x="54" y="40553"/>
                    <a:pt x="28" y="40580"/>
                    <a:pt x="1" y="40633"/>
                  </a:cubicBezTo>
                  <a:cubicBezTo>
                    <a:pt x="1" y="40687"/>
                    <a:pt x="28" y="40741"/>
                    <a:pt x="81" y="40767"/>
                  </a:cubicBezTo>
                  <a:cubicBezTo>
                    <a:pt x="1821" y="41784"/>
                    <a:pt x="2918" y="43631"/>
                    <a:pt x="2918" y="45532"/>
                  </a:cubicBezTo>
                  <a:cubicBezTo>
                    <a:pt x="2918" y="45532"/>
                    <a:pt x="2918" y="45558"/>
                    <a:pt x="2918" y="45558"/>
                  </a:cubicBezTo>
                  <a:cubicBezTo>
                    <a:pt x="2918" y="45612"/>
                    <a:pt x="2945" y="45665"/>
                    <a:pt x="2998" y="45692"/>
                  </a:cubicBezTo>
                  <a:cubicBezTo>
                    <a:pt x="4952" y="46656"/>
                    <a:pt x="6157" y="48610"/>
                    <a:pt x="6157" y="50778"/>
                  </a:cubicBezTo>
                  <a:cubicBezTo>
                    <a:pt x="6157" y="52972"/>
                    <a:pt x="4952" y="54926"/>
                    <a:pt x="2998" y="55890"/>
                  </a:cubicBezTo>
                  <a:cubicBezTo>
                    <a:pt x="2945" y="55917"/>
                    <a:pt x="2918" y="55970"/>
                    <a:pt x="2918" y="55997"/>
                  </a:cubicBezTo>
                  <a:cubicBezTo>
                    <a:pt x="2891" y="58004"/>
                    <a:pt x="1821" y="59798"/>
                    <a:pt x="81" y="60815"/>
                  </a:cubicBezTo>
                  <a:cubicBezTo>
                    <a:pt x="54" y="60815"/>
                    <a:pt x="28" y="60841"/>
                    <a:pt x="1" y="60895"/>
                  </a:cubicBezTo>
                  <a:cubicBezTo>
                    <a:pt x="1" y="60949"/>
                    <a:pt x="28" y="61002"/>
                    <a:pt x="81" y="61029"/>
                  </a:cubicBezTo>
                  <a:cubicBezTo>
                    <a:pt x="1821" y="62046"/>
                    <a:pt x="2891" y="63839"/>
                    <a:pt x="2918" y="65847"/>
                  </a:cubicBezTo>
                  <a:cubicBezTo>
                    <a:pt x="2918" y="65873"/>
                    <a:pt x="2945" y="65927"/>
                    <a:pt x="2998" y="65954"/>
                  </a:cubicBezTo>
                  <a:cubicBezTo>
                    <a:pt x="4952" y="66917"/>
                    <a:pt x="6157" y="68871"/>
                    <a:pt x="6157" y="71066"/>
                  </a:cubicBezTo>
                  <a:cubicBezTo>
                    <a:pt x="6157" y="73234"/>
                    <a:pt x="4952" y="75188"/>
                    <a:pt x="2998" y="76151"/>
                  </a:cubicBezTo>
                  <a:cubicBezTo>
                    <a:pt x="2945" y="76178"/>
                    <a:pt x="2918" y="76232"/>
                    <a:pt x="2918" y="76285"/>
                  </a:cubicBezTo>
                  <a:cubicBezTo>
                    <a:pt x="2891" y="78266"/>
                    <a:pt x="1821" y="80059"/>
                    <a:pt x="81" y="81076"/>
                  </a:cubicBezTo>
                  <a:cubicBezTo>
                    <a:pt x="28" y="81103"/>
                    <a:pt x="1" y="81183"/>
                    <a:pt x="28" y="81237"/>
                  </a:cubicBezTo>
                  <a:cubicBezTo>
                    <a:pt x="44" y="81288"/>
                    <a:pt x="83" y="81306"/>
                    <a:pt x="129" y="81306"/>
                  </a:cubicBezTo>
                  <a:cubicBezTo>
                    <a:pt x="156" y="81306"/>
                    <a:pt x="185" y="81300"/>
                    <a:pt x="215" y="81290"/>
                  </a:cubicBezTo>
                  <a:cubicBezTo>
                    <a:pt x="1981" y="80247"/>
                    <a:pt x="3106" y="78400"/>
                    <a:pt x="3186" y="76366"/>
                  </a:cubicBezTo>
                  <a:cubicBezTo>
                    <a:pt x="5167" y="75322"/>
                    <a:pt x="6398" y="73288"/>
                    <a:pt x="6398" y="71066"/>
                  </a:cubicBezTo>
                  <a:cubicBezTo>
                    <a:pt x="6398" y="68818"/>
                    <a:pt x="5167" y="66783"/>
                    <a:pt x="3186" y="65766"/>
                  </a:cubicBezTo>
                  <a:cubicBezTo>
                    <a:pt x="3106" y="63759"/>
                    <a:pt x="2062" y="61992"/>
                    <a:pt x="375" y="60922"/>
                  </a:cubicBezTo>
                  <a:cubicBezTo>
                    <a:pt x="2062" y="59878"/>
                    <a:pt x="3106" y="58085"/>
                    <a:pt x="3186" y="56077"/>
                  </a:cubicBezTo>
                  <a:cubicBezTo>
                    <a:pt x="5167" y="55060"/>
                    <a:pt x="6398" y="53026"/>
                    <a:pt x="6398" y="50778"/>
                  </a:cubicBezTo>
                  <a:cubicBezTo>
                    <a:pt x="6398" y="48556"/>
                    <a:pt x="5167" y="46522"/>
                    <a:pt x="3186" y="45505"/>
                  </a:cubicBezTo>
                  <a:cubicBezTo>
                    <a:pt x="3159" y="43604"/>
                    <a:pt x="2088" y="41731"/>
                    <a:pt x="375" y="40660"/>
                  </a:cubicBezTo>
                  <a:cubicBezTo>
                    <a:pt x="1901" y="39697"/>
                    <a:pt x="3293" y="37877"/>
                    <a:pt x="3186" y="35816"/>
                  </a:cubicBezTo>
                  <a:cubicBezTo>
                    <a:pt x="5167" y="34799"/>
                    <a:pt x="6398" y="32764"/>
                    <a:pt x="6398" y="30516"/>
                  </a:cubicBezTo>
                  <a:cubicBezTo>
                    <a:pt x="6398" y="28268"/>
                    <a:pt x="5167" y="26260"/>
                    <a:pt x="3186" y="25216"/>
                  </a:cubicBezTo>
                  <a:cubicBezTo>
                    <a:pt x="3079" y="23236"/>
                    <a:pt x="2062" y="21442"/>
                    <a:pt x="375" y="20399"/>
                  </a:cubicBezTo>
                  <a:cubicBezTo>
                    <a:pt x="2088" y="19328"/>
                    <a:pt x="3186" y="17401"/>
                    <a:pt x="3186" y="15554"/>
                  </a:cubicBezTo>
                  <a:cubicBezTo>
                    <a:pt x="5167" y="14510"/>
                    <a:pt x="6398" y="12503"/>
                    <a:pt x="6398" y="10254"/>
                  </a:cubicBezTo>
                  <a:cubicBezTo>
                    <a:pt x="6398" y="8006"/>
                    <a:pt x="5167" y="5999"/>
                    <a:pt x="3186" y="4955"/>
                  </a:cubicBezTo>
                  <a:cubicBezTo>
                    <a:pt x="3186" y="3028"/>
                    <a:pt x="1981" y="1047"/>
                    <a:pt x="188" y="30"/>
                  </a:cubicBezTo>
                  <a:cubicBezTo>
                    <a:pt x="168" y="10"/>
                    <a:pt x="143" y="1"/>
                    <a:pt x="1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36"/>
            <p:cNvSpPr/>
            <p:nvPr/>
          </p:nvSpPr>
          <p:spPr>
            <a:xfrm>
              <a:off x="992900" y="2593575"/>
              <a:ext cx="160625" cy="2032875"/>
            </a:xfrm>
            <a:custGeom>
              <a:avLst/>
              <a:gdLst/>
              <a:ahLst/>
              <a:cxnLst/>
              <a:rect l="l" t="t" r="r" b="b"/>
              <a:pathLst>
                <a:path w="6425" h="81315" extrusionOk="0">
                  <a:moveTo>
                    <a:pt x="167" y="1"/>
                  </a:moveTo>
                  <a:cubicBezTo>
                    <a:pt x="120" y="1"/>
                    <a:pt x="67" y="26"/>
                    <a:pt x="27" y="65"/>
                  </a:cubicBezTo>
                  <a:cubicBezTo>
                    <a:pt x="27" y="92"/>
                    <a:pt x="27" y="118"/>
                    <a:pt x="27" y="118"/>
                  </a:cubicBezTo>
                  <a:cubicBezTo>
                    <a:pt x="27" y="172"/>
                    <a:pt x="54" y="225"/>
                    <a:pt x="81" y="225"/>
                  </a:cubicBezTo>
                  <a:cubicBezTo>
                    <a:pt x="1821" y="1243"/>
                    <a:pt x="2972" y="3170"/>
                    <a:pt x="2945" y="5043"/>
                  </a:cubicBezTo>
                  <a:cubicBezTo>
                    <a:pt x="2945" y="5070"/>
                    <a:pt x="2972" y="5124"/>
                    <a:pt x="2998" y="5150"/>
                  </a:cubicBezTo>
                  <a:cubicBezTo>
                    <a:pt x="4952" y="6141"/>
                    <a:pt x="6157" y="8095"/>
                    <a:pt x="6157" y="10263"/>
                  </a:cubicBezTo>
                  <a:cubicBezTo>
                    <a:pt x="6157" y="12431"/>
                    <a:pt x="4952" y="14384"/>
                    <a:pt x="2998" y="15375"/>
                  </a:cubicBezTo>
                  <a:cubicBezTo>
                    <a:pt x="2972" y="15402"/>
                    <a:pt x="2945" y="15428"/>
                    <a:pt x="2945" y="15482"/>
                  </a:cubicBezTo>
                  <a:cubicBezTo>
                    <a:pt x="2998" y="17329"/>
                    <a:pt x="1847" y="19256"/>
                    <a:pt x="108" y="20273"/>
                  </a:cubicBezTo>
                  <a:cubicBezTo>
                    <a:pt x="54" y="20300"/>
                    <a:pt x="27" y="20326"/>
                    <a:pt x="27" y="20353"/>
                  </a:cubicBezTo>
                  <a:cubicBezTo>
                    <a:pt x="1" y="20407"/>
                    <a:pt x="27" y="20460"/>
                    <a:pt x="81" y="20514"/>
                  </a:cubicBezTo>
                  <a:cubicBezTo>
                    <a:pt x="1794" y="21504"/>
                    <a:pt x="2865" y="23297"/>
                    <a:pt x="2945" y="25305"/>
                  </a:cubicBezTo>
                  <a:cubicBezTo>
                    <a:pt x="2945" y="25358"/>
                    <a:pt x="2972" y="25385"/>
                    <a:pt x="2998" y="25412"/>
                  </a:cubicBezTo>
                  <a:cubicBezTo>
                    <a:pt x="4952" y="26402"/>
                    <a:pt x="6157" y="28356"/>
                    <a:pt x="6157" y="30524"/>
                  </a:cubicBezTo>
                  <a:cubicBezTo>
                    <a:pt x="6157" y="32692"/>
                    <a:pt x="4952" y="34646"/>
                    <a:pt x="2998" y="35636"/>
                  </a:cubicBezTo>
                  <a:cubicBezTo>
                    <a:pt x="2972" y="35663"/>
                    <a:pt x="2945" y="35717"/>
                    <a:pt x="2945" y="35770"/>
                  </a:cubicBezTo>
                  <a:cubicBezTo>
                    <a:pt x="3105" y="37831"/>
                    <a:pt x="1633" y="39651"/>
                    <a:pt x="108" y="40535"/>
                  </a:cubicBezTo>
                  <a:cubicBezTo>
                    <a:pt x="54" y="40561"/>
                    <a:pt x="27" y="40588"/>
                    <a:pt x="27" y="40615"/>
                  </a:cubicBezTo>
                  <a:cubicBezTo>
                    <a:pt x="1" y="40668"/>
                    <a:pt x="27" y="40749"/>
                    <a:pt x="81" y="40775"/>
                  </a:cubicBezTo>
                  <a:cubicBezTo>
                    <a:pt x="1821" y="41766"/>
                    <a:pt x="2945" y="43639"/>
                    <a:pt x="2945" y="45540"/>
                  </a:cubicBezTo>
                  <a:cubicBezTo>
                    <a:pt x="2945" y="45540"/>
                    <a:pt x="2945" y="45566"/>
                    <a:pt x="2945" y="45566"/>
                  </a:cubicBezTo>
                  <a:cubicBezTo>
                    <a:pt x="2918" y="45620"/>
                    <a:pt x="2972" y="45674"/>
                    <a:pt x="2998" y="45674"/>
                  </a:cubicBezTo>
                  <a:cubicBezTo>
                    <a:pt x="4952" y="46664"/>
                    <a:pt x="6157" y="48618"/>
                    <a:pt x="6157" y="50786"/>
                  </a:cubicBezTo>
                  <a:cubicBezTo>
                    <a:pt x="6157" y="52954"/>
                    <a:pt x="4952" y="54934"/>
                    <a:pt x="2998" y="55898"/>
                  </a:cubicBezTo>
                  <a:cubicBezTo>
                    <a:pt x="2972" y="55925"/>
                    <a:pt x="2945" y="55952"/>
                    <a:pt x="2945" y="56005"/>
                  </a:cubicBezTo>
                  <a:cubicBezTo>
                    <a:pt x="2891" y="58012"/>
                    <a:pt x="1821" y="59806"/>
                    <a:pt x="108" y="60796"/>
                  </a:cubicBezTo>
                  <a:cubicBezTo>
                    <a:pt x="54" y="60823"/>
                    <a:pt x="27" y="60850"/>
                    <a:pt x="27" y="60903"/>
                  </a:cubicBezTo>
                  <a:cubicBezTo>
                    <a:pt x="1" y="60957"/>
                    <a:pt x="27" y="61010"/>
                    <a:pt x="81" y="61037"/>
                  </a:cubicBezTo>
                  <a:cubicBezTo>
                    <a:pt x="1821" y="62054"/>
                    <a:pt x="2891" y="63847"/>
                    <a:pt x="2945" y="65828"/>
                  </a:cubicBezTo>
                  <a:cubicBezTo>
                    <a:pt x="2945" y="65882"/>
                    <a:pt x="2972" y="65935"/>
                    <a:pt x="2998" y="65962"/>
                  </a:cubicBezTo>
                  <a:cubicBezTo>
                    <a:pt x="4952" y="66925"/>
                    <a:pt x="6157" y="68879"/>
                    <a:pt x="6157" y="71047"/>
                  </a:cubicBezTo>
                  <a:cubicBezTo>
                    <a:pt x="6157" y="73242"/>
                    <a:pt x="4952" y="75196"/>
                    <a:pt x="2998" y="76160"/>
                  </a:cubicBezTo>
                  <a:cubicBezTo>
                    <a:pt x="2972" y="76186"/>
                    <a:pt x="2945" y="76240"/>
                    <a:pt x="2945" y="76267"/>
                  </a:cubicBezTo>
                  <a:cubicBezTo>
                    <a:pt x="2891" y="78274"/>
                    <a:pt x="1821" y="80067"/>
                    <a:pt x="81" y="81084"/>
                  </a:cubicBezTo>
                  <a:cubicBezTo>
                    <a:pt x="27" y="81111"/>
                    <a:pt x="1" y="81191"/>
                    <a:pt x="27" y="81245"/>
                  </a:cubicBezTo>
                  <a:cubicBezTo>
                    <a:pt x="61" y="81296"/>
                    <a:pt x="106" y="81315"/>
                    <a:pt x="148" y="81315"/>
                  </a:cubicBezTo>
                  <a:cubicBezTo>
                    <a:pt x="172" y="81315"/>
                    <a:pt x="195" y="81308"/>
                    <a:pt x="215" y="81299"/>
                  </a:cubicBezTo>
                  <a:cubicBezTo>
                    <a:pt x="2008" y="80255"/>
                    <a:pt x="3105" y="78408"/>
                    <a:pt x="3186" y="76347"/>
                  </a:cubicBezTo>
                  <a:cubicBezTo>
                    <a:pt x="5193" y="75330"/>
                    <a:pt x="6424" y="73296"/>
                    <a:pt x="6424" y="71047"/>
                  </a:cubicBezTo>
                  <a:cubicBezTo>
                    <a:pt x="6424" y="68826"/>
                    <a:pt x="5193" y="66792"/>
                    <a:pt x="3186" y="65748"/>
                  </a:cubicBezTo>
                  <a:cubicBezTo>
                    <a:pt x="3105" y="63767"/>
                    <a:pt x="2088" y="61974"/>
                    <a:pt x="402" y="60930"/>
                  </a:cubicBezTo>
                  <a:cubicBezTo>
                    <a:pt x="2088" y="59859"/>
                    <a:pt x="3105" y="58093"/>
                    <a:pt x="3186" y="56085"/>
                  </a:cubicBezTo>
                  <a:cubicBezTo>
                    <a:pt x="5193" y="55068"/>
                    <a:pt x="6424" y="53034"/>
                    <a:pt x="6424" y="50786"/>
                  </a:cubicBezTo>
                  <a:cubicBezTo>
                    <a:pt x="6424" y="48537"/>
                    <a:pt x="5193" y="46530"/>
                    <a:pt x="3186" y="45486"/>
                  </a:cubicBezTo>
                  <a:cubicBezTo>
                    <a:pt x="3159" y="43586"/>
                    <a:pt x="2088" y="41739"/>
                    <a:pt x="402" y="40668"/>
                  </a:cubicBezTo>
                  <a:cubicBezTo>
                    <a:pt x="1901" y="39705"/>
                    <a:pt x="3320" y="37885"/>
                    <a:pt x="3186" y="35824"/>
                  </a:cubicBezTo>
                  <a:cubicBezTo>
                    <a:pt x="5193" y="34780"/>
                    <a:pt x="6424" y="32772"/>
                    <a:pt x="6424" y="30524"/>
                  </a:cubicBezTo>
                  <a:cubicBezTo>
                    <a:pt x="6424" y="28276"/>
                    <a:pt x="5193" y="26268"/>
                    <a:pt x="3186" y="25225"/>
                  </a:cubicBezTo>
                  <a:cubicBezTo>
                    <a:pt x="3105" y="23244"/>
                    <a:pt x="2062" y="21451"/>
                    <a:pt x="402" y="20407"/>
                  </a:cubicBezTo>
                  <a:cubicBezTo>
                    <a:pt x="2088" y="19336"/>
                    <a:pt x="3186" y="17436"/>
                    <a:pt x="3186" y="15616"/>
                  </a:cubicBezTo>
                  <a:cubicBezTo>
                    <a:pt x="3186" y="15589"/>
                    <a:pt x="3186" y="15562"/>
                    <a:pt x="3186" y="15562"/>
                  </a:cubicBezTo>
                  <a:cubicBezTo>
                    <a:pt x="5193" y="14518"/>
                    <a:pt x="6424" y="12511"/>
                    <a:pt x="6424" y="10263"/>
                  </a:cubicBezTo>
                  <a:cubicBezTo>
                    <a:pt x="6424" y="8014"/>
                    <a:pt x="5193" y="6007"/>
                    <a:pt x="3186" y="4963"/>
                  </a:cubicBezTo>
                  <a:cubicBezTo>
                    <a:pt x="3186" y="3036"/>
                    <a:pt x="2008" y="1055"/>
                    <a:pt x="215" y="11"/>
                  </a:cubicBezTo>
                  <a:cubicBezTo>
                    <a:pt x="200" y="4"/>
                    <a:pt x="184" y="1"/>
                    <a:pt x="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36"/>
            <p:cNvSpPr/>
            <p:nvPr/>
          </p:nvSpPr>
          <p:spPr>
            <a:xfrm>
              <a:off x="839675" y="2845375"/>
              <a:ext cx="159950" cy="2032675"/>
            </a:xfrm>
            <a:custGeom>
              <a:avLst/>
              <a:gdLst/>
              <a:ahLst/>
              <a:cxnLst/>
              <a:rect l="l" t="t" r="r" b="b"/>
              <a:pathLst>
                <a:path w="6398" h="81307" extrusionOk="0">
                  <a:moveTo>
                    <a:pt x="119" y="1"/>
                  </a:moveTo>
                  <a:cubicBezTo>
                    <a:pt x="81" y="1"/>
                    <a:pt x="44" y="24"/>
                    <a:pt x="27" y="57"/>
                  </a:cubicBezTo>
                  <a:cubicBezTo>
                    <a:pt x="0" y="84"/>
                    <a:pt x="0" y="110"/>
                    <a:pt x="0" y="137"/>
                  </a:cubicBezTo>
                  <a:cubicBezTo>
                    <a:pt x="0" y="164"/>
                    <a:pt x="27" y="217"/>
                    <a:pt x="54" y="244"/>
                  </a:cubicBezTo>
                  <a:cubicBezTo>
                    <a:pt x="1794" y="1234"/>
                    <a:pt x="2971" y="3162"/>
                    <a:pt x="2918" y="5035"/>
                  </a:cubicBezTo>
                  <a:cubicBezTo>
                    <a:pt x="2918" y="5089"/>
                    <a:pt x="2945" y="5142"/>
                    <a:pt x="2998" y="5142"/>
                  </a:cubicBezTo>
                  <a:cubicBezTo>
                    <a:pt x="4925" y="6133"/>
                    <a:pt x="6156" y="8086"/>
                    <a:pt x="6156" y="10254"/>
                  </a:cubicBezTo>
                  <a:cubicBezTo>
                    <a:pt x="6156" y="12422"/>
                    <a:pt x="4925" y="14376"/>
                    <a:pt x="2998" y="15367"/>
                  </a:cubicBezTo>
                  <a:cubicBezTo>
                    <a:pt x="2945" y="15393"/>
                    <a:pt x="2918" y="15420"/>
                    <a:pt x="2918" y="15474"/>
                  </a:cubicBezTo>
                  <a:cubicBezTo>
                    <a:pt x="2971" y="17321"/>
                    <a:pt x="1847" y="19248"/>
                    <a:pt x="81" y="20265"/>
                  </a:cubicBezTo>
                  <a:cubicBezTo>
                    <a:pt x="54" y="20292"/>
                    <a:pt x="27" y="20318"/>
                    <a:pt x="0" y="20345"/>
                  </a:cubicBezTo>
                  <a:cubicBezTo>
                    <a:pt x="0" y="20425"/>
                    <a:pt x="27" y="20479"/>
                    <a:pt x="54" y="20506"/>
                  </a:cubicBezTo>
                  <a:cubicBezTo>
                    <a:pt x="1794" y="21496"/>
                    <a:pt x="2864" y="23289"/>
                    <a:pt x="2918" y="25297"/>
                  </a:cubicBezTo>
                  <a:cubicBezTo>
                    <a:pt x="2918" y="25350"/>
                    <a:pt x="2945" y="25404"/>
                    <a:pt x="2998" y="25404"/>
                  </a:cubicBezTo>
                  <a:cubicBezTo>
                    <a:pt x="4925" y="26394"/>
                    <a:pt x="6156" y="28348"/>
                    <a:pt x="6156" y="30516"/>
                  </a:cubicBezTo>
                  <a:cubicBezTo>
                    <a:pt x="6156" y="32684"/>
                    <a:pt x="4925" y="34665"/>
                    <a:pt x="2998" y="35628"/>
                  </a:cubicBezTo>
                  <a:cubicBezTo>
                    <a:pt x="2945" y="35655"/>
                    <a:pt x="2918" y="35709"/>
                    <a:pt x="2918" y="35762"/>
                  </a:cubicBezTo>
                  <a:cubicBezTo>
                    <a:pt x="3078" y="37823"/>
                    <a:pt x="1606" y="39643"/>
                    <a:pt x="81" y="40526"/>
                  </a:cubicBezTo>
                  <a:cubicBezTo>
                    <a:pt x="54" y="40553"/>
                    <a:pt x="27" y="40580"/>
                    <a:pt x="0" y="40633"/>
                  </a:cubicBezTo>
                  <a:cubicBezTo>
                    <a:pt x="0" y="40687"/>
                    <a:pt x="27" y="40741"/>
                    <a:pt x="54" y="40767"/>
                  </a:cubicBezTo>
                  <a:cubicBezTo>
                    <a:pt x="1794" y="41784"/>
                    <a:pt x="2918" y="43631"/>
                    <a:pt x="2918" y="45532"/>
                  </a:cubicBezTo>
                  <a:cubicBezTo>
                    <a:pt x="2918" y="45558"/>
                    <a:pt x="2918" y="45558"/>
                    <a:pt x="2918" y="45558"/>
                  </a:cubicBezTo>
                  <a:cubicBezTo>
                    <a:pt x="2918" y="45612"/>
                    <a:pt x="2945" y="45665"/>
                    <a:pt x="2998" y="45692"/>
                  </a:cubicBezTo>
                  <a:cubicBezTo>
                    <a:pt x="4925" y="46656"/>
                    <a:pt x="6156" y="48610"/>
                    <a:pt x="6156" y="50778"/>
                  </a:cubicBezTo>
                  <a:cubicBezTo>
                    <a:pt x="6156" y="52972"/>
                    <a:pt x="4925" y="54926"/>
                    <a:pt x="2998" y="55890"/>
                  </a:cubicBezTo>
                  <a:cubicBezTo>
                    <a:pt x="2945" y="55917"/>
                    <a:pt x="2918" y="55970"/>
                    <a:pt x="2918" y="55997"/>
                  </a:cubicBezTo>
                  <a:cubicBezTo>
                    <a:pt x="2864" y="58004"/>
                    <a:pt x="1820" y="59798"/>
                    <a:pt x="81" y="60815"/>
                  </a:cubicBezTo>
                  <a:cubicBezTo>
                    <a:pt x="54" y="60815"/>
                    <a:pt x="27" y="60841"/>
                    <a:pt x="0" y="60895"/>
                  </a:cubicBezTo>
                  <a:cubicBezTo>
                    <a:pt x="0" y="60949"/>
                    <a:pt x="27" y="61002"/>
                    <a:pt x="54" y="61029"/>
                  </a:cubicBezTo>
                  <a:cubicBezTo>
                    <a:pt x="1794" y="62046"/>
                    <a:pt x="2864" y="63839"/>
                    <a:pt x="2918" y="65847"/>
                  </a:cubicBezTo>
                  <a:cubicBezTo>
                    <a:pt x="2918" y="65873"/>
                    <a:pt x="2945" y="65927"/>
                    <a:pt x="2998" y="65954"/>
                  </a:cubicBezTo>
                  <a:cubicBezTo>
                    <a:pt x="4925" y="66917"/>
                    <a:pt x="6156" y="68871"/>
                    <a:pt x="6156" y="71066"/>
                  </a:cubicBezTo>
                  <a:cubicBezTo>
                    <a:pt x="6156" y="73234"/>
                    <a:pt x="4925" y="75188"/>
                    <a:pt x="2998" y="76151"/>
                  </a:cubicBezTo>
                  <a:cubicBezTo>
                    <a:pt x="2945" y="76178"/>
                    <a:pt x="2918" y="76232"/>
                    <a:pt x="2918" y="76285"/>
                  </a:cubicBezTo>
                  <a:cubicBezTo>
                    <a:pt x="2864" y="78266"/>
                    <a:pt x="1794" y="80059"/>
                    <a:pt x="81" y="81076"/>
                  </a:cubicBezTo>
                  <a:cubicBezTo>
                    <a:pt x="0" y="81103"/>
                    <a:pt x="0" y="81183"/>
                    <a:pt x="27" y="81237"/>
                  </a:cubicBezTo>
                  <a:cubicBezTo>
                    <a:pt x="44" y="81288"/>
                    <a:pt x="83" y="81306"/>
                    <a:pt x="122" y="81306"/>
                  </a:cubicBezTo>
                  <a:cubicBezTo>
                    <a:pt x="145" y="81306"/>
                    <a:pt x="168" y="81300"/>
                    <a:pt x="188" y="81290"/>
                  </a:cubicBezTo>
                  <a:cubicBezTo>
                    <a:pt x="1981" y="80247"/>
                    <a:pt x="3105" y="78400"/>
                    <a:pt x="3159" y="76366"/>
                  </a:cubicBezTo>
                  <a:cubicBezTo>
                    <a:pt x="5166" y="75322"/>
                    <a:pt x="6397" y="73288"/>
                    <a:pt x="6397" y="71066"/>
                  </a:cubicBezTo>
                  <a:cubicBezTo>
                    <a:pt x="6397" y="68818"/>
                    <a:pt x="5166" y="66783"/>
                    <a:pt x="3159" y="65766"/>
                  </a:cubicBezTo>
                  <a:cubicBezTo>
                    <a:pt x="3105" y="63759"/>
                    <a:pt x="2061" y="61992"/>
                    <a:pt x="375" y="60922"/>
                  </a:cubicBezTo>
                  <a:cubicBezTo>
                    <a:pt x="2061" y="59878"/>
                    <a:pt x="3105" y="58085"/>
                    <a:pt x="3159" y="56077"/>
                  </a:cubicBezTo>
                  <a:cubicBezTo>
                    <a:pt x="5166" y="55060"/>
                    <a:pt x="6397" y="53026"/>
                    <a:pt x="6397" y="50778"/>
                  </a:cubicBezTo>
                  <a:cubicBezTo>
                    <a:pt x="6397" y="48556"/>
                    <a:pt x="5166" y="46522"/>
                    <a:pt x="3159" y="45505"/>
                  </a:cubicBezTo>
                  <a:cubicBezTo>
                    <a:pt x="3159" y="43604"/>
                    <a:pt x="2061" y="41731"/>
                    <a:pt x="375" y="40660"/>
                  </a:cubicBezTo>
                  <a:cubicBezTo>
                    <a:pt x="1901" y="39697"/>
                    <a:pt x="3292" y="37877"/>
                    <a:pt x="3185" y="35816"/>
                  </a:cubicBezTo>
                  <a:cubicBezTo>
                    <a:pt x="5166" y="34799"/>
                    <a:pt x="6397" y="32764"/>
                    <a:pt x="6397" y="30516"/>
                  </a:cubicBezTo>
                  <a:cubicBezTo>
                    <a:pt x="6397" y="28268"/>
                    <a:pt x="5166" y="26260"/>
                    <a:pt x="3159" y="25216"/>
                  </a:cubicBezTo>
                  <a:cubicBezTo>
                    <a:pt x="3078" y="23236"/>
                    <a:pt x="2035" y="21442"/>
                    <a:pt x="375" y="20399"/>
                  </a:cubicBezTo>
                  <a:cubicBezTo>
                    <a:pt x="2061" y="19328"/>
                    <a:pt x="3159" y="17454"/>
                    <a:pt x="3159" y="15608"/>
                  </a:cubicBezTo>
                  <a:cubicBezTo>
                    <a:pt x="3159" y="15581"/>
                    <a:pt x="3159" y="15581"/>
                    <a:pt x="3159" y="15554"/>
                  </a:cubicBezTo>
                  <a:cubicBezTo>
                    <a:pt x="5166" y="14510"/>
                    <a:pt x="6397" y="12503"/>
                    <a:pt x="6397" y="10254"/>
                  </a:cubicBezTo>
                  <a:cubicBezTo>
                    <a:pt x="6397" y="8006"/>
                    <a:pt x="5166" y="5999"/>
                    <a:pt x="3159" y="4955"/>
                  </a:cubicBezTo>
                  <a:cubicBezTo>
                    <a:pt x="3159" y="3028"/>
                    <a:pt x="1981" y="1047"/>
                    <a:pt x="188" y="30"/>
                  </a:cubicBezTo>
                  <a:cubicBezTo>
                    <a:pt x="167" y="10"/>
                    <a:pt x="143" y="1"/>
                    <a:pt x="1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36"/>
            <p:cNvSpPr/>
            <p:nvPr/>
          </p:nvSpPr>
          <p:spPr>
            <a:xfrm>
              <a:off x="685775" y="2593575"/>
              <a:ext cx="159950" cy="2032875"/>
            </a:xfrm>
            <a:custGeom>
              <a:avLst/>
              <a:gdLst/>
              <a:ahLst/>
              <a:cxnLst/>
              <a:rect l="l" t="t" r="r" b="b"/>
              <a:pathLst>
                <a:path w="6398" h="81315" extrusionOk="0">
                  <a:moveTo>
                    <a:pt x="140" y="1"/>
                  </a:moveTo>
                  <a:cubicBezTo>
                    <a:pt x="95" y="1"/>
                    <a:pt x="47" y="26"/>
                    <a:pt x="27" y="65"/>
                  </a:cubicBezTo>
                  <a:cubicBezTo>
                    <a:pt x="27" y="92"/>
                    <a:pt x="0" y="118"/>
                    <a:pt x="0" y="118"/>
                  </a:cubicBezTo>
                  <a:cubicBezTo>
                    <a:pt x="0" y="172"/>
                    <a:pt x="27" y="225"/>
                    <a:pt x="81" y="225"/>
                  </a:cubicBezTo>
                  <a:cubicBezTo>
                    <a:pt x="1820" y="1243"/>
                    <a:pt x="2944" y="3170"/>
                    <a:pt x="2918" y="5043"/>
                  </a:cubicBezTo>
                  <a:cubicBezTo>
                    <a:pt x="2918" y="5070"/>
                    <a:pt x="2944" y="5124"/>
                    <a:pt x="2998" y="5150"/>
                  </a:cubicBezTo>
                  <a:cubicBezTo>
                    <a:pt x="4952" y="6141"/>
                    <a:pt x="6156" y="8095"/>
                    <a:pt x="6156" y="10263"/>
                  </a:cubicBezTo>
                  <a:cubicBezTo>
                    <a:pt x="6156" y="12431"/>
                    <a:pt x="4952" y="14384"/>
                    <a:pt x="2998" y="15375"/>
                  </a:cubicBezTo>
                  <a:cubicBezTo>
                    <a:pt x="2944" y="15402"/>
                    <a:pt x="2918" y="15428"/>
                    <a:pt x="2918" y="15482"/>
                  </a:cubicBezTo>
                  <a:cubicBezTo>
                    <a:pt x="2998" y="17329"/>
                    <a:pt x="1847" y="19256"/>
                    <a:pt x="81" y="20273"/>
                  </a:cubicBezTo>
                  <a:cubicBezTo>
                    <a:pt x="54" y="20300"/>
                    <a:pt x="27" y="20326"/>
                    <a:pt x="27" y="20353"/>
                  </a:cubicBezTo>
                  <a:cubicBezTo>
                    <a:pt x="0" y="20407"/>
                    <a:pt x="27" y="20460"/>
                    <a:pt x="81" y="20514"/>
                  </a:cubicBezTo>
                  <a:cubicBezTo>
                    <a:pt x="1794" y="21504"/>
                    <a:pt x="2864" y="23297"/>
                    <a:pt x="2918" y="25305"/>
                  </a:cubicBezTo>
                  <a:cubicBezTo>
                    <a:pt x="2918" y="25358"/>
                    <a:pt x="2944" y="25385"/>
                    <a:pt x="2998" y="25412"/>
                  </a:cubicBezTo>
                  <a:cubicBezTo>
                    <a:pt x="4952" y="26402"/>
                    <a:pt x="6156" y="28356"/>
                    <a:pt x="6156" y="30524"/>
                  </a:cubicBezTo>
                  <a:cubicBezTo>
                    <a:pt x="6156" y="32692"/>
                    <a:pt x="4952" y="34646"/>
                    <a:pt x="2998" y="35636"/>
                  </a:cubicBezTo>
                  <a:cubicBezTo>
                    <a:pt x="2944" y="35663"/>
                    <a:pt x="2918" y="35717"/>
                    <a:pt x="2918" y="35770"/>
                  </a:cubicBezTo>
                  <a:cubicBezTo>
                    <a:pt x="3078" y="37831"/>
                    <a:pt x="1633" y="39651"/>
                    <a:pt x="81" y="40535"/>
                  </a:cubicBezTo>
                  <a:cubicBezTo>
                    <a:pt x="54" y="40561"/>
                    <a:pt x="27" y="40588"/>
                    <a:pt x="27" y="40615"/>
                  </a:cubicBezTo>
                  <a:cubicBezTo>
                    <a:pt x="0" y="40668"/>
                    <a:pt x="27" y="40749"/>
                    <a:pt x="81" y="40775"/>
                  </a:cubicBezTo>
                  <a:cubicBezTo>
                    <a:pt x="1820" y="41766"/>
                    <a:pt x="2918" y="43639"/>
                    <a:pt x="2918" y="45540"/>
                  </a:cubicBezTo>
                  <a:lnTo>
                    <a:pt x="2918" y="45566"/>
                  </a:lnTo>
                  <a:cubicBezTo>
                    <a:pt x="2918" y="45620"/>
                    <a:pt x="2944" y="45674"/>
                    <a:pt x="2998" y="45674"/>
                  </a:cubicBezTo>
                  <a:cubicBezTo>
                    <a:pt x="4952" y="46664"/>
                    <a:pt x="6156" y="48618"/>
                    <a:pt x="6156" y="50786"/>
                  </a:cubicBezTo>
                  <a:cubicBezTo>
                    <a:pt x="6156" y="52954"/>
                    <a:pt x="4952" y="54934"/>
                    <a:pt x="2998" y="55898"/>
                  </a:cubicBezTo>
                  <a:cubicBezTo>
                    <a:pt x="2944" y="55925"/>
                    <a:pt x="2918" y="55952"/>
                    <a:pt x="2918" y="56005"/>
                  </a:cubicBezTo>
                  <a:cubicBezTo>
                    <a:pt x="2891" y="58012"/>
                    <a:pt x="1820" y="59806"/>
                    <a:pt x="81" y="60796"/>
                  </a:cubicBezTo>
                  <a:cubicBezTo>
                    <a:pt x="54" y="60823"/>
                    <a:pt x="27" y="60850"/>
                    <a:pt x="27" y="60903"/>
                  </a:cubicBezTo>
                  <a:cubicBezTo>
                    <a:pt x="0" y="60957"/>
                    <a:pt x="27" y="61010"/>
                    <a:pt x="81" y="61037"/>
                  </a:cubicBezTo>
                  <a:cubicBezTo>
                    <a:pt x="1820" y="62054"/>
                    <a:pt x="2891" y="63847"/>
                    <a:pt x="2918" y="65828"/>
                  </a:cubicBezTo>
                  <a:cubicBezTo>
                    <a:pt x="2918" y="65882"/>
                    <a:pt x="2944" y="65935"/>
                    <a:pt x="2998" y="65962"/>
                  </a:cubicBezTo>
                  <a:cubicBezTo>
                    <a:pt x="4952" y="66925"/>
                    <a:pt x="6156" y="68879"/>
                    <a:pt x="6156" y="71047"/>
                  </a:cubicBezTo>
                  <a:cubicBezTo>
                    <a:pt x="6156" y="73242"/>
                    <a:pt x="4952" y="75196"/>
                    <a:pt x="2998" y="76160"/>
                  </a:cubicBezTo>
                  <a:cubicBezTo>
                    <a:pt x="2944" y="76186"/>
                    <a:pt x="2918" y="76240"/>
                    <a:pt x="2918" y="76267"/>
                  </a:cubicBezTo>
                  <a:cubicBezTo>
                    <a:pt x="2891" y="78274"/>
                    <a:pt x="1820" y="80067"/>
                    <a:pt x="81" y="81084"/>
                  </a:cubicBezTo>
                  <a:cubicBezTo>
                    <a:pt x="27" y="81111"/>
                    <a:pt x="0" y="81191"/>
                    <a:pt x="27" y="81245"/>
                  </a:cubicBezTo>
                  <a:cubicBezTo>
                    <a:pt x="61" y="81296"/>
                    <a:pt x="95" y="81315"/>
                    <a:pt x="136" y="81315"/>
                  </a:cubicBezTo>
                  <a:cubicBezTo>
                    <a:pt x="159" y="81315"/>
                    <a:pt x="185" y="81308"/>
                    <a:pt x="214" y="81299"/>
                  </a:cubicBezTo>
                  <a:cubicBezTo>
                    <a:pt x="2008" y="80255"/>
                    <a:pt x="3105" y="78408"/>
                    <a:pt x="3185" y="76347"/>
                  </a:cubicBezTo>
                  <a:cubicBezTo>
                    <a:pt x="5166" y="75330"/>
                    <a:pt x="6397" y="73296"/>
                    <a:pt x="6397" y="71047"/>
                  </a:cubicBezTo>
                  <a:cubicBezTo>
                    <a:pt x="6397" y="68826"/>
                    <a:pt x="5166" y="66792"/>
                    <a:pt x="3185" y="65748"/>
                  </a:cubicBezTo>
                  <a:cubicBezTo>
                    <a:pt x="3105" y="63767"/>
                    <a:pt x="2061" y="61974"/>
                    <a:pt x="375" y="60930"/>
                  </a:cubicBezTo>
                  <a:cubicBezTo>
                    <a:pt x="2061" y="59859"/>
                    <a:pt x="3105" y="58093"/>
                    <a:pt x="3185" y="56085"/>
                  </a:cubicBezTo>
                  <a:cubicBezTo>
                    <a:pt x="5166" y="55068"/>
                    <a:pt x="6397" y="53034"/>
                    <a:pt x="6397" y="50786"/>
                  </a:cubicBezTo>
                  <a:cubicBezTo>
                    <a:pt x="6397" y="48537"/>
                    <a:pt x="5166" y="46530"/>
                    <a:pt x="3185" y="45486"/>
                  </a:cubicBezTo>
                  <a:cubicBezTo>
                    <a:pt x="3159" y="43586"/>
                    <a:pt x="2088" y="41739"/>
                    <a:pt x="375" y="40668"/>
                  </a:cubicBezTo>
                  <a:cubicBezTo>
                    <a:pt x="1901" y="39705"/>
                    <a:pt x="3292" y="37885"/>
                    <a:pt x="3185" y="35824"/>
                  </a:cubicBezTo>
                  <a:cubicBezTo>
                    <a:pt x="5166" y="34780"/>
                    <a:pt x="6397" y="32772"/>
                    <a:pt x="6397" y="30524"/>
                  </a:cubicBezTo>
                  <a:cubicBezTo>
                    <a:pt x="6397" y="28276"/>
                    <a:pt x="5166" y="26268"/>
                    <a:pt x="3185" y="25225"/>
                  </a:cubicBezTo>
                  <a:cubicBezTo>
                    <a:pt x="3078" y="23244"/>
                    <a:pt x="2061" y="21451"/>
                    <a:pt x="375" y="20407"/>
                  </a:cubicBezTo>
                  <a:cubicBezTo>
                    <a:pt x="2088" y="19336"/>
                    <a:pt x="3185" y="17436"/>
                    <a:pt x="3185" y="15616"/>
                  </a:cubicBezTo>
                  <a:cubicBezTo>
                    <a:pt x="3185" y="15589"/>
                    <a:pt x="3185" y="15589"/>
                    <a:pt x="3185" y="15562"/>
                  </a:cubicBezTo>
                  <a:cubicBezTo>
                    <a:pt x="5166" y="14518"/>
                    <a:pt x="6397" y="12511"/>
                    <a:pt x="6397" y="10263"/>
                  </a:cubicBezTo>
                  <a:cubicBezTo>
                    <a:pt x="6397" y="8014"/>
                    <a:pt x="5166" y="6007"/>
                    <a:pt x="3185" y="4963"/>
                  </a:cubicBezTo>
                  <a:cubicBezTo>
                    <a:pt x="3185" y="3036"/>
                    <a:pt x="1981" y="1055"/>
                    <a:pt x="188" y="11"/>
                  </a:cubicBezTo>
                  <a:cubicBezTo>
                    <a:pt x="173" y="4"/>
                    <a:pt x="157" y="1"/>
                    <a:pt x="1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36"/>
            <p:cNvSpPr/>
            <p:nvPr/>
          </p:nvSpPr>
          <p:spPr>
            <a:xfrm>
              <a:off x="531875" y="2845375"/>
              <a:ext cx="160600" cy="2032675"/>
            </a:xfrm>
            <a:custGeom>
              <a:avLst/>
              <a:gdLst/>
              <a:ahLst/>
              <a:cxnLst/>
              <a:rect l="l" t="t" r="r" b="b"/>
              <a:pathLst>
                <a:path w="6424" h="81307" extrusionOk="0">
                  <a:moveTo>
                    <a:pt x="144" y="1"/>
                  </a:moveTo>
                  <a:cubicBezTo>
                    <a:pt x="103" y="1"/>
                    <a:pt x="60" y="24"/>
                    <a:pt x="27" y="57"/>
                  </a:cubicBezTo>
                  <a:cubicBezTo>
                    <a:pt x="27" y="84"/>
                    <a:pt x="27" y="110"/>
                    <a:pt x="27" y="137"/>
                  </a:cubicBezTo>
                  <a:cubicBezTo>
                    <a:pt x="27" y="164"/>
                    <a:pt x="54" y="217"/>
                    <a:pt x="80" y="244"/>
                  </a:cubicBezTo>
                  <a:cubicBezTo>
                    <a:pt x="1820" y="1234"/>
                    <a:pt x="2971" y="3162"/>
                    <a:pt x="2944" y="5035"/>
                  </a:cubicBezTo>
                  <a:cubicBezTo>
                    <a:pt x="2944" y="5089"/>
                    <a:pt x="2971" y="5142"/>
                    <a:pt x="2998" y="5142"/>
                  </a:cubicBezTo>
                  <a:cubicBezTo>
                    <a:pt x="4952" y="6133"/>
                    <a:pt x="6156" y="8086"/>
                    <a:pt x="6156" y="10254"/>
                  </a:cubicBezTo>
                  <a:cubicBezTo>
                    <a:pt x="6156" y="12422"/>
                    <a:pt x="4952" y="14376"/>
                    <a:pt x="2998" y="15367"/>
                  </a:cubicBezTo>
                  <a:cubicBezTo>
                    <a:pt x="2971" y="15393"/>
                    <a:pt x="2944" y="15447"/>
                    <a:pt x="2944" y="15474"/>
                  </a:cubicBezTo>
                  <a:cubicBezTo>
                    <a:pt x="2998" y="17321"/>
                    <a:pt x="1847" y="19248"/>
                    <a:pt x="107" y="20265"/>
                  </a:cubicBezTo>
                  <a:cubicBezTo>
                    <a:pt x="54" y="20292"/>
                    <a:pt x="27" y="20318"/>
                    <a:pt x="27" y="20345"/>
                  </a:cubicBezTo>
                  <a:cubicBezTo>
                    <a:pt x="0" y="20425"/>
                    <a:pt x="27" y="20479"/>
                    <a:pt x="80" y="20506"/>
                  </a:cubicBezTo>
                  <a:cubicBezTo>
                    <a:pt x="1793" y="21496"/>
                    <a:pt x="2864" y="23289"/>
                    <a:pt x="2944" y="25297"/>
                  </a:cubicBezTo>
                  <a:cubicBezTo>
                    <a:pt x="2944" y="25350"/>
                    <a:pt x="2971" y="25404"/>
                    <a:pt x="2998" y="25404"/>
                  </a:cubicBezTo>
                  <a:cubicBezTo>
                    <a:pt x="4952" y="26394"/>
                    <a:pt x="6156" y="28348"/>
                    <a:pt x="6156" y="30516"/>
                  </a:cubicBezTo>
                  <a:cubicBezTo>
                    <a:pt x="6156" y="32684"/>
                    <a:pt x="4952" y="34665"/>
                    <a:pt x="2998" y="35628"/>
                  </a:cubicBezTo>
                  <a:cubicBezTo>
                    <a:pt x="2971" y="35655"/>
                    <a:pt x="2944" y="35709"/>
                    <a:pt x="2944" y="35762"/>
                  </a:cubicBezTo>
                  <a:cubicBezTo>
                    <a:pt x="3105" y="37823"/>
                    <a:pt x="1633" y="39643"/>
                    <a:pt x="107" y="40526"/>
                  </a:cubicBezTo>
                  <a:cubicBezTo>
                    <a:pt x="54" y="40553"/>
                    <a:pt x="27" y="40580"/>
                    <a:pt x="27" y="40633"/>
                  </a:cubicBezTo>
                  <a:cubicBezTo>
                    <a:pt x="0" y="40687"/>
                    <a:pt x="27" y="40741"/>
                    <a:pt x="80" y="40767"/>
                  </a:cubicBezTo>
                  <a:cubicBezTo>
                    <a:pt x="1820" y="41784"/>
                    <a:pt x="2944" y="43631"/>
                    <a:pt x="2944" y="45532"/>
                  </a:cubicBezTo>
                  <a:lnTo>
                    <a:pt x="2944" y="45558"/>
                  </a:lnTo>
                  <a:cubicBezTo>
                    <a:pt x="2918" y="45612"/>
                    <a:pt x="2971" y="45665"/>
                    <a:pt x="2998" y="45692"/>
                  </a:cubicBezTo>
                  <a:cubicBezTo>
                    <a:pt x="4952" y="46656"/>
                    <a:pt x="6156" y="48610"/>
                    <a:pt x="6156" y="50778"/>
                  </a:cubicBezTo>
                  <a:cubicBezTo>
                    <a:pt x="6156" y="52972"/>
                    <a:pt x="4952" y="54926"/>
                    <a:pt x="2998" y="55890"/>
                  </a:cubicBezTo>
                  <a:cubicBezTo>
                    <a:pt x="2971" y="55917"/>
                    <a:pt x="2944" y="55970"/>
                    <a:pt x="2944" y="55997"/>
                  </a:cubicBezTo>
                  <a:cubicBezTo>
                    <a:pt x="2891" y="58004"/>
                    <a:pt x="1820" y="59798"/>
                    <a:pt x="107" y="60815"/>
                  </a:cubicBezTo>
                  <a:cubicBezTo>
                    <a:pt x="54" y="60815"/>
                    <a:pt x="27" y="60841"/>
                    <a:pt x="27" y="60895"/>
                  </a:cubicBezTo>
                  <a:cubicBezTo>
                    <a:pt x="0" y="60949"/>
                    <a:pt x="27" y="61002"/>
                    <a:pt x="80" y="61029"/>
                  </a:cubicBezTo>
                  <a:cubicBezTo>
                    <a:pt x="1820" y="62046"/>
                    <a:pt x="2891" y="63839"/>
                    <a:pt x="2944" y="65847"/>
                  </a:cubicBezTo>
                  <a:cubicBezTo>
                    <a:pt x="2944" y="65873"/>
                    <a:pt x="2971" y="65927"/>
                    <a:pt x="2998" y="65954"/>
                  </a:cubicBezTo>
                  <a:cubicBezTo>
                    <a:pt x="4952" y="66917"/>
                    <a:pt x="6156" y="68871"/>
                    <a:pt x="6156" y="71066"/>
                  </a:cubicBezTo>
                  <a:cubicBezTo>
                    <a:pt x="6156" y="73234"/>
                    <a:pt x="4952" y="75188"/>
                    <a:pt x="2998" y="76151"/>
                  </a:cubicBezTo>
                  <a:cubicBezTo>
                    <a:pt x="2971" y="76178"/>
                    <a:pt x="2944" y="76232"/>
                    <a:pt x="2944" y="76285"/>
                  </a:cubicBezTo>
                  <a:cubicBezTo>
                    <a:pt x="2891" y="78266"/>
                    <a:pt x="1820" y="80059"/>
                    <a:pt x="80" y="81076"/>
                  </a:cubicBezTo>
                  <a:cubicBezTo>
                    <a:pt x="27" y="81103"/>
                    <a:pt x="0" y="81183"/>
                    <a:pt x="54" y="81237"/>
                  </a:cubicBezTo>
                  <a:cubicBezTo>
                    <a:pt x="71" y="81288"/>
                    <a:pt x="109" y="81306"/>
                    <a:pt x="149" y="81306"/>
                  </a:cubicBezTo>
                  <a:cubicBezTo>
                    <a:pt x="171" y="81306"/>
                    <a:pt x="195" y="81300"/>
                    <a:pt x="214" y="81290"/>
                  </a:cubicBezTo>
                  <a:cubicBezTo>
                    <a:pt x="2008" y="80247"/>
                    <a:pt x="3105" y="78400"/>
                    <a:pt x="3185" y="76366"/>
                  </a:cubicBezTo>
                  <a:cubicBezTo>
                    <a:pt x="5193" y="75322"/>
                    <a:pt x="6424" y="73288"/>
                    <a:pt x="6424" y="71066"/>
                  </a:cubicBezTo>
                  <a:cubicBezTo>
                    <a:pt x="6424" y="68818"/>
                    <a:pt x="5193" y="66783"/>
                    <a:pt x="3185" y="65766"/>
                  </a:cubicBezTo>
                  <a:cubicBezTo>
                    <a:pt x="3105" y="63759"/>
                    <a:pt x="2088" y="61992"/>
                    <a:pt x="402" y="60922"/>
                  </a:cubicBezTo>
                  <a:cubicBezTo>
                    <a:pt x="2088" y="59878"/>
                    <a:pt x="3105" y="58085"/>
                    <a:pt x="3185" y="56077"/>
                  </a:cubicBezTo>
                  <a:cubicBezTo>
                    <a:pt x="5193" y="55060"/>
                    <a:pt x="6424" y="53026"/>
                    <a:pt x="6424" y="50778"/>
                  </a:cubicBezTo>
                  <a:cubicBezTo>
                    <a:pt x="6424" y="48556"/>
                    <a:pt x="5193" y="46522"/>
                    <a:pt x="3185" y="45505"/>
                  </a:cubicBezTo>
                  <a:cubicBezTo>
                    <a:pt x="3185" y="43604"/>
                    <a:pt x="2088" y="41731"/>
                    <a:pt x="402" y="40660"/>
                  </a:cubicBezTo>
                  <a:cubicBezTo>
                    <a:pt x="1900" y="39697"/>
                    <a:pt x="3319" y="37877"/>
                    <a:pt x="3185" y="35816"/>
                  </a:cubicBezTo>
                  <a:cubicBezTo>
                    <a:pt x="5193" y="34799"/>
                    <a:pt x="6424" y="32764"/>
                    <a:pt x="6424" y="30516"/>
                  </a:cubicBezTo>
                  <a:cubicBezTo>
                    <a:pt x="6424" y="28268"/>
                    <a:pt x="5193" y="26260"/>
                    <a:pt x="3185" y="25216"/>
                  </a:cubicBezTo>
                  <a:cubicBezTo>
                    <a:pt x="3105" y="23236"/>
                    <a:pt x="2061" y="21442"/>
                    <a:pt x="402" y="20399"/>
                  </a:cubicBezTo>
                  <a:cubicBezTo>
                    <a:pt x="2088" y="19328"/>
                    <a:pt x="3185" y="17454"/>
                    <a:pt x="3185" y="15608"/>
                  </a:cubicBezTo>
                  <a:cubicBezTo>
                    <a:pt x="3185" y="15581"/>
                    <a:pt x="3185" y="15581"/>
                    <a:pt x="3185" y="15554"/>
                  </a:cubicBezTo>
                  <a:cubicBezTo>
                    <a:pt x="5193" y="14510"/>
                    <a:pt x="6424" y="12503"/>
                    <a:pt x="6424" y="10254"/>
                  </a:cubicBezTo>
                  <a:cubicBezTo>
                    <a:pt x="6424" y="8006"/>
                    <a:pt x="5193" y="5999"/>
                    <a:pt x="3185" y="4955"/>
                  </a:cubicBezTo>
                  <a:cubicBezTo>
                    <a:pt x="3185" y="3028"/>
                    <a:pt x="2008" y="1047"/>
                    <a:pt x="214" y="30"/>
                  </a:cubicBezTo>
                  <a:cubicBezTo>
                    <a:pt x="194" y="10"/>
                    <a:pt x="169" y="1"/>
                    <a:pt x="1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36"/>
            <p:cNvSpPr/>
            <p:nvPr/>
          </p:nvSpPr>
          <p:spPr>
            <a:xfrm>
              <a:off x="378625" y="2593575"/>
              <a:ext cx="159950" cy="2032875"/>
            </a:xfrm>
            <a:custGeom>
              <a:avLst/>
              <a:gdLst/>
              <a:ahLst/>
              <a:cxnLst/>
              <a:rect l="l" t="t" r="r" b="b"/>
              <a:pathLst>
                <a:path w="6398" h="81315" extrusionOk="0">
                  <a:moveTo>
                    <a:pt x="141" y="1"/>
                  </a:moveTo>
                  <a:cubicBezTo>
                    <a:pt x="95" y="1"/>
                    <a:pt x="47" y="26"/>
                    <a:pt x="28" y="65"/>
                  </a:cubicBezTo>
                  <a:cubicBezTo>
                    <a:pt x="1" y="92"/>
                    <a:pt x="1" y="118"/>
                    <a:pt x="1" y="118"/>
                  </a:cubicBezTo>
                  <a:cubicBezTo>
                    <a:pt x="1" y="172"/>
                    <a:pt x="28" y="225"/>
                    <a:pt x="54" y="225"/>
                  </a:cubicBezTo>
                  <a:cubicBezTo>
                    <a:pt x="1794" y="1243"/>
                    <a:pt x="2918" y="3116"/>
                    <a:pt x="2918" y="4963"/>
                  </a:cubicBezTo>
                  <a:cubicBezTo>
                    <a:pt x="2918" y="4990"/>
                    <a:pt x="2918" y="5017"/>
                    <a:pt x="2918" y="5043"/>
                  </a:cubicBezTo>
                  <a:cubicBezTo>
                    <a:pt x="2918" y="5070"/>
                    <a:pt x="2945" y="5124"/>
                    <a:pt x="2999" y="5150"/>
                  </a:cubicBezTo>
                  <a:cubicBezTo>
                    <a:pt x="4952" y="6141"/>
                    <a:pt x="6157" y="8095"/>
                    <a:pt x="6157" y="10263"/>
                  </a:cubicBezTo>
                  <a:cubicBezTo>
                    <a:pt x="6157" y="12431"/>
                    <a:pt x="4952" y="14384"/>
                    <a:pt x="2999" y="15375"/>
                  </a:cubicBezTo>
                  <a:cubicBezTo>
                    <a:pt x="2945" y="15402"/>
                    <a:pt x="2918" y="15428"/>
                    <a:pt x="2918" y="15482"/>
                  </a:cubicBezTo>
                  <a:cubicBezTo>
                    <a:pt x="2972" y="17329"/>
                    <a:pt x="1848" y="19256"/>
                    <a:pt x="81" y="20273"/>
                  </a:cubicBezTo>
                  <a:cubicBezTo>
                    <a:pt x="54" y="20300"/>
                    <a:pt x="28" y="20326"/>
                    <a:pt x="1" y="20353"/>
                  </a:cubicBezTo>
                  <a:cubicBezTo>
                    <a:pt x="1" y="20407"/>
                    <a:pt x="28" y="20487"/>
                    <a:pt x="54" y="20514"/>
                  </a:cubicBezTo>
                  <a:cubicBezTo>
                    <a:pt x="1794" y="21504"/>
                    <a:pt x="2865" y="23297"/>
                    <a:pt x="2918" y="25305"/>
                  </a:cubicBezTo>
                  <a:cubicBezTo>
                    <a:pt x="2918" y="25358"/>
                    <a:pt x="2945" y="25412"/>
                    <a:pt x="2999" y="25412"/>
                  </a:cubicBezTo>
                  <a:cubicBezTo>
                    <a:pt x="4952" y="26402"/>
                    <a:pt x="6157" y="28356"/>
                    <a:pt x="6157" y="30524"/>
                  </a:cubicBezTo>
                  <a:cubicBezTo>
                    <a:pt x="6157" y="32692"/>
                    <a:pt x="4952" y="34646"/>
                    <a:pt x="2999" y="35636"/>
                  </a:cubicBezTo>
                  <a:cubicBezTo>
                    <a:pt x="2945" y="35663"/>
                    <a:pt x="2918" y="35717"/>
                    <a:pt x="2918" y="35770"/>
                  </a:cubicBezTo>
                  <a:cubicBezTo>
                    <a:pt x="3079" y="37831"/>
                    <a:pt x="1607" y="39651"/>
                    <a:pt x="81" y="40535"/>
                  </a:cubicBezTo>
                  <a:cubicBezTo>
                    <a:pt x="54" y="40561"/>
                    <a:pt x="28" y="40588"/>
                    <a:pt x="1" y="40615"/>
                  </a:cubicBezTo>
                  <a:cubicBezTo>
                    <a:pt x="1" y="40668"/>
                    <a:pt x="28" y="40749"/>
                    <a:pt x="54" y="40775"/>
                  </a:cubicBezTo>
                  <a:cubicBezTo>
                    <a:pt x="1794" y="41766"/>
                    <a:pt x="2918" y="43639"/>
                    <a:pt x="2918" y="45540"/>
                  </a:cubicBezTo>
                  <a:cubicBezTo>
                    <a:pt x="2918" y="45540"/>
                    <a:pt x="2918" y="45566"/>
                    <a:pt x="2918" y="45566"/>
                  </a:cubicBezTo>
                  <a:cubicBezTo>
                    <a:pt x="2918" y="45620"/>
                    <a:pt x="2945" y="45674"/>
                    <a:pt x="2999" y="45674"/>
                  </a:cubicBezTo>
                  <a:cubicBezTo>
                    <a:pt x="4952" y="46664"/>
                    <a:pt x="6157" y="48618"/>
                    <a:pt x="6157" y="50786"/>
                  </a:cubicBezTo>
                  <a:cubicBezTo>
                    <a:pt x="6157" y="52954"/>
                    <a:pt x="4952" y="54934"/>
                    <a:pt x="2999" y="55898"/>
                  </a:cubicBezTo>
                  <a:cubicBezTo>
                    <a:pt x="2945" y="55925"/>
                    <a:pt x="2918" y="55952"/>
                    <a:pt x="2918" y="56005"/>
                  </a:cubicBezTo>
                  <a:cubicBezTo>
                    <a:pt x="2865" y="58012"/>
                    <a:pt x="1821" y="59806"/>
                    <a:pt x="81" y="60796"/>
                  </a:cubicBezTo>
                  <a:cubicBezTo>
                    <a:pt x="54" y="60823"/>
                    <a:pt x="28" y="60850"/>
                    <a:pt x="1" y="60903"/>
                  </a:cubicBezTo>
                  <a:cubicBezTo>
                    <a:pt x="1" y="60957"/>
                    <a:pt x="28" y="61010"/>
                    <a:pt x="54" y="61037"/>
                  </a:cubicBezTo>
                  <a:cubicBezTo>
                    <a:pt x="1794" y="62054"/>
                    <a:pt x="2865" y="63847"/>
                    <a:pt x="2918" y="65828"/>
                  </a:cubicBezTo>
                  <a:cubicBezTo>
                    <a:pt x="2918" y="65882"/>
                    <a:pt x="2945" y="65935"/>
                    <a:pt x="2999" y="65962"/>
                  </a:cubicBezTo>
                  <a:cubicBezTo>
                    <a:pt x="4952" y="66925"/>
                    <a:pt x="6157" y="68879"/>
                    <a:pt x="6157" y="71047"/>
                  </a:cubicBezTo>
                  <a:cubicBezTo>
                    <a:pt x="6157" y="73242"/>
                    <a:pt x="4952" y="75196"/>
                    <a:pt x="2999" y="76160"/>
                  </a:cubicBezTo>
                  <a:cubicBezTo>
                    <a:pt x="2945" y="76186"/>
                    <a:pt x="2918" y="76240"/>
                    <a:pt x="2918" y="76267"/>
                  </a:cubicBezTo>
                  <a:cubicBezTo>
                    <a:pt x="2865" y="78274"/>
                    <a:pt x="1821" y="80067"/>
                    <a:pt x="81" y="81084"/>
                  </a:cubicBezTo>
                  <a:cubicBezTo>
                    <a:pt x="1" y="81111"/>
                    <a:pt x="1" y="81191"/>
                    <a:pt x="28" y="81245"/>
                  </a:cubicBezTo>
                  <a:cubicBezTo>
                    <a:pt x="45" y="81296"/>
                    <a:pt x="83" y="81315"/>
                    <a:pt x="123" y="81315"/>
                  </a:cubicBezTo>
                  <a:cubicBezTo>
                    <a:pt x="145" y="81315"/>
                    <a:pt x="169" y="81308"/>
                    <a:pt x="188" y="81299"/>
                  </a:cubicBezTo>
                  <a:cubicBezTo>
                    <a:pt x="1981" y="80255"/>
                    <a:pt x="3106" y="78408"/>
                    <a:pt x="3159" y="76347"/>
                  </a:cubicBezTo>
                  <a:cubicBezTo>
                    <a:pt x="5167" y="75330"/>
                    <a:pt x="6398" y="73296"/>
                    <a:pt x="6398" y="71047"/>
                  </a:cubicBezTo>
                  <a:cubicBezTo>
                    <a:pt x="6398" y="68826"/>
                    <a:pt x="5167" y="66792"/>
                    <a:pt x="3159" y="65748"/>
                  </a:cubicBezTo>
                  <a:cubicBezTo>
                    <a:pt x="3106" y="63767"/>
                    <a:pt x="2062" y="61974"/>
                    <a:pt x="376" y="60930"/>
                  </a:cubicBezTo>
                  <a:cubicBezTo>
                    <a:pt x="2062" y="59859"/>
                    <a:pt x="3106" y="58093"/>
                    <a:pt x="3159" y="56085"/>
                  </a:cubicBezTo>
                  <a:cubicBezTo>
                    <a:pt x="5167" y="55068"/>
                    <a:pt x="6398" y="53034"/>
                    <a:pt x="6398" y="50786"/>
                  </a:cubicBezTo>
                  <a:cubicBezTo>
                    <a:pt x="6398" y="48537"/>
                    <a:pt x="5167" y="46530"/>
                    <a:pt x="3159" y="45486"/>
                  </a:cubicBezTo>
                  <a:cubicBezTo>
                    <a:pt x="3159" y="43586"/>
                    <a:pt x="2062" y="41739"/>
                    <a:pt x="376" y="40668"/>
                  </a:cubicBezTo>
                  <a:cubicBezTo>
                    <a:pt x="1901" y="39705"/>
                    <a:pt x="3293" y="37885"/>
                    <a:pt x="3186" y="35824"/>
                  </a:cubicBezTo>
                  <a:cubicBezTo>
                    <a:pt x="5167" y="34780"/>
                    <a:pt x="6398" y="32772"/>
                    <a:pt x="6398" y="30524"/>
                  </a:cubicBezTo>
                  <a:cubicBezTo>
                    <a:pt x="6398" y="28276"/>
                    <a:pt x="5167" y="26268"/>
                    <a:pt x="3159" y="25225"/>
                  </a:cubicBezTo>
                  <a:cubicBezTo>
                    <a:pt x="3079" y="23244"/>
                    <a:pt x="2035" y="21451"/>
                    <a:pt x="376" y="20407"/>
                  </a:cubicBezTo>
                  <a:cubicBezTo>
                    <a:pt x="2062" y="19336"/>
                    <a:pt x="3186" y="17436"/>
                    <a:pt x="3186" y="15616"/>
                  </a:cubicBezTo>
                  <a:cubicBezTo>
                    <a:pt x="3186" y="15589"/>
                    <a:pt x="3186" y="15589"/>
                    <a:pt x="3186" y="15562"/>
                  </a:cubicBezTo>
                  <a:cubicBezTo>
                    <a:pt x="5167" y="14518"/>
                    <a:pt x="6398" y="12511"/>
                    <a:pt x="6398" y="10263"/>
                  </a:cubicBezTo>
                  <a:cubicBezTo>
                    <a:pt x="6398" y="8014"/>
                    <a:pt x="5167" y="6007"/>
                    <a:pt x="3186" y="4963"/>
                  </a:cubicBezTo>
                  <a:cubicBezTo>
                    <a:pt x="3186" y="3036"/>
                    <a:pt x="1981" y="1055"/>
                    <a:pt x="188" y="11"/>
                  </a:cubicBezTo>
                  <a:cubicBezTo>
                    <a:pt x="174" y="4"/>
                    <a:pt x="158" y="1"/>
                    <a:pt x="1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36"/>
            <p:cNvSpPr/>
            <p:nvPr/>
          </p:nvSpPr>
          <p:spPr>
            <a:xfrm>
              <a:off x="224725" y="2845375"/>
              <a:ext cx="159950" cy="2032675"/>
            </a:xfrm>
            <a:custGeom>
              <a:avLst/>
              <a:gdLst/>
              <a:ahLst/>
              <a:cxnLst/>
              <a:rect l="l" t="t" r="r" b="b"/>
              <a:pathLst>
                <a:path w="6398" h="81307" extrusionOk="0">
                  <a:moveTo>
                    <a:pt x="126" y="1"/>
                  </a:moveTo>
                  <a:cubicBezTo>
                    <a:pt x="81" y="1"/>
                    <a:pt x="44" y="24"/>
                    <a:pt x="27" y="57"/>
                  </a:cubicBezTo>
                  <a:cubicBezTo>
                    <a:pt x="27" y="84"/>
                    <a:pt x="1" y="110"/>
                    <a:pt x="1" y="137"/>
                  </a:cubicBezTo>
                  <a:cubicBezTo>
                    <a:pt x="1" y="164"/>
                    <a:pt x="27" y="217"/>
                    <a:pt x="81" y="244"/>
                  </a:cubicBezTo>
                  <a:cubicBezTo>
                    <a:pt x="1821" y="1234"/>
                    <a:pt x="2972" y="3162"/>
                    <a:pt x="2918" y="5035"/>
                  </a:cubicBezTo>
                  <a:cubicBezTo>
                    <a:pt x="2945" y="5089"/>
                    <a:pt x="2945" y="5142"/>
                    <a:pt x="2998" y="5142"/>
                  </a:cubicBezTo>
                  <a:cubicBezTo>
                    <a:pt x="4952" y="6133"/>
                    <a:pt x="6157" y="8086"/>
                    <a:pt x="6157" y="10254"/>
                  </a:cubicBezTo>
                  <a:cubicBezTo>
                    <a:pt x="6157" y="12422"/>
                    <a:pt x="4952" y="14376"/>
                    <a:pt x="2998" y="15367"/>
                  </a:cubicBezTo>
                  <a:cubicBezTo>
                    <a:pt x="2945" y="15393"/>
                    <a:pt x="2918" y="15447"/>
                    <a:pt x="2918" y="15474"/>
                  </a:cubicBezTo>
                  <a:cubicBezTo>
                    <a:pt x="2972" y="17321"/>
                    <a:pt x="1848" y="19248"/>
                    <a:pt x="108" y="20265"/>
                  </a:cubicBezTo>
                  <a:cubicBezTo>
                    <a:pt x="54" y="20292"/>
                    <a:pt x="27" y="20318"/>
                    <a:pt x="27" y="20345"/>
                  </a:cubicBezTo>
                  <a:cubicBezTo>
                    <a:pt x="1" y="20425"/>
                    <a:pt x="27" y="20479"/>
                    <a:pt x="81" y="20506"/>
                  </a:cubicBezTo>
                  <a:cubicBezTo>
                    <a:pt x="1794" y="21496"/>
                    <a:pt x="2865" y="23289"/>
                    <a:pt x="2918" y="25297"/>
                  </a:cubicBezTo>
                  <a:cubicBezTo>
                    <a:pt x="2945" y="25350"/>
                    <a:pt x="2972" y="25404"/>
                    <a:pt x="2998" y="25404"/>
                  </a:cubicBezTo>
                  <a:cubicBezTo>
                    <a:pt x="4952" y="26394"/>
                    <a:pt x="6157" y="28348"/>
                    <a:pt x="6157" y="30516"/>
                  </a:cubicBezTo>
                  <a:cubicBezTo>
                    <a:pt x="6157" y="32684"/>
                    <a:pt x="4952" y="34665"/>
                    <a:pt x="2998" y="35628"/>
                  </a:cubicBezTo>
                  <a:cubicBezTo>
                    <a:pt x="2945" y="35655"/>
                    <a:pt x="2918" y="35709"/>
                    <a:pt x="2918" y="35762"/>
                  </a:cubicBezTo>
                  <a:cubicBezTo>
                    <a:pt x="3106" y="37823"/>
                    <a:pt x="1633" y="39643"/>
                    <a:pt x="108" y="40526"/>
                  </a:cubicBezTo>
                  <a:cubicBezTo>
                    <a:pt x="54" y="40553"/>
                    <a:pt x="27" y="40580"/>
                    <a:pt x="27" y="40633"/>
                  </a:cubicBezTo>
                  <a:cubicBezTo>
                    <a:pt x="1" y="40687"/>
                    <a:pt x="27" y="40741"/>
                    <a:pt x="81" y="40767"/>
                  </a:cubicBezTo>
                  <a:cubicBezTo>
                    <a:pt x="1821" y="41784"/>
                    <a:pt x="2918" y="43631"/>
                    <a:pt x="2918" y="45532"/>
                  </a:cubicBezTo>
                  <a:cubicBezTo>
                    <a:pt x="2918" y="45558"/>
                    <a:pt x="2918" y="45558"/>
                    <a:pt x="2918" y="45558"/>
                  </a:cubicBezTo>
                  <a:cubicBezTo>
                    <a:pt x="2918" y="45612"/>
                    <a:pt x="2945" y="45665"/>
                    <a:pt x="2998" y="45692"/>
                  </a:cubicBezTo>
                  <a:cubicBezTo>
                    <a:pt x="4952" y="46656"/>
                    <a:pt x="6157" y="48610"/>
                    <a:pt x="6157" y="50778"/>
                  </a:cubicBezTo>
                  <a:cubicBezTo>
                    <a:pt x="6157" y="52972"/>
                    <a:pt x="4952" y="54926"/>
                    <a:pt x="2998" y="55890"/>
                  </a:cubicBezTo>
                  <a:cubicBezTo>
                    <a:pt x="2945" y="55917"/>
                    <a:pt x="2918" y="55970"/>
                    <a:pt x="2918" y="55997"/>
                  </a:cubicBezTo>
                  <a:cubicBezTo>
                    <a:pt x="2891" y="58004"/>
                    <a:pt x="1821" y="59798"/>
                    <a:pt x="108" y="60815"/>
                  </a:cubicBezTo>
                  <a:cubicBezTo>
                    <a:pt x="54" y="60815"/>
                    <a:pt x="27" y="60841"/>
                    <a:pt x="27" y="60895"/>
                  </a:cubicBezTo>
                  <a:cubicBezTo>
                    <a:pt x="1" y="60949"/>
                    <a:pt x="27" y="61002"/>
                    <a:pt x="81" y="61029"/>
                  </a:cubicBezTo>
                  <a:cubicBezTo>
                    <a:pt x="1821" y="62046"/>
                    <a:pt x="2891" y="63839"/>
                    <a:pt x="2918" y="65847"/>
                  </a:cubicBezTo>
                  <a:cubicBezTo>
                    <a:pt x="2918" y="65873"/>
                    <a:pt x="2945" y="65927"/>
                    <a:pt x="2998" y="65954"/>
                  </a:cubicBezTo>
                  <a:cubicBezTo>
                    <a:pt x="4952" y="66917"/>
                    <a:pt x="6157" y="68871"/>
                    <a:pt x="6157" y="71066"/>
                  </a:cubicBezTo>
                  <a:cubicBezTo>
                    <a:pt x="6157" y="73234"/>
                    <a:pt x="4952" y="75188"/>
                    <a:pt x="2998" y="76151"/>
                  </a:cubicBezTo>
                  <a:cubicBezTo>
                    <a:pt x="2945" y="76178"/>
                    <a:pt x="2918" y="76232"/>
                    <a:pt x="2918" y="76285"/>
                  </a:cubicBezTo>
                  <a:cubicBezTo>
                    <a:pt x="2891" y="78266"/>
                    <a:pt x="1821" y="80059"/>
                    <a:pt x="81" y="81076"/>
                  </a:cubicBezTo>
                  <a:cubicBezTo>
                    <a:pt x="27" y="81103"/>
                    <a:pt x="1" y="81183"/>
                    <a:pt x="27" y="81237"/>
                  </a:cubicBezTo>
                  <a:cubicBezTo>
                    <a:pt x="61" y="81288"/>
                    <a:pt x="95" y="81306"/>
                    <a:pt x="136" y="81306"/>
                  </a:cubicBezTo>
                  <a:cubicBezTo>
                    <a:pt x="160" y="81306"/>
                    <a:pt x="185" y="81300"/>
                    <a:pt x="215" y="81290"/>
                  </a:cubicBezTo>
                  <a:cubicBezTo>
                    <a:pt x="2008" y="80247"/>
                    <a:pt x="3106" y="78400"/>
                    <a:pt x="3186" y="76366"/>
                  </a:cubicBezTo>
                  <a:cubicBezTo>
                    <a:pt x="5166" y="75322"/>
                    <a:pt x="6398" y="73288"/>
                    <a:pt x="6398" y="71066"/>
                  </a:cubicBezTo>
                  <a:cubicBezTo>
                    <a:pt x="6398" y="68818"/>
                    <a:pt x="5166" y="66783"/>
                    <a:pt x="3186" y="65766"/>
                  </a:cubicBezTo>
                  <a:cubicBezTo>
                    <a:pt x="3106" y="63759"/>
                    <a:pt x="2062" y="61992"/>
                    <a:pt x="375" y="60922"/>
                  </a:cubicBezTo>
                  <a:cubicBezTo>
                    <a:pt x="2062" y="59878"/>
                    <a:pt x="3106" y="58085"/>
                    <a:pt x="3186" y="56077"/>
                  </a:cubicBezTo>
                  <a:cubicBezTo>
                    <a:pt x="5166" y="55060"/>
                    <a:pt x="6398" y="53026"/>
                    <a:pt x="6398" y="50778"/>
                  </a:cubicBezTo>
                  <a:cubicBezTo>
                    <a:pt x="6398" y="48556"/>
                    <a:pt x="5166" y="46522"/>
                    <a:pt x="3186" y="45505"/>
                  </a:cubicBezTo>
                  <a:cubicBezTo>
                    <a:pt x="3159" y="43604"/>
                    <a:pt x="2088" y="41731"/>
                    <a:pt x="375" y="40660"/>
                  </a:cubicBezTo>
                  <a:cubicBezTo>
                    <a:pt x="1901" y="39697"/>
                    <a:pt x="3293" y="37877"/>
                    <a:pt x="3186" y="35816"/>
                  </a:cubicBezTo>
                  <a:cubicBezTo>
                    <a:pt x="5166" y="34799"/>
                    <a:pt x="6398" y="32764"/>
                    <a:pt x="6398" y="30516"/>
                  </a:cubicBezTo>
                  <a:cubicBezTo>
                    <a:pt x="6398" y="28268"/>
                    <a:pt x="5166" y="26260"/>
                    <a:pt x="3186" y="25216"/>
                  </a:cubicBezTo>
                  <a:cubicBezTo>
                    <a:pt x="3079" y="23236"/>
                    <a:pt x="2062" y="21442"/>
                    <a:pt x="375" y="20399"/>
                  </a:cubicBezTo>
                  <a:cubicBezTo>
                    <a:pt x="2088" y="19328"/>
                    <a:pt x="3186" y="17454"/>
                    <a:pt x="3186" y="15608"/>
                  </a:cubicBezTo>
                  <a:cubicBezTo>
                    <a:pt x="3186" y="15581"/>
                    <a:pt x="3186" y="15581"/>
                    <a:pt x="3186" y="15554"/>
                  </a:cubicBezTo>
                  <a:cubicBezTo>
                    <a:pt x="5166" y="14510"/>
                    <a:pt x="6398" y="12503"/>
                    <a:pt x="6398" y="10254"/>
                  </a:cubicBezTo>
                  <a:cubicBezTo>
                    <a:pt x="6398" y="8006"/>
                    <a:pt x="5166" y="5999"/>
                    <a:pt x="3186" y="4955"/>
                  </a:cubicBezTo>
                  <a:cubicBezTo>
                    <a:pt x="3186" y="3028"/>
                    <a:pt x="1981" y="1047"/>
                    <a:pt x="215" y="30"/>
                  </a:cubicBezTo>
                  <a:cubicBezTo>
                    <a:pt x="184" y="10"/>
                    <a:pt x="153" y="1"/>
                    <a:pt x="1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51" name="Google Shape;851;p36">
            <a:hlinkClick r:id="" action="ppaction://noaction"/>
          </p:cNvPr>
          <p:cNvSpPr txBox="1">
            <a:spLocks noGrp="1"/>
          </p:cNvSpPr>
          <p:nvPr>
            <p:ph type="title"/>
          </p:nvPr>
        </p:nvSpPr>
        <p:spPr>
          <a:xfrm>
            <a:off x="2019300" y="1960425"/>
            <a:ext cx="5105400" cy="1213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54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852" name="Google Shape;852;p36"/>
          <p:cNvSpPr txBox="1">
            <a:spLocks noGrp="1"/>
          </p:cNvSpPr>
          <p:nvPr>
            <p:ph type="title" idx="2" hasCustomPrompt="1"/>
          </p:nvPr>
        </p:nvSpPr>
        <p:spPr>
          <a:xfrm>
            <a:off x="2020824" y="918450"/>
            <a:ext cx="5105400" cy="1213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7500">
                <a:solidFill>
                  <a:schemeClr val="accent1"/>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853" name="Google Shape;853;p36"/>
          <p:cNvSpPr/>
          <p:nvPr/>
        </p:nvSpPr>
        <p:spPr>
          <a:xfrm flipH="1">
            <a:off x="6154471" y="760963"/>
            <a:ext cx="1269687" cy="1658228"/>
          </a:xfrm>
          <a:custGeom>
            <a:avLst/>
            <a:gdLst/>
            <a:ahLst/>
            <a:cxnLst/>
            <a:rect l="l" t="t" r="r" b="b"/>
            <a:pathLst>
              <a:path w="17277" h="22564" extrusionOk="0">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rgbClr val="A0A2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36"/>
          <p:cNvSpPr/>
          <p:nvPr/>
        </p:nvSpPr>
        <p:spPr>
          <a:xfrm flipH="1">
            <a:off x="736534" y="1655532"/>
            <a:ext cx="1774800" cy="1774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5" name="Google Shape;855;p36"/>
          <p:cNvGrpSpPr/>
          <p:nvPr/>
        </p:nvGrpSpPr>
        <p:grpSpPr>
          <a:xfrm flipH="1">
            <a:off x="101505" y="2363121"/>
            <a:ext cx="1696762" cy="1688828"/>
            <a:chOff x="2414491" y="671177"/>
            <a:chExt cx="1830972" cy="1822411"/>
          </a:xfrm>
        </p:grpSpPr>
        <p:sp>
          <p:nvSpPr>
            <p:cNvPr id="856" name="Google Shape;856;p36"/>
            <p:cNvSpPr/>
            <p:nvPr/>
          </p:nvSpPr>
          <p:spPr>
            <a:xfrm>
              <a:off x="2414491" y="671177"/>
              <a:ext cx="1830972" cy="1822391"/>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36"/>
            <p:cNvSpPr/>
            <p:nvPr/>
          </p:nvSpPr>
          <p:spPr>
            <a:xfrm>
              <a:off x="2796545" y="833253"/>
              <a:ext cx="9704" cy="7538"/>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36"/>
            <p:cNvSpPr/>
            <p:nvPr/>
          </p:nvSpPr>
          <p:spPr>
            <a:xfrm>
              <a:off x="2899597" y="677633"/>
              <a:ext cx="287659" cy="242590"/>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36"/>
            <p:cNvSpPr/>
            <p:nvPr/>
          </p:nvSpPr>
          <p:spPr>
            <a:xfrm>
              <a:off x="3280608" y="671177"/>
              <a:ext cx="288742" cy="249046"/>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36"/>
            <p:cNvSpPr/>
            <p:nvPr/>
          </p:nvSpPr>
          <p:spPr>
            <a:xfrm>
              <a:off x="3662662" y="776354"/>
              <a:ext cx="109506" cy="64437"/>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36"/>
            <p:cNvSpPr/>
            <p:nvPr/>
          </p:nvSpPr>
          <p:spPr>
            <a:xfrm>
              <a:off x="3803246" y="797847"/>
              <a:ext cx="6496" cy="122378"/>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36"/>
            <p:cNvSpPr/>
            <p:nvPr/>
          </p:nvSpPr>
          <p:spPr>
            <a:xfrm>
              <a:off x="2475641" y="1246463"/>
              <a:ext cx="2205" cy="433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36"/>
            <p:cNvSpPr/>
            <p:nvPr/>
          </p:nvSpPr>
          <p:spPr>
            <a:xfrm>
              <a:off x="2616265" y="1006036"/>
              <a:ext cx="2165" cy="220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36"/>
            <p:cNvSpPr/>
            <p:nvPr/>
          </p:nvSpPr>
          <p:spPr>
            <a:xfrm>
              <a:off x="2535748" y="1119794"/>
              <a:ext cx="82681" cy="51565"/>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36"/>
            <p:cNvSpPr/>
            <p:nvPr/>
          </p:nvSpPr>
          <p:spPr>
            <a:xfrm>
              <a:off x="2711778" y="921268"/>
              <a:ext cx="287659" cy="329521"/>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36"/>
            <p:cNvSpPr/>
            <p:nvPr/>
          </p:nvSpPr>
          <p:spPr>
            <a:xfrm>
              <a:off x="3092789" y="921268"/>
              <a:ext cx="288742" cy="32843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36"/>
            <p:cNvSpPr/>
            <p:nvPr/>
          </p:nvSpPr>
          <p:spPr>
            <a:xfrm>
              <a:off x="3474843" y="921268"/>
              <a:ext cx="287659" cy="32843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36"/>
            <p:cNvSpPr/>
            <p:nvPr/>
          </p:nvSpPr>
          <p:spPr>
            <a:xfrm>
              <a:off x="3855854" y="953467"/>
              <a:ext cx="287659" cy="296240"/>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36"/>
            <p:cNvSpPr/>
            <p:nvPr/>
          </p:nvSpPr>
          <p:spPr>
            <a:xfrm>
              <a:off x="2417699" y="1498640"/>
              <a:ext cx="7538" cy="9704"/>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36"/>
            <p:cNvSpPr/>
            <p:nvPr/>
          </p:nvSpPr>
          <p:spPr>
            <a:xfrm>
              <a:off x="2518586" y="1259335"/>
              <a:ext cx="287659" cy="32843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36"/>
            <p:cNvSpPr/>
            <p:nvPr/>
          </p:nvSpPr>
          <p:spPr>
            <a:xfrm>
              <a:off x="2899597" y="1259335"/>
              <a:ext cx="287659" cy="32843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36"/>
            <p:cNvSpPr/>
            <p:nvPr/>
          </p:nvSpPr>
          <p:spPr>
            <a:xfrm>
              <a:off x="3280608" y="1259335"/>
              <a:ext cx="288742" cy="32843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36"/>
            <p:cNvSpPr/>
            <p:nvPr/>
          </p:nvSpPr>
          <p:spPr>
            <a:xfrm>
              <a:off x="3662662" y="1258252"/>
              <a:ext cx="287659" cy="329521"/>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36"/>
            <p:cNvSpPr/>
            <p:nvPr/>
          </p:nvSpPr>
          <p:spPr>
            <a:xfrm>
              <a:off x="4043673" y="1258252"/>
              <a:ext cx="193230" cy="329521"/>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36"/>
            <p:cNvSpPr/>
            <p:nvPr/>
          </p:nvSpPr>
          <p:spPr>
            <a:xfrm>
              <a:off x="2423072" y="1578074"/>
              <a:ext cx="195355" cy="32843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36"/>
            <p:cNvSpPr/>
            <p:nvPr/>
          </p:nvSpPr>
          <p:spPr>
            <a:xfrm>
              <a:off x="2711778" y="1578074"/>
              <a:ext cx="287659" cy="32843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36"/>
            <p:cNvSpPr/>
            <p:nvPr/>
          </p:nvSpPr>
          <p:spPr>
            <a:xfrm>
              <a:off x="3092789" y="1578074"/>
              <a:ext cx="288742" cy="32843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36"/>
            <p:cNvSpPr/>
            <p:nvPr/>
          </p:nvSpPr>
          <p:spPr>
            <a:xfrm>
              <a:off x="3474843" y="1578074"/>
              <a:ext cx="287659" cy="32843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36"/>
            <p:cNvSpPr/>
            <p:nvPr/>
          </p:nvSpPr>
          <p:spPr>
            <a:xfrm>
              <a:off x="3855854" y="1578074"/>
              <a:ext cx="287659" cy="32843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36"/>
            <p:cNvSpPr/>
            <p:nvPr/>
          </p:nvSpPr>
          <p:spPr>
            <a:xfrm>
              <a:off x="2518586" y="1919388"/>
              <a:ext cx="287659" cy="293033"/>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36"/>
            <p:cNvSpPr/>
            <p:nvPr/>
          </p:nvSpPr>
          <p:spPr>
            <a:xfrm>
              <a:off x="2899597" y="1919388"/>
              <a:ext cx="287659" cy="32843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36"/>
            <p:cNvSpPr/>
            <p:nvPr/>
          </p:nvSpPr>
          <p:spPr>
            <a:xfrm>
              <a:off x="3280608" y="1919388"/>
              <a:ext cx="288742" cy="32843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36"/>
            <p:cNvSpPr/>
            <p:nvPr/>
          </p:nvSpPr>
          <p:spPr>
            <a:xfrm>
              <a:off x="3662662" y="1919388"/>
              <a:ext cx="287659" cy="32843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36"/>
            <p:cNvSpPr/>
            <p:nvPr/>
          </p:nvSpPr>
          <p:spPr>
            <a:xfrm>
              <a:off x="4043673" y="1998782"/>
              <a:ext cx="78391" cy="4940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36"/>
            <p:cNvSpPr/>
            <p:nvPr/>
          </p:nvSpPr>
          <p:spPr>
            <a:xfrm>
              <a:off x="2884560" y="2317561"/>
              <a:ext cx="114879" cy="68727"/>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36"/>
            <p:cNvSpPr/>
            <p:nvPr/>
          </p:nvSpPr>
          <p:spPr>
            <a:xfrm>
              <a:off x="2852362" y="2238127"/>
              <a:ext cx="6496" cy="129916"/>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36"/>
            <p:cNvSpPr/>
            <p:nvPr/>
          </p:nvSpPr>
          <p:spPr>
            <a:xfrm>
              <a:off x="3092789" y="2238127"/>
              <a:ext cx="288742" cy="255461"/>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36"/>
            <p:cNvSpPr/>
            <p:nvPr/>
          </p:nvSpPr>
          <p:spPr>
            <a:xfrm>
              <a:off x="3474843" y="2238127"/>
              <a:ext cx="287659" cy="24796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36"/>
            <p:cNvSpPr/>
            <p:nvPr/>
          </p:nvSpPr>
          <p:spPr>
            <a:xfrm>
              <a:off x="3855854" y="2317561"/>
              <a:ext cx="12911" cy="9704"/>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Section header 4">
  <p:cSld name="CUSTOM_17">
    <p:spTree>
      <p:nvGrpSpPr>
        <p:cNvPr id="1" name="Shape 890"/>
        <p:cNvGrpSpPr/>
        <p:nvPr/>
      </p:nvGrpSpPr>
      <p:grpSpPr>
        <a:xfrm>
          <a:off x="0" y="0"/>
          <a:ext cx="0" cy="0"/>
          <a:chOff x="0" y="0"/>
          <a:chExt cx="0" cy="0"/>
        </a:xfrm>
      </p:grpSpPr>
      <p:sp>
        <p:nvSpPr>
          <p:cNvPr id="891" name="Google Shape;891;p37"/>
          <p:cNvSpPr/>
          <p:nvPr/>
        </p:nvSpPr>
        <p:spPr>
          <a:xfrm>
            <a:off x="6379125" y="3295174"/>
            <a:ext cx="1436700" cy="1436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37"/>
          <p:cNvSpPr/>
          <p:nvPr/>
        </p:nvSpPr>
        <p:spPr>
          <a:xfrm rot="3781224">
            <a:off x="-1829431" y="2502688"/>
            <a:ext cx="6147391" cy="3782042"/>
          </a:xfrm>
          <a:custGeom>
            <a:avLst/>
            <a:gdLst/>
            <a:ahLst/>
            <a:cxnLst/>
            <a:rect l="l" t="t" r="r" b="b"/>
            <a:pathLst>
              <a:path w="59643" h="36694" extrusionOk="0">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37"/>
          <p:cNvSpPr/>
          <p:nvPr/>
        </p:nvSpPr>
        <p:spPr>
          <a:xfrm rot="-1693254" flipH="1">
            <a:off x="7048898" y="1570932"/>
            <a:ext cx="2436429" cy="4153979"/>
          </a:xfrm>
          <a:custGeom>
            <a:avLst/>
            <a:gdLst/>
            <a:ahLst/>
            <a:cxnLst/>
            <a:rect l="l" t="t" r="r" b="b"/>
            <a:pathLst>
              <a:path w="19210" h="32752" extrusionOk="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37">
            <a:hlinkClick r:id="" action="ppaction://noaction"/>
          </p:cNvPr>
          <p:cNvSpPr txBox="1">
            <a:spLocks noGrp="1"/>
          </p:cNvSpPr>
          <p:nvPr>
            <p:ph type="title"/>
          </p:nvPr>
        </p:nvSpPr>
        <p:spPr>
          <a:xfrm>
            <a:off x="2019300" y="1960425"/>
            <a:ext cx="5105400" cy="1213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54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895" name="Google Shape;895;p37"/>
          <p:cNvSpPr txBox="1">
            <a:spLocks noGrp="1"/>
          </p:cNvSpPr>
          <p:nvPr>
            <p:ph type="title" idx="2" hasCustomPrompt="1"/>
          </p:nvPr>
        </p:nvSpPr>
        <p:spPr>
          <a:xfrm>
            <a:off x="2019300" y="914400"/>
            <a:ext cx="5105400" cy="1213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7500">
                <a:solidFill>
                  <a:schemeClr val="accent1"/>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grpSp>
        <p:nvGrpSpPr>
          <p:cNvPr id="896" name="Google Shape;896;p37"/>
          <p:cNvGrpSpPr/>
          <p:nvPr/>
        </p:nvGrpSpPr>
        <p:grpSpPr>
          <a:xfrm rot="10800000" flipH="1">
            <a:off x="815666" y="1235970"/>
            <a:ext cx="1696762" cy="1688828"/>
            <a:chOff x="2414491" y="671177"/>
            <a:chExt cx="1830972" cy="1822411"/>
          </a:xfrm>
        </p:grpSpPr>
        <p:sp>
          <p:nvSpPr>
            <p:cNvPr id="897" name="Google Shape;897;p37"/>
            <p:cNvSpPr/>
            <p:nvPr/>
          </p:nvSpPr>
          <p:spPr>
            <a:xfrm>
              <a:off x="2414491" y="671177"/>
              <a:ext cx="1830972" cy="1822391"/>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37"/>
            <p:cNvSpPr/>
            <p:nvPr/>
          </p:nvSpPr>
          <p:spPr>
            <a:xfrm>
              <a:off x="2796545" y="833253"/>
              <a:ext cx="9704" cy="7538"/>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37"/>
            <p:cNvSpPr/>
            <p:nvPr/>
          </p:nvSpPr>
          <p:spPr>
            <a:xfrm>
              <a:off x="2899597" y="677633"/>
              <a:ext cx="287659" cy="242590"/>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37"/>
            <p:cNvSpPr/>
            <p:nvPr/>
          </p:nvSpPr>
          <p:spPr>
            <a:xfrm>
              <a:off x="3280608" y="671177"/>
              <a:ext cx="288742" cy="249046"/>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37"/>
            <p:cNvSpPr/>
            <p:nvPr/>
          </p:nvSpPr>
          <p:spPr>
            <a:xfrm>
              <a:off x="3662662" y="776354"/>
              <a:ext cx="109506" cy="64437"/>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37"/>
            <p:cNvSpPr/>
            <p:nvPr/>
          </p:nvSpPr>
          <p:spPr>
            <a:xfrm>
              <a:off x="3803246" y="797847"/>
              <a:ext cx="6496" cy="122378"/>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37"/>
            <p:cNvSpPr/>
            <p:nvPr/>
          </p:nvSpPr>
          <p:spPr>
            <a:xfrm>
              <a:off x="2475641" y="1246463"/>
              <a:ext cx="2205" cy="433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37"/>
            <p:cNvSpPr/>
            <p:nvPr/>
          </p:nvSpPr>
          <p:spPr>
            <a:xfrm>
              <a:off x="2616265" y="1006036"/>
              <a:ext cx="2165" cy="220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37"/>
            <p:cNvSpPr/>
            <p:nvPr/>
          </p:nvSpPr>
          <p:spPr>
            <a:xfrm>
              <a:off x="2535748" y="1119794"/>
              <a:ext cx="82681" cy="51565"/>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37"/>
            <p:cNvSpPr/>
            <p:nvPr/>
          </p:nvSpPr>
          <p:spPr>
            <a:xfrm>
              <a:off x="2711778" y="921268"/>
              <a:ext cx="287659" cy="329521"/>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37"/>
            <p:cNvSpPr/>
            <p:nvPr/>
          </p:nvSpPr>
          <p:spPr>
            <a:xfrm>
              <a:off x="3092789" y="921268"/>
              <a:ext cx="288742" cy="32843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37"/>
            <p:cNvSpPr/>
            <p:nvPr/>
          </p:nvSpPr>
          <p:spPr>
            <a:xfrm>
              <a:off x="3474843" y="921268"/>
              <a:ext cx="287659" cy="32843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37"/>
            <p:cNvSpPr/>
            <p:nvPr/>
          </p:nvSpPr>
          <p:spPr>
            <a:xfrm>
              <a:off x="3855854" y="953467"/>
              <a:ext cx="287659" cy="296240"/>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37"/>
            <p:cNvSpPr/>
            <p:nvPr/>
          </p:nvSpPr>
          <p:spPr>
            <a:xfrm>
              <a:off x="2417699" y="1498640"/>
              <a:ext cx="7538" cy="9704"/>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37"/>
            <p:cNvSpPr/>
            <p:nvPr/>
          </p:nvSpPr>
          <p:spPr>
            <a:xfrm>
              <a:off x="2518586" y="1259335"/>
              <a:ext cx="287659" cy="32843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37"/>
            <p:cNvSpPr/>
            <p:nvPr/>
          </p:nvSpPr>
          <p:spPr>
            <a:xfrm>
              <a:off x="2899597" y="1259335"/>
              <a:ext cx="287659" cy="32843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37"/>
            <p:cNvSpPr/>
            <p:nvPr/>
          </p:nvSpPr>
          <p:spPr>
            <a:xfrm>
              <a:off x="3280608" y="1259335"/>
              <a:ext cx="288742" cy="32843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37"/>
            <p:cNvSpPr/>
            <p:nvPr/>
          </p:nvSpPr>
          <p:spPr>
            <a:xfrm>
              <a:off x="3662662" y="1258252"/>
              <a:ext cx="287659" cy="329521"/>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37"/>
            <p:cNvSpPr/>
            <p:nvPr/>
          </p:nvSpPr>
          <p:spPr>
            <a:xfrm>
              <a:off x="4043673" y="1258252"/>
              <a:ext cx="193230" cy="329521"/>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37"/>
            <p:cNvSpPr/>
            <p:nvPr/>
          </p:nvSpPr>
          <p:spPr>
            <a:xfrm>
              <a:off x="2423072" y="1578074"/>
              <a:ext cx="195355" cy="32843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37"/>
            <p:cNvSpPr/>
            <p:nvPr/>
          </p:nvSpPr>
          <p:spPr>
            <a:xfrm>
              <a:off x="2711778" y="1578074"/>
              <a:ext cx="287659" cy="32843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37"/>
            <p:cNvSpPr/>
            <p:nvPr/>
          </p:nvSpPr>
          <p:spPr>
            <a:xfrm>
              <a:off x="3092789" y="1578074"/>
              <a:ext cx="288742" cy="32843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37"/>
            <p:cNvSpPr/>
            <p:nvPr/>
          </p:nvSpPr>
          <p:spPr>
            <a:xfrm>
              <a:off x="3474843" y="1578074"/>
              <a:ext cx="287659" cy="32843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37"/>
            <p:cNvSpPr/>
            <p:nvPr/>
          </p:nvSpPr>
          <p:spPr>
            <a:xfrm>
              <a:off x="3855854" y="1578074"/>
              <a:ext cx="287659" cy="32843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37"/>
            <p:cNvSpPr/>
            <p:nvPr/>
          </p:nvSpPr>
          <p:spPr>
            <a:xfrm>
              <a:off x="2518586" y="1919388"/>
              <a:ext cx="287659" cy="293033"/>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37"/>
            <p:cNvSpPr/>
            <p:nvPr/>
          </p:nvSpPr>
          <p:spPr>
            <a:xfrm>
              <a:off x="2899597" y="1919388"/>
              <a:ext cx="287659" cy="32843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37"/>
            <p:cNvSpPr/>
            <p:nvPr/>
          </p:nvSpPr>
          <p:spPr>
            <a:xfrm>
              <a:off x="3280608" y="1919388"/>
              <a:ext cx="288742" cy="32843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37"/>
            <p:cNvSpPr/>
            <p:nvPr/>
          </p:nvSpPr>
          <p:spPr>
            <a:xfrm>
              <a:off x="3662662" y="1919388"/>
              <a:ext cx="287659" cy="32843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37"/>
            <p:cNvSpPr/>
            <p:nvPr/>
          </p:nvSpPr>
          <p:spPr>
            <a:xfrm>
              <a:off x="4043673" y="1998782"/>
              <a:ext cx="78391" cy="4940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37"/>
            <p:cNvSpPr/>
            <p:nvPr/>
          </p:nvSpPr>
          <p:spPr>
            <a:xfrm>
              <a:off x="2884560" y="2317561"/>
              <a:ext cx="114879" cy="68727"/>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37"/>
            <p:cNvSpPr/>
            <p:nvPr/>
          </p:nvSpPr>
          <p:spPr>
            <a:xfrm>
              <a:off x="2852362" y="2238127"/>
              <a:ext cx="6496" cy="129916"/>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37"/>
            <p:cNvSpPr/>
            <p:nvPr/>
          </p:nvSpPr>
          <p:spPr>
            <a:xfrm>
              <a:off x="3092789" y="2238127"/>
              <a:ext cx="288742" cy="255461"/>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37"/>
            <p:cNvSpPr/>
            <p:nvPr/>
          </p:nvSpPr>
          <p:spPr>
            <a:xfrm>
              <a:off x="3474843" y="2238127"/>
              <a:ext cx="287659" cy="24796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37"/>
            <p:cNvSpPr/>
            <p:nvPr/>
          </p:nvSpPr>
          <p:spPr>
            <a:xfrm>
              <a:off x="3855854" y="2317561"/>
              <a:ext cx="12911" cy="9704"/>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Section header 5">
  <p:cSld name="CUSTOM_19">
    <p:spTree>
      <p:nvGrpSpPr>
        <p:cNvPr id="1" name="Shape 931"/>
        <p:cNvGrpSpPr/>
        <p:nvPr/>
      </p:nvGrpSpPr>
      <p:grpSpPr>
        <a:xfrm>
          <a:off x="0" y="0"/>
          <a:ext cx="0" cy="0"/>
          <a:chOff x="0" y="0"/>
          <a:chExt cx="0" cy="0"/>
        </a:xfrm>
      </p:grpSpPr>
      <p:sp>
        <p:nvSpPr>
          <p:cNvPr id="932" name="Google Shape;932;p38"/>
          <p:cNvSpPr/>
          <p:nvPr/>
        </p:nvSpPr>
        <p:spPr>
          <a:xfrm rot="199611" flipH="1">
            <a:off x="-1222385" y="1111794"/>
            <a:ext cx="4658395" cy="4765297"/>
          </a:xfrm>
          <a:custGeom>
            <a:avLst/>
            <a:gdLst/>
            <a:ahLst/>
            <a:cxnLst/>
            <a:rect l="l" t="t" r="r" b="b"/>
            <a:pathLst>
              <a:path w="142469" h="136664" extrusionOk="0">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38"/>
          <p:cNvSpPr/>
          <p:nvPr/>
        </p:nvSpPr>
        <p:spPr>
          <a:xfrm rot="-5035045" flipH="1">
            <a:off x="5862077" y="-226971"/>
            <a:ext cx="5262855" cy="3237953"/>
          </a:xfrm>
          <a:custGeom>
            <a:avLst/>
            <a:gdLst/>
            <a:ahLst/>
            <a:cxnLst/>
            <a:rect l="l" t="t" r="r" b="b"/>
            <a:pathLst>
              <a:path w="59643" h="36694" extrusionOk="0">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38"/>
          <p:cNvSpPr/>
          <p:nvPr/>
        </p:nvSpPr>
        <p:spPr>
          <a:xfrm rot="10800000">
            <a:off x="6276915" y="2875987"/>
            <a:ext cx="1774800" cy="1774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35" name="Google Shape;935;p38"/>
          <p:cNvGrpSpPr/>
          <p:nvPr/>
        </p:nvGrpSpPr>
        <p:grpSpPr>
          <a:xfrm rot="10800000">
            <a:off x="1381161" y="1333007"/>
            <a:ext cx="1696762" cy="1688828"/>
            <a:chOff x="2414491" y="671177"/>
            <a:chExt cx="1830972" cy="1822411"/>
          </a:xfrm>
        </p:grpSpPr>
        <p:sp>
          <p:nvSpPr>
            <p:cNvPr id="936" name="Google Shape;936;p38"/>
            <p:cNvSpPr/>
            <p:nvPr/>
          </p:nvSpPr>
          <p:spPr>
            <a:xfrm>
              <a:off x="2414491" y="671177"/>
              <a:ext cx="1830972" cy="1822391"/>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38"/>
            <p:cNvSpPr/>
            <p:nvPr/>
          </p:nvSpPr>
          <p:spPr>
            <a:xfrm>
              <a:off x="2796545" y="833253"/>
              <a:ext cx="9704" cy="7538"/>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38"/>
            <p:cNvSpPr/>
            <p:nvPr/>
          </p:nvSpPr>
          <p:spPr>
            <a:xfrm>
              <a:off x="2899597" y="677633"/>
              <a:ext cx="287659" cy="242590"/>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38"/>
            <p:cNvSpPr/>
            <p:nvPr/>
          </p:nvSpPr>
          <p:spPr>
            <a:xfrm>
              <a:off x="3280608" y="671177"/>
              <a:ext cx="288742" cy="249046"/>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38"/>
            <p:cNvSpPr/>
            <p:nvPr/>
          </p:nvSpPr>
          <p:spPr>
            <a:xfrm>
              <a:off x="3662662" y="776354"/>
              <a:ext cx="109506" cy="64437"/>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38"/>
            <p:cNvSpPr/>
            <p:nvPr/>
          </p:nvSpPr>
          <p:spPr>
            <a:xfrm>
              <a:off x="3803246" y="797847"/>
              <a:ext cx="6496" cy="122378"/>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38"/>
            <p:cNvSpPr/>
            <p:nvPr/>
          </p:nvSpPr>
          <p:spPr>
            <a:xfrm>
              <a:off x="2475641" y="1246463"/>
              <a:ext cx="2205" cy="433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38"/>
            <p:cNvSpPr/>
            <p:nvPr/>
          </p:nvSpPr>
          <p:spPr>
            <a:xfrm>
              <a:off x="2616265" y="1006036"/>
              <a:ext cx="2165" cy="220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38"/>
            <p:cNvSpPr/>
            <p:nvPr/>
          </p:nvSpPr>
          <p:spPr>
            <a:xfrm>
              <a:off x="2535748" y="1119794"/>
              <a:ext cx="82681" cy="51565"/>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38"/>
            <p:cNvSpPr/>
            <p:nvPr/>
          </p:nvSpPr>
          <p:spPr>
            <a:xfrm>
              <a:off x="2711778" y="921268"/>
              <a:ext cx="287659" cy="329521"/>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38"/>
            <p:cNvSpPr/>
            <p:nvPr/>
          </p:nvSpPr>
          <p:spPr>
            <a:xfrm>
              <a:off x="3092789" y="921268"/>
              <a:ext cx="288742" cy="32843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38"/>
            <p:cNvSpPr/>
            <p:nvPr/>
          </p:nvSpPr>
          <p:spPr>
            <a:xfrm>
              <a:off x="3474843" y="921268"/>
              <a:ext cx="287659" cy="32843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38"/>
            <p:cNvSpPr/>
            <p:nvPr/>
          </p:nvSpPr>
          <p:spPr>
            <a:xfrm>
              <a:off x="3855854" y="953467"/>
              <a:ext cx="287659" cy="296240"/>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38"/>
            <p:cNvSpPr/>
            <p:nvPr/>
          </p:nvSpPr>
          <p:spPr>
            <a:xfrm>
              <a:off x="2417699" y="1498640"/>
              <a:ext cx="7538" cy="9704"/>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38"/>
            <p:cNvSpPr/>
            <p:nvPr/>
          </p:nvSpPr>
          <p:spPr>
            <a:xfrm>
              <a:off x="2518586" y="1259335"/>
              <a:ext cx="287659" cy="32843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38"/>
            <p:cNvSpPr/>
            <p:nvPr/>
          </p:nvSpPr>
          <p:spPr>
            <a:xfrm>
              <a:off x="2899597" y="1259335"/>
              <a:ext cx="287659" cy="32843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38"/>
            <p:cNvSpPr/>
            <p:nvPr/>
          </p:nvSpPr>
          <p:spPr>
            <a:xfrm>
              <a:off x="3280608" y="1259335"/>
              <a:ext cx="288742" cy="32843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38"/>
            <p:cNvSpPr/>
            <p:nvPr/>
          </p:nvSpPr>
          <p:spPr>
            <a:xfrm>
              <a:off x="3662662" y="1258252"/>
              <a:ext cx="287659" cy="329521"/>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38"/>
            <p:cNvSpPr/>
            <p:nvPr/>
          </p:nvSpPr>
          <p:spPr>
            <a:xfrm>
              <a:off x="4043673" y="1258252"/>
              <a:ext cx="193230" cy="329521"/>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38"/>
            <p:cNvSpPr/>
            <p:nvPr/>
          </p:nvSpPr>
          <p:spPr>
            <a:xfrm>
              <a:off x="2423072" y="1578074"/>
              <a:ext cx="195355" cy="32843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38"/>
            <p:cNvSpPr/>
            <p:nvPr/>
          </p:nvSpPr>
          <p:spPr>
            <a:xfrm>
              <a:off x="2711778" y="1578074"/>
              <a:ext cx="287659" cy="32843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38"/>
            <p:cNvSpPr/>
            <p:nvPr/>
          </p:nvSpPr>
          <p:spPr>
            <a:xfrm>
              <a:off x="3092789" y="1578074"/>
              <a:ext cx="288742" cy="32843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38"/>
            <p:cNvSpPr/>
            <p:nvPr/>
          </p:nvSpPr>
          <p:spPr>
            <a:xfrm>
              <a:off x="3474843" y="1578074"/>
              <a:ext cx="287659" cy="32843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38"/>
            <p:cNvSpPr/>
            <p:nvPr/>
          </p:nvSpPr>
          <p:spPr>
            <a:xfrm>
              <a:off x="3855854" y="1578074"/>
              <a:ext cx="287659" cy="32843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38"/>
            <p:cNvSpPr/>
            <p:nvPr/>
          </p:nvSpPr>
          <p:spPr>
            <a:xfrm>
              <a:off x="2518586" y="1919388"/>
              <a:ext cx="287659" cy="293033"/>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38"/>
            <p:cNvSpPr/>
            <p:nvPr/>
          </p:nvSpPr>
          <p:spPr>
            <a:xfrm>
              <a:off x="2899597" y="1919388"/>
              <a:ext cx="287659" cy="32843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38"/>
            <p:cNvSpPr/>
            <p:nvPr/>
          </p:nvSpPr>
          <p:spPr>
            <a:xfrm>
              <a:off x="3280608" y="1919388"/>
              <a:ext cx="288742" cy="32843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38"/>
            <p:cNvSpPr/>
            <p:nvPr/>
          </p:nvSpPr>
          <p:spPr>
            <a:xfrm>
              <a:off x="3662662" y="1919388"/>
              <a:ext cx="287659" cy="32843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38"/>
            <p:cNvSpPr/>
            <p:nvPr/>
          </p:nvSpPr>
          <p:spPr>
            <a:xfrm>
              <a:off x="4043673" y="1998782"/>
              <a:ext cx="78391" cy="4940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38"/>
            <p:cNvSpPr/>
            <p:nvPr/>
          </p:nvSpPr>
          <p:spPr>
            <a:xfrm>
              <a:off x="2884560" y="2317561"/>
              <a:ext cx="114879" cy="68727"/>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38"/>
            <p:cNvSpPr/>
            <p:nvPr/>
          </p:nvSpPr>
          <p:spPr>
            <a:xfrm>
              <a:off x="2852362" y="2238127"/>
              <a:ext cx="6496" cy="129916"/>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38"/>
            <p:cNvSpPr/>
            <p:nvPr/>
          </p:nvSpPr>
          <p:spPr>
            <a:xfrm>
              <a:off x="3092789" y="2238127"/>
              <a:ext cx="288742" cy="255461"/>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38"/>
            <p:cNvSpPr/>
            <p:nvPr/>
          </p:nvSpPr>
          <p:spPr>
            <a:xfrm>
              <a:off x="3474843" y="2238127"/>
              <a:ext cx="287659" cy="24796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38"/>
            <p:cNvSpPr/>
            <p:nvPr/>
          </p:nvSpPr>
          <p:spPr>
            <a:xfrm>
              <a:off x="3855854" y="2317561"/>
              <a:ext cx="12911" cy="9704"/>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70" name="Google Shape;970;p38">
            <a:hlinkClick r:id="" action="ppaction://noaction"/>
          </p:cNvPr>
          <p:cNvSpPr txBox="1">
            <a:spLocks noGrp="1"/>
          </p:cNvSpPr>
          <p:nvPr>
            <p:ph type="title"/>
          </p:nvPr>
        </p:nvSpPr>
        <p:spPr>
          <a:xfrm>
            <a:off x="2019300" y="1960425"/>
            <a:ext cx="5105400" cy="1213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54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971" name="Google Shape;971;p38"/>
          <p:cNvSpPr txBox="1">
            <a:spLocks noGrp="1"/>
          </p:cNvSpPr>
          <p:nvPr>
            <p:ph type="title" idx="2" hasCustomPrompt="1"/>
          </p:nvPr>
        </p:nvSpPr>
        <p:spPr>
          <a:xfrm>
            <a:off x="2019300" y="914400"/>
            <a:ext cx="5105400" cy="1213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7500">
                <a:solidFill>
                  <a:schemeClr val="accent1"/>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and text ">
  <p:cSld name="CUSTOM_32_2">
    <p:spTree>
      <p:nvGrpSpPr>
        <p:cNvPr id="1" name="Shape 972"/>
        <p:cNvGrpSpPr/>
        <p:nvPr/>
      </p:nvGrpSpPr>
      <p:grpSpPr>
        <a:xfrm>
          <a:off x="0" y="0"/>
          <a:ext cx="0" cy="0"/>
          <a:chOff x="0" y="0"/>
          <a:chExt cx="0" cy="0"/>
        </a:xfrm>
      </p:grpSpPr>
      <p:sp>
        <p:nvSpPr>
          <p:cNvPr id="973" name="Google Shape;973;p39"/>
          <p:cNvSpPr/>
          <p:nvPr/>
        </p:nvSpPr>
        <p:spPr>
          <a:xfrm rot="672094">
            <a:off x="-3534661" y="414138"/>
            <a:ext cx="4680680" cy="4251900"/>
          </a:xfrm>
          <a:custGeom>
            <a:avLst/>
            <a:gdLst/>
            <a:ahLst/>
            <a:cxnLst/>
            <a:rect l="l" t="t" r="r" b="b"/>
            <a:pathLst>
              <a:path w="65181" h="59210" extrusionOk="0">
                <a:moveTo>
                  <a:pt x="23617" y="9808"/>
                </a:moveTo>
                <a:cubicBezTo>
                  <a:pt x="25785" y="15712"/>
                  <a:pt x="27153" y="21883"/>
                  <a:pt x="35092" y="17079"/>
                </a:cubicBezTo>
                <a:cubicBezTo>
                  <a:pt x="42998" y="12309"/>
                  <a:pt x="55740" y="12376"/>
                  <a:pt x="59276" y="17546"/>
                </a:cubicBezTo>
                <a:cubicBezTo>
                  <a:pt x="62812" y="22717"/>
                  <a:pt x="56140" y="30055"/>
                  <a:pt x="55940" y="36393"/>
                </a:cubicBezTo>
                <a:cubicBezTo>
                  <a:pt x="55740" y="42731"/>
                  <a:pt x="65180" y="49603"/>
                  <a:pt x="57741" y="54406"/>
                </a:cubicBezTo>
                <a:cubicBezTo>
                  <a:pt x="50303" y="59210"/>
                  <a:pt x="31556" y="57108"/>
                  <a:pt x="33224" y="47535"/>
                </a:cubicBezTo>
                <a:cubicBezTo>
                  <a:pt x="34892" y="37928"/>
                  <a:pt x="25719" y="35026"/>
                  <a:pt x="17579" y="31256"/>
                </a:cubicBezTo>
                <a:cubicBezTo>
                  <a:pt x="9440" y="27520"/>
                  <a:pt x="0" y="13744"/>
                  <a:pt x="7706" y="6872"/>
                </a:cubicBezTo>
                <a:cubicBezTo>
                  <a:pt x="15411" y="1"/>
                  <a:pt x="21449" y="3870"/>
                  <a:pt x="23617" y="980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39"/>
          <p:cNvSpPr/>
          <p:nvPr/>
        </p:nvSpPr>
        <p:spPr>
          <a:xfrm>
            <a:off x="8264550" y="465501"/>
            <a:ext cx="1460036" cy="1906827"/>
          </a:xfrm>
          <a:custGeom>
            <a:avLst/>
            <a:gdLst/>
            <a:ahLst/>
            <a:cxnLst/>
            <a:rect l="l" t="t" r="r" b="b"/>
            <a:pathLst>
              <a:path w="17277" h="22564" extrusionOk="0">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39"/>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976" name="Google Shape;976;p39"/>
          <p:cNvSpPr txBox="1">
            <a:spLocks noGrp="1"/>
          </p:cNvSpPr>
          <p:nvPr>
            <p:ph type="subTitle" idx="1"/>
          </p:nvPr>
        </p:nvSpPr>
        <p:spPr>
          <a:xfrm>
            <a:off x="713250" y="1126100"/>
            <a:ext cx="7717500" cy="3442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1050"/>
              <a:buFont typeface="Ubuntu"/>
              <a:buChar char="●"/>
              <a:defRPr sz="1600"/>
            </a:lvl1pPr>
            <a:lvl2pPr lvl="1" rtl="0">
              <a:spcBef>
                <a:spcPts val="0"/>
              </a:spcBef>
              <a:spcAft>
                <a:spcPts val="0"/>
              </a:spcAft>
              <a:buClr>
                <a:schemeClr val="dk1"/>
              </a:buClr>
              <a:buSzPts val="1400"/>
              <a:buFont typeface="Ubuntu"/>
              <a:buAutoNum type="alphaLcPeriod"/>
              <a:defRPr sz="1600"/>
            </a:lvl2pPr>
            <a:lvl3pPr lvl="2" rtl="0">
              <a:spcBef>
                <a:spcPts val="0"/>
              </a:spcBef>
              <a:spcAft>
                <a:spcPts val="0"/>
              </a:spcAft>
              <a:buClr>
                <a:schemeClr val="dk1"/>
              </a:buClr>
              <a:buSzPts val="1400"/>
              <a:buFont typeface="Ubuntu"/>
              <a:buAutoNum type="romanLcPeriod"/>
              <a:defRPr/>
            </a:lvl3pPr>
            <a:lvl4pPr lvl="3" rtl="0">
              <a:spcBef>
                <a:spcPts val="0"/>
              </a:spcBef>
              <a:spcAft>
                <a:spcPts val="0"/>
              </a:spcAft>
              <a:buClr>
                <a:schemeClr val="dk1"/>
              </a:buClr>
              <a:buSzPts val="1400"/>
              <a:buFont typeface="Ubuntu"/>
              <a:buAutoNum type="arabicPeriod"/>
              <a:defRPr/>
            </a:lvl4pPr>
            <a:lvl5pPr lvl="4" rtl="0">
              <a:spcBef>
                <a:spcPts val="0"/>
              </a:spcBef>
              <a:spcAft>
                <a:spcPts val="0"/>
              </a:spcAft>
              <a:buClr>
                <a:schemeClr val="dk1"/>
              </a:buClr>
              <a:buSzPts val="1400"/>
              <a:buFont typeface="Ubuntu"/>
              <a:buAutoNum type="alphaLcPeriod"/>
              <a:defRPr/>
            </a:lvl5pPr>
            <a:lvl6pPr lvl="5" rtl="0">
              <a:spcBef>
                <a:spcPts val="0"/>
              </a:spcBef>
              <a:spcAft>
                <a:spcPts val="0"/>
              </a:spcAft>
              <a:buClr>
                <a:schemeClr val="dk1"/>
              </a:buClr>
              <a:buSzPts val="1400"/>
              <a:buFont typeface="Ubuntu"/>
              <a:buAutoNum type="romanLcPeriod"/>
              <a:defRPr/>
            </a:lvl6pPr>
            <a:lvl7pPr lvl="6" rtl="0">
              <a:spcBef>
                <a:spcPts val="0"/>
              </a:spcBef>
              <a:spcAft>
                <a:spcPts val="0"/>
              </a:spcAft>
              <a:buClr>
                <a:schemeClr val="dk1"/>
              </a:buClr>
              <a:buSzPts val="1400"/>
              <a:buFont typeface="Ubuntu"/>
              <a:buAutoNum type="arabicPeriod"/>
              <a:defRPr/>
            </a:lvl7pPr>
            <a:lvl8pPr lvl="7" rtl="0">
              <a:spcBef>
                <a:spcPts val="0"/>
              </a:spcBef>
              <a:spcAft>
                <a:spcPts val="0"/>
              </a:spcAft>
              <a:buClr>
                <a:schemeClr val="dk1"/>
              </a:buClr>
              <a:buSzPts val="1400"/>
              <a:buFont typeface="Ubuntu"/>
              <a:buAutoNum type="alphaLcPeriod"/>
              <a:defRPr/>
            </a:lvl8pPr>
            <a:lvl9pPr lvl="8" rtl="0">
              <a:spcBef>
                <a:spcPts val="0"/>
              </a:spcBef>
              <a:spcAft>
                <a:spcPts val="0"/>
              </a:spcAft>
              <a:buClr>
                <a:schemeClr val="dk1"/>
              </a:buClr>
              <a:buSzPts val="1400"/>
              <a:buFont typeface="Ubuntu"/>
              <a:buAutoNum type="romanLcPeriod"/>
              <a:defRPr/>
            </a:lvl9pPr>
          </a:lstStyle>
          <a:p>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and text 1">
  <p:cSld name="CUSTOM_1_1">
    <p:spTree>
      <p:nvGrpSpPr>
        <p:cNvPr id="1" name="Shape 977"/>
        <p:cNvGrpSpPr/>
        <p:nvPr/>
      </p:nvGrpSpPr>
      <p:grpSpPr>
        <a:xfrm>
          <a:off x="0" y="0"/>
          <a:ext cx="0" cy="0"/>
          <a:chOff x="0" y="0"/>
          <a:chExt cx="0" cy="0"/>
        </a:xfrm>
      </p:grpSpPr>
      <p:sp>
        <p:nvSpPr>
          <p:cNvPr id="978" name="Google Shape;978;p40"/>
          <p:cNvSpPr/>
          <p:nvPr/>
        </p:nvSpPr>
        <p:spPr>
          <a:xfrm rot="-5620636">
            <a:off x="7260268" y="484121"/>
            <a:ext cx="2991681" cy="2870601"/>
          </a:xfrm>
          <a:custGeom>
            <a:avLst/>
            <a:gdLst/>
            <a:ahLst/>
            <a:cxnLst/>
            <a:rect l="l" t="t" r="r" b="b"/>
            <a:pathLst>
              <a:path w="20582" h="19749" extrusionOk="0">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40"/>
          <p:cNvSpPr/>
          <p:nvPr/>
        </p:nvSpPr>
        <p:spPr>
          <a:xfrm rot="135969" flipH="1">
            <a:off x="-1259479" y="-732013"/>
            <a:ext cx="3397316" cy="3383229"/>
          </a:xfrm>
          <a:custGeom>
            <a:avLst/>
            <a:gdLst/>
            <a:ahLst/>
            <a:cxnLst/>
            <a:rect l="l" t="t" r="r" b="b"/>
            <a:pathLst>
              <a:path w="48235" h="48035" extrusionOk="0">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40"/>
          <p:cNvSpPr/>
          <p:nvPr/>
        </p:nvSpPr>
        <p:spPr>
          <a:xfrm rot="10800000">
            <a:off x="7259653" y="3925437"/>
            <a:ext cx="1774800" cy="1774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81" name="Google Shape;981;p40"/>
          <p:cNvGrpSpPr/>
          <p:nvPr/>
        </p:nvGrpSpPr>
        <p:grpSpPr>
          <a:xfrm rot="10800000">
            <a:off x="6624625" y="3303820"/>
            <a:ext cx="1696762" cy="1688828"/>
            <a:chOff x="2414491" y="671177"/>
            <a:chExt cx="1830972" cy="1822411"/>
          </a:xfrm>
        </p:grpSpPr>
        <p:sp>
          <p:nvSpPr>
            <p:cNvPr id="982" name="Google Shape;982;p40"/>
            <p:cNvSpPr/>
            <p:nvPr/>
          </p:nvSpPr>
          <p:spPr>
            <a:xfrm>
              <a:off x="2414491" y="671177"/>
              <a:ext cx="1830972" cy="1822391"/>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40"/>
            <p:cNvSpPr/>
            <p:nvPr/>
          </p:nvSpPr>
          <p:spPr>
            <a:xfrm>
              <a:off x="2796545" y="833253"/>
              <a:ext cx="9704" cy="7538"/>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40"/>
            <p:cNvSpPr/>
            <p:nvPr/>
          </p:nvSpPr>
          <p:spPr>
            <a:xfrm>
              <a:off x="2899597" y="677633"/>
              <a:ext cx="287659" cy="242590"/>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40"/>
            <p:cNvSpPr/>
            <p:nvPr/>
          </p:nvSpPr>
          <p:spPr>
            <a:xfrm>
              <a:off x="3280608" y="671177"/>
              <a:ext cx="288742" cy="249046"/>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40"/>
            <p:cNvSpPr/>
            <p:nvPr/>
          </p:nvSpPr>
          <p:spPr>
            <a:xfrm>
              <a:off x="3662662" y="776354"/>
              <a:ext cx="109506" cy="64437"/>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40"/>
            <p:cNvSpPr/>
            <p:nvPr/>
          </p:nvSpPr>
          <p:spPr>
            <a:xfrm>
              <a:off x="3803246" y="797847"/>
              <a:ext cx="6496" cy="122378"/>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40"/>
            <p:cNvSpPr/>
            <p:nvPr/>
          </p:nvSpPr>
          <p:spPr>
            <a:xfrm>
              <a:off x="2475641" y="1246463"/>
              <a:ext cx="2205" cy="433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40"/>
            <p:cNvSpPr/>
            <p:nvPr/>
          </p:nvSpPr>
          <p:spPr>
            <a:xfrm>
              <a:off x="2616265" y="1006036"/>
              <a:ext cx="2165" cy="220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40"/>
            <p:cNvSpPr/>
            <p:nvPr/>
          </p:nvSpPr>
          <p:spPr>
            <a:xfrm>
              <a:off x="2535748" y="1119794"/>
              <a:ext cx="82681" cy="51565"/>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40"/>
            <p:cNvSpPr/>
            <p:nvPr/>
          </p:nvSpPr>
          <p:spPr>
            <a:xfrm>
              <a:off x="2711778" y="921268"/>
              <a:ext cx="287659" cy="329521"/>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40"/>
            <p:cNvSpPr/>
            <p:nvPr/>
          </p:nvSpPr>
          <p:spPr>
            <a:xfrm>
              <a:off x="3092789" y="921268"/>
              <a:ext cx="288742" cy="32843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40"/>
            <p:cNvSpPr/>
            <p:nvPr/>
          </p:nvSpPr>
          <p:spPr>
            <a:xfrm>
              <a:off x="3474843" y="921268"/>
              <a:ext cx="287659" cy="32843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40"/>
            <p:cNvSpPr/>
            <p:nvPr/>
          </p:nvSpPr>
          <p:spPr>
            <a:xfrm>
              <a:off x="3855854" y="953467"/>
              <a:ext cx="287659" cy="296240"/>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40"/>
            <p:cNvSpPr/>
            <p:nvPr/>
          </p:nvSpPr>
          <p:spPr>
            <a:xfrm>
              <a:off x="2417699" y="1498640"/>
              <a:ext cx="7538" cy="9704"/>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40"/>
            <p:cNvSpPr/>
            <p:nvPr/>
          </p:nvSpPr>
          <p:spPr>
            <a:xfrm>
              <a:off x="2518586" y="1259335"/>
              <a:ext cx="287659" cy="32843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40"/>
            <p:cNvSpPr/>
            <p:nvPr/>
          </p:nvSpPr>
          <p:spPr>
            <a:xfrm>
              <a:off x="2899597" y="1259335"/>
              <a:ext cx="287659" cy="32843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40"/>
            <p:cNvSpPr/>
            <p:nvPr/>
          </p:nvSpPr>
          <p:spPr>
            <a:xfrm>
              <a:off x="3280608" y="1259335"/>
              <a:ext cx="288742" cy="32843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40"/>
            <p:cNvSpPr/>
            <p:nvPr/>
          </p:nvSpPr>
          <p:spPr>
            <a:xfrm>
              <a:off x="3662662" y="1258252"/>
              <a:ext cx="287659" cy="329521"/>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40"/>
            <p:cNvSpPr/>
            <p:nvPr/>
          </p:nvSpPr>
          <p:spPr>
            <a:xfrm>
              <a:off x="4043673" y="1258252"/>
              <a:ext cx="193230" cy="329521"/>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40"/>
            <p:cNvSpPr/>
            <p:nvPr/>
          </p:nvSpPr>
          <p:spPr>
            <a:xfrm>
              <a:off x="2423072" y="1578074"/>
              <a:ext cx="195355" cy="32843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40"/>
            <p:cNvSpPr/>
            <p:nvPr/>
          </p:nvSpPr>
          <p:spPr>
            <a:xfrm>
              <a:off x="2711778" y="1578074"/>
              <a:ext cx="287659" cy="32843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40"/>
            <p:cNvSpPr/>
            <p:nvPr/>
          </p:nvSpPr>
          <p:spPr>
            <a:xfrm>
              <a:off x="3092789" y="1578074"/>
              <a:ext cx="288742" cy="32843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40"/>
            <p:cNvSpPr/>
            <p:nvPr/>
          </p:nvSpPr>
          <p:spPr>
            <a:xfrm>
              <a:off x="3474843" y="1578074"/>
              <a:ext cx="287659" cy="32843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40"/>
            <p:cNvSpPr/>
            <p:nvPr/>
          </p:nvSpPr>
          <p:spPr>
            <a:xfrm>
              <a:off x="3855854" y="1578074"/>
              <a:ext cx="287659" cy="32843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40"/>
            <p:cNvSpPr/>
            <p:nvPr/>
          </p:nvSpPr>
          <p:spPr>
            <a:xfrm>
              <a:off x="2518586" y="1919388"/>
              <a:ext cx="287659" cy="293033"/>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40"/>
            <p:cNvSpPr/>
            <p:nvPr/>
          </p:nvSpPr>
          <p:spPr>
            <a:xfrm>
              <a:off x="2899597" y="1919388"/>
              <a:ext cx="287659" cy="32843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40"/>
            <p:cNvSpPr/>
            <p:nvPr/>
          </p:nvSpPr>
          <p:spPr>
            <a:xfrm>
              <a:off x="3280608" y="1919388"/>
              <a:ext cx="288742" cy="32843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40"/>
            <p:cNvSpPr/>
            <p:nvPr/>
          </p:nvSpPr>
          <p:spPr>
            <a:xfrm>
              <a:off x="3662662" y="1919388"/>
              <a:ext cx="287659" cy="32843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40"/>
            <p:cNvSpPr/>
            <p:nvPr/>
          </p:nvSpPr>
          <p:spPr>
            <a:xfrm>
              <a:off x="4043673" y="1998782"/>
              <a:ext cx="78391" cy="4940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40"/>
            <p:cNvSpPr/>
            <p:nvPr/>
          </p:nvSpPr>
          <p:spPr>
            <a:xfrm>
              <a:off x="2884560" y="2317561"/>
              <a:ext cx="114879" cy="68727"/>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40"/>
            <p:cNvSpPr/>
            <p:nvPr/>
          </p:nvSpPr>
          <p:spPr>
            <a:xfrm>
              <a:off x="2852362" y="2238127"/>
              <a:ext cx="6496" cy="129916"/>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40"/>
            <p:cNvSpPr/>
            <p:nvPr/>
          </p:nvSpPr>
          <p:spPr>
            <a:xfrm>
              <a:off x="3092789" y="2238127"/>
              <a:ext cx="288742" cy="255461"/>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40"/>
            <p:cNvSpPr/>
            <p:nvPr/>
          </p:nvSpPr>
          <p:spPr>
            <a:xfrm>
              <a:off x="3474843" y="2238127"/>
              <a:ext cx="287659" cy="24796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40"/>
            <p:cNvSpPr/>
            <p:nvPr/>
          </p:nvSpPr>
          <p:spPr>
            <a:xfrm>
              <a:off x="3855854" y="2317561"/>
              <a:ext cx="12911" cy="9704"/>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16" name="Google Shape;1016;p40"/>
          <p:cNvSpPr txBox="1">
            <a:spLocks noGrp="1"/>
          </p:cNvSpPr>
          <p:nvPr>
            <p:ph type="title"/>
          </p:nvPr>
        </p:nvSpPr>
        <p:spPr>
          <a:xfrm>
            <a:off x="713225" y="528150"/>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17" name="Google Shape;1017;p40"/>
          <p:cNvSpPr txBox="1">
            <a:spLocks noGrp="1"/>
          </p:cNvSpPr>
          <p:nvPr>
            <p:ph type="subTitle" idx="1"/>
          </p:nvPr>
        </p:nvSpPr>
        <p:spPr>
          <a:xfrm>
            <a:off x="713225" y="1168075"/>
            <a:ext cx="6028800" cy="34314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Char char="●"/>
              <a:defRPr sz="1600"/>
            </a:lvl1pPr>
            <a:lvl2pPr lvl="1" rtl="0">
              <a:spcBef>
                <a:spcPts val="0"/>
              </a:spcBef>
              <a:spcAft>
                <a:spcPts val="0"/>
              </a:spcAft>
              <a:buClr>
                <a:schemeClr val="lt1"/>
              </a:buClr>
              <a:buSzPts val="1000"/>
              <a:buFont typeface="Anaheim"/>
              <a:buChar char="○"/>
              <a:defRPr/>
            </a:lvl2pPr>
            <a:lvl3pPr lvl="2" rtl="0">
              <a:spcBef>
                <a:spcPts val="0"/>
              </a:spcBef>
              <a:spcAft>
                <a:spcPts val="0"/>
              </a:spcAft>
              <a:buClr>
                <a:schemeClr val="lt1"/>
              </a:buClr>
              <a:buSzPts val="1000"/>
              <a:buFont typeface="Anaheim"/>
              <a:buChar char="■"/>
              <a:defRPr/>
            </a:lvl3pPr>
            <a:lvl4pPr lvl="3" rtl="0">
              <a:spcBef>
                <a:spcPts val="0"/>
              </a:spcBef>
              <a:spcAft>
                <a:spcPts val="0"/>
              </a:spcAft>
              <a:buClr>
                <a:schemeClr val="lt1"/>
              </a:buClr>
              <a:buSzPts val="1000"/>
              <a:buFont typeface="Anaheim"/>
              <a:buChar char="●"/>
              <a:defRPr/>
            </a:lvl4pPr>
            <a:lvl5pPr lvl="4" rtl="0">
              <a:spcBef>
                <a:spcPts val="0"/>
              </a:spcBef>
              <a:spcAft>
                <a:spcPts val="0"/>
              </a:spcAft>
              <a:buClr>
                <a:schemeClr val="lt1"/>
              </a:buClr>
              <a:buSzPts val="1000"/>
              <a:buFont typeface="Anaheim"/>
              <a:buChar char="○"/>
              <a:defRPr/>
            </a:lvl5pPr>
            <a:lvl6pPr lvl="5" rtl="0">
              <a:spcBef>
                <a:spcPts val="0"/>
              </a:spcBef>
              <a:spcAft>
                <a:spcPts val="0"/>
              </a:spcAft>
              <a:buClr>
                <a:schemeClr val="lt1"/>
              </a:buClr>
              <a:buSzPts val="1000"/>
              <a:buFont typeface="Anaheim"/>
              <a:buChar char="■"/>
              <a:defRPr/>
            </a:lvl6pPr>
            <a:lvl7pPr lvl="6" rtl="0">
              <a:spcBef>
                <a:spcPts val="0"/>
              </a:spcBef>
              <a:spcAft>
                <a:spcPts val="0"/>
              </a:spcAft>
              <a:buClr>
                <a:schemeClr val="lt1"/>
              </a:buClr>
              <a:buSzPts val="1000"/>
              <a:buFont typeface="Anaheim"/>
              <a:buChar char="●"/>
              <a:defRPr/>
            </a:lvl7pPr>
            <a:lvl8pPr lvl="7" rtl="0">
              <a:spcBef>
                <a:spcPts val="0"/>
              </a:spcBef>
              <a:spcAft>
                <a:spcPts val="0"/>
              </a:spcAft>
              <a:buClr>
                <a:schemeClr val="lt1"/>
              </a:buClr>
              <a:buSzPts val="1000"/>
              <a:buFont typeface="Anaheim"/>
              <a:buChar char="○"/>
              <a:defRPr/>
            </a:lvl8pPr>
            <a:lvl9pPr lvl="8" rtl="0">
              <a:spcBef>
                <a:spcPts val="0"/>
              </a:spcBef>
              <a:spcAft>
                <a:spcPts val="0"/>
              </a:spcAft>
              <a:buClr>
                <a:schemeClr val="lt1"/>
              </a:buClr>
              <a:buSzPts val="1000"/>
              <a:buFont typeface="Anaheim"/>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6"/>
        <p:cNvGrpSpPr/>
        <p:nvPr/>
      </p:nvGrpSpPr>
      <p:grpSpPr>
        <a:xfrm>
          <a:off x="0" y="0"/>
          <a:ext cx="0" cy="0"/>
          <a:chOff x="0" y="0"/>
          <a:chExt cx="0" cy="0"/>
        </a:xfrm>
      </p:grpSpPr>
      <p:sp>
        <p:nvSpPr>
          <p:cNvPr id="97" name="Google Shape;97;p5"/>
          <p:cNvSpPr/>
          <p:nvPr/>
        </p:nvSpPr>
        <p:spPr>
          <a:xfrm flipH="1">
            <a:off x="75" y="1620000"/>
            <a:ext cx="9143837" cy="2281200"/>
          </a:xfrm>
          <a:custGeom>
            <a:avLst/>
            <a:gdLst/>
            <a:ahLst/>
            <a:cxnLst/>
            <a:rect l="l" t="t" r="r" b="b"/>
            <a:pathLst>
              <a:path w="305584" h="121664" extrusionOk="0">
                <a:moveTo>
                  <a:pt x="219307" y="0"/>
                </a:moveTo>
                <a:cubicBezTo>
                  <a:pt x="203338" y="0"/>
                  <a:pt x="187335" y="4914"/>
                  <a:pt x="174406" y="14271"/>
                </a:cubicBezTo>
                <a:cubicBezTo>
                  <a:pt x="167072" y="19544"/>
                  <a:pt x="160755" y="26102"/>
                  <a:pt x="153475" y="31428"/>
                </a:cubicBezTo>
                <a:cubicBezTo>
                  <a:pt x="146652" y="36401"/>
                  <a:pt x="138616" y="40348"/>
                  <a:pt x="130237" y="40348"/>
                </a:cubicBezTo>
                <a:cubicBezTo>
                  <a:pt x="129643" y="40348"/>
                  <a:pt x="129047" y="40328"/>
                  <a:pt x="128449" y="40287"/>
                </a:cubicBezTo>
                <a:cubicBezTo>
                  <a:pt x="122935" y="39913"/>
                  <a:pt x="117662" y="37771"/>
                  <a:pt x="112175" y="37076"/>
                </a:cubicBezTo>
                <a:cubicBezTo>
                  <a:pt x="110880" y="36911"/>
                  <a:pt x="109574" y="36830"/>
                  <a:pt x="108268" y="36830"/>
                </a:cubicBezTo>
                <a:cubicBezTo>
                  <a:pt x="102130" y="36830"/>
                  <a:pt x="95990" y="38624"/>
                  <a:pt x="90870" y="42000"/>
                </a:cubicBezTo>
                <a:cubicBezTo>
                  <a:pt x="84982" y="45881"/>
                  <a:pt x="80351" y="51743"/>
                  <a:pt x="73794" y="54339"/>
                </a:cubicBezTo>
                <a:cubicBezTo>
                  <a:pt x="70523" y="55637"/>
                  <a:pt x="67081" y="56009"/>
                  <a:pt x="63565" y="56009"/>
                </a:cubicBezTo>
                <a:cubicBezTo>
                  <a:pt x="58850" y="56009"/>
                  <a:pt x="54001" y="55340"/>
                  <a:pt x="49253" y="55340"/>
                </a:cubicBezTo>
                <a:cubicBezTo>
                  <a:pt x="46444" y="55340"/>
                  <a:pt x="43669" y="55575"/>
                  <a:pt x="40979" y="56320"/>
                </a:cubicBezTo>
                <a:cubicBezTo>
                  <a:pt x="25348" y="60629"/>
                  <a:pt x="16515" y="80811"/>
                  <a:pt x="322" y="81212"/>
                </a:cubicBezTo>
                <a:lnTo>
                  <a:pt x="1" y="105140"/>
                </a:lnTo>
                <a:cubicBezTo>
                  <a:pt x="1" y="105140"/>
                  <a:pt x="15474" y="110471"/>
                  <a:pt x="34154" y="110471"/>
                </a:cubicBezTo>
                <a:cubicBezTo>
                  <a:pt x="45744" y="110471"/>
                  <a:pt x="58569" y="108419"/>
                  <a:pt x="69698" y="101768"/>
                </a:cubicBezTo>
                <a:cubicBezTo>
                  <a:pt x="77727" y="96977"/>
                  <a:pt x="84000" y="95050"/>
                  <a:pt x="89631" y="95050"/>
                </a:cubicBezTo>
                <a:cubicBezTo>
                  <a:pt x="104388" y="95050"/>
                  <a:pt x="114744" y="108287"/>
                  <a:pt x="140761" y="117934"/>
                </a:cubicBezTo>
                <a:cubicBezTo>
                  <a:pt x="147990" y="120617"/>
                  <a:pt x="154305" y="121664"/>
                  <a:pt x="160177" y="121664"/>
                </a:cubicBezTo>
                <a:cubicBezTo>
                  <a:pt x="181037" y="121664"/>
                  <a:pt x="196328" y="108460"/>
                  <a:pt x="227278" y="108460"/>
                </a:cubicBezTo>
                <a:cubicBezTo>
                  <a:pt x="230911" y="108460"/>
                  <a:pt x="234759" y="108642"/>
                  <a:pt x="238857" y="109048"/>
                </a:cubicBezTo>
                <a:cubicBezTo>
                  <a:pt x="240758" y="109237"/>
                  <a:pt x="242612" y="109327"/>
                  <a:pt x="244420" y="109327"/>
                </a:cubicBezTo>
                <a:cubicBezTo>
                  <a:pt x="289069" y="109327"/>
                  <a:pt x="305584" y="54072"/>
                  <a:pt x="305584" y="54072"/>
                </a:cubicBezTo>
                <a:lnTo>
                  <a:pt x="305584" y="33917"/>
                </a:lnTo>
                <a:cubicBezTo>
                  <a:pt x="282994" y="28243"/>
                  <a:pt x="264927" y="11033"/>
                  <a:pt x="242792" y="3726"/>
                </a:cubicBezTo>
                <a:cubicBezTo>
                  <a:pt x="235229" y="1223"/>
                  <a:pt x="227273" y="0"/>
                  <a:pt x="21930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5"/>
          <p:cNvSpPr/>
          <p:nvPr/>
        </p:nvSpPr>
        <p:spPr>
          <a:xfrm rot="5400000">
            <a:off x="-1596150" y="-854219"/>
            <a:ext cx="3561783" cy="3029652"/>
          </a:xfrm>
          <a:custGeom>
            <a:avLst/>
            <a:gdLst/>
            <a:ahLst/>
            <a:cxnLst/>
            <a:rect l="l" t="t" r="r" b="b"/>
            <a:pathLst>
              <a:path w="61178" h="52038" extrusionOk="0">
                <a:moveTo>
                  <a:pt x="4170" y="12043"/>
                </a:moveTo>
                <a:cubicBezTo>
                  <a:pt x="7339" y="7239"/>
                  <a:pt x="14177" y="1"/>
                  <a:pt x="24184" y="5571"/>
                </a:cubicBezTo>
                <a:cubicBezTo>
                  <a:pt x="34191" y="11142"/>
                  <a:pt x="29988" y="17146"/>
                  <a:pt x="34024" y="21249"/>
                </a:cubicBezTo>
                <a:cubicBezTo>
                  <a:pt x="38061" y="25319"/>
                  <a:pt x="43198" y="25586"/>
                  <a:pt x="51103" y="27253"/>
                </a:cubicBezTo>
                <a:cubicBezTo>
                  <a:pt x="58976" y="28921"/>
                  <a:pt x="61177" y="36093"/>
                  <a:pt x="54472" y="41664"/>
                </a:cubicBezTo>
                <a:cubicBezTo>
                  <a:pt x="47801" y="47268"/>
                  <a:pt x="33758" y="52038"/>
                  <a:pt x="26819" y="46467"/>
                </a:cubicBezTo>
                <a:cubicBezTo>
                  <a:pt x="19848" y="40930"/>
                  <a:pt x="11108" y="34826"/>
                  <a:pt x="5537" y="31590"/>
                </a:cubicBezTo>
                <a:cubicBezTo>
                  <a:pt x="0" y="28388"/>
                  <a:pt x="967" y="16879"/>
                  <a:pt x="4170" y="1204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5"/>
          <p:cNvSpPr/>
          <p:nvPr/>
        </p:nvSpPr>
        <p:spPr>
          <a:xfrm>
            <a:off x="7699300" y="2874875"/>
            <a:ext cx="1176089" cy="1535988"/>
          </a:xfrm>
          <a:custGeom>
            <a:avLst/>
            <a:gdLst/>
            <a:ahLst/>
            <a:cxnLst/>
            <a:rect l="l" t="t" r="r" b="b"/>
            <a:pathLst>
              <a:path w="17277" h="22564" extrusionOk="0">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5"/>
          <p:cNvSpPr txBox="1">
            <a:spLocks noGrp="1"/>
          </p:cNvSpPr>
          <p:nvPr>
            <p:ph type="body" idx="1"/>
          </p:nvPr>
        </p:nvSpPr>
        <p:spPr>
          <a:xfrm>
            <a:off x="1101975" y="2260925"/>
            <a:ext cx="2954400" cy="1536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Clr>
                <a:srgbClr val="000000"/>
              </a:buClr>
              <a:buSzPts val="1400"/>
              <a:buFont typeface="Arial"/>
              <a:buChar char="●"/>
              <a:defRPr sz="1600"/>
            </a:lvl1pPr>
            <a:lvl2pPr marL="914400" lvl="1" indent="-317500">
              <a:spcBef>
                <a:spcPts val="0"/>
              </a:spcBef>
              <a:spcAft>
                <a:spcPts val="0"/>
              </a:spcAft>
              <a:buClr>
                <a:srgbClr val="000000"/>
              </a:buClr>
              <a:buSzPts val="1400"/>
              <a:buFont typeface="Arial"/>
              <a:buChar char="○"/>
              <a:defRPr sz="1200"/>
            </a:lvl2pPr>
            <a:lvl3pPr marL="1371600" lvl="2" indent="-317500">
              <a:spcBef>
                <a:spcPts val="0"/>
              </a:spcBef>
              <a:spcAft>
                <a:spcPts val="0"/>
              </a:spcAft>
              <a:buClr>
                <a:srgbClr val="000000"/>
              </a:buClr>
              <a:buSzPts val="1400"/>
              <a:buFont typeface="Arial"/>
              <a:buChar char="■"/>
              <a:defRPr sz="1200"/>
            </a:lvl3pPr>
            <a:lvl4pPr marL="1828800" lvl="3" indent="-317500">
              <a:spcBef>
                <a:spcPts val="0"/>
              </a:spcBef>
              <a:spcAft>
                <a:spcPts val="0"/>
              </a:spcAft>
              <a:buClr>
                <a:srgbClr val="000000"/>
              </a:buClr>
              <a:buSzPts val="1400"/>
              <a:buFont typeface="Arial"/>
              <a:buChar char="●"/>
              <a:defRPr sz="1200"/>
            </a:lvl4pPr>
            <a:lvl5pPr marL="2286000" lvl="4" indent="-317500">
              <a:spcBef>
                <a:spcPts val="0"/>
              </a:spcBef>
              <a:spcAft>
                <a:spcPts val="0"/>
              </a:spcAft>
              <a:buClr>
                <a:srgbClr val="000000"/>
              </a:buClr>
              <a:buSzPts val="1400"/>
              <a:buFont typeface="Arial"/>
              <a:buChar char="○"/>
              <a:defRPr sz="1200"/>
            </a:lvl5pPr>
            <a:lvl6pPr marL="2743200" lvl="5" indent="-317500">
              <a:spcBef>
                <a:spcPts val="0"/>
              </a:spcBef>
              <a:spcAft>
                <a:spcPts val="0"/>
              </a:spcAft>
              <a:buClr>
                <a:srgbClr val="000000"/>
              </a:buClr>
              <a:buSzPts val="1400"/>
              <a:buFont typeface="Arial"/>
              <a:buChar char="■"/>
              <a:defRPr sz="1200"/>
            </a:lvl6pPr>
            <a:lvl7pPr marL="3200400" lvl="6" indent="-317500">
              <a:spcBef>
                <a:spcPts val="0"/>
              </a:spcBef>
              <a:spcAft>
                <a:spcPts val="0"/>
              </a:spcAft>
              <a:buClr>
                <a:srgbClr val="000000"/>
              </a:buClr>
              <a:buSzPts val="1400"/>
              <a:buFont typeface="Arial"/>
              <a:buChar char="●"/>
              <a:defRPr sz="1200"/>
            </a:lvl7pPr>
            <a:lvl8pPr marL="3657600" lvl="7" indent="-317500">
              <a:spcBef>
                <a:spcPts val="0"/>
              </a:spcBef>
              <a:spcAft>
                <a:spcPts val="0"/>
              </a:spcAft>
              <a:buClr>
                <a:srgbClr val="000000"/>
              </a:buClr>
              <a:buSzPts val="1400"/>
              <a:buFont typeface="Arial"/>
              <a:buChar char="○"/>
              <a:defRPr sz="1200"/>
            </a:lvl8pPr>
            <a:lvl9pPr marL="4114800" lvl="8" indent="-317500">
              <a:spcBef>
                <a:spcPts val="0"/>
              </a:spcBef>
              <a:spcAft>
                <a:spcPts val="0"/>
              </a:spcAft>
              <a:buClr>
                <a:srgbClr val="000000"/>
              </a:buClr>
              <a:buSzPts val="1400"/>
              <a:buFont typeface="Arial"/>
              <a:buChar char="■"/>
              <a:defRPr sz="1200"/>
            </a:lvl9pPr>
          </a:lstStyle>
          <a:p>
            <a:endParaRPr/>
          </a:p>
        </p:txBody>
      </p:sp>
      <p:sp>
        <p:nvSpPr>
          <p:cNvPr id="101" name="Google Shape;101;p5"/>
          <p:cNvSpPr txBox="1">
            <a:spLocks noGrp="1"/>
          </p:cNvSpPr>
          <p:nvPr>
            <p:ph type="body" idx="2"/>
          </p:nvPr>
        </p:nvSpPr>
        <p:spPr>
          <a:xfrm>
            <a:off x="5071000" y="2260925"/>
            <a:ext cx="2954400" cy="1536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Clr>
                <a:srgbClr val="000000"/>
              </a:buClr>
              <a:buSzPts val="1400"/>
              <a:buFont typeface="Arial"/>
              <a:buChar char="●"/>
              <a:defRPr sz="1600"/>
            </a:lvl1pPr>
            <a:lvl2pPr marL="914400" lvl="1" indent="-317500">
              <a:spcBef>
                <a:spcPts val="0"/>
              </a:spcBef>
              <a:spcAft>
                <a:spcPts val="0"/>
              </a:spcAft>
              <a:buClr>
                <a:srgbClr val="000000"/>
              </a:buClr>
              <a:buSzPts val="1400"/>
              <a:buFont typeface="Arial"/>
              <a:buChar char="○"/>
              <a:defRPr sz="1200"/>
            </a:lvl2pPr>
            <a:lvl3pPr marL="1371600" lvl="2" indent="-317500">
              <a:spcBef>
                <a:spcPts val="0"/>
              </a:spcBef>
              <a:spcAft>
                <a:spcPts val="0"/>
              </a:spcAft>
              <a:buClr>
                <a:srgbClr val="000000"/>
              </a:buClr>
              <a:buSzPts val="1400"/>
              <a:buFont typeface="Arial"/>
              <a:buChar char="■"/>
              <a:defRPr sz="1200"/>
            </a:lvl3pPr>
            <a:lvl4pPr marL="1828800" lvl="3" indent="-317500">
              <a:spcBef>
                <a:spcPts val="0"/>
              </a:spcBef>
              <a:spcAft>
                <a:spcPts val="0"/>
              </a:spcAft>
              <a:buClr>
                <a:srgbClr val="000000"/>
              </a:buClr>
              <a:buSzPts val="1400"/>
              <a:buFont typeface="Arial"/>
              <a:buChar char="●"/>
              <a:defRPr sz="1200"/>
            </a:lvl4pPr>
            <a:lvl5pPr marL="2286000" lvl="4" indent="-317500">
              <a:spcBef>
                <a:spcPts val="0"/>
              </a:spcBef>
              <a:spcAft>
                <a:spcPts val="0"/>
              </a:spcAft>
              <a:buClr>
                <a:srgbClr val="000000"/>
              </a:buClr>
              <a:buSzPts val="1400"/>
              <a:buFont typeface="Arial"/>
              <a:buChar char="○"/>
              <a:defRPr sz="1200"/>
            </a:lvl5pPr>
            <a:lvl6pPr marL="2743200" lvl="5" indent="-317500">
              <a:spcBef>
                <a:spcPts val="0"/>
              </a:spcBef>
              <a:spcAft>
                <a:spcPts val="0"/>
              </a:spcAft>
              <a:buClr>
                <a:srgbClr val="000000"/>
              </a:buClr>
              <a:buSzPts val="1400"/>
              <a:buFont typeface="Arial"/>
              <a:buChar char="■"/>
              <a:defRPr sz="1200"/>
            </a:lvl6pPr>
            <a:lvl7pPr marL="3200400" lvl="6" indent="-317500">
              <a:spcBef>
                <a:spcPts val="0"/>
              </a:spcBef>
              <a:spcAft>
                <a:spcPts val="0"/>
              </a:spcAft>
              <a:buClr>
                <a:srgbClr val="000000"/>
              </a:buClr>
              <a:buSzPts val="1400"/>
              <a:buFont typeface="Arial"/>
              <a:buChar char="●"/>
              <a:defRPr sz="1200"/>
            </a:lvl7pPr>
            <a:lvl8pPr marL="3657600" lvl="7" indent="-317500">
              <a:spcBef>
                <a:spcPts val="0"/>
              </a:spcBef>
              <a:spcAft>
                <a:spcPts val="0"/>
              </a:spcAft>
              <a:buClr>
                <a:srgbClr val="000000"/>
              </a:buClr>
              <a:buSzPts val="1400"/>
              <a:buFont typeface="Arial"/>
              <a:buChar char="○"/>
              <a:defRPr sz="1200"/>
            </a:lvl8pPr>
            <a:lvl9pPr marL="4114800" lvl="8" indent="-317500">
              <a:spcBef>
                <a:spcPts val="0"/>
              </a:spcBef>
              <a:spcAft>
                <a:spcPts val="0"/>
              </a:spcAft>
              <a:buClr>
                <a:srgbClr val="000000"/>
              </a:buClr>
              <a:buSzPts val="1400"/>
              <a:buFont typeface="Arial"/>
              <a:buChar char="■"/>
              <a:defRPr sz="1200"/>
            </a:lvl9pPr>
          </a:lstStyle>
          <a:p>
            <a:endParaRPr/>
          </a:p>
        </p:txBody>
      </p:sp>
      <p:sp>
        <p:nvSpPr>
          <p:cNvPr id="102" name="Google Shape;102;p5"/>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3" name="Google Shape;103;p5"/>
          <p:cNvSpPr txBox="1">
            <a:spLocks noGrp="1"/>
          </p:cNvSpPr>
          <p:nvPr>
            <p:ph type="subTitle" idx="3"/>
          </p:nvPr>
        </p:nvSpPr>
        <p:spPr>
          <a:xfrm>
            <a:off x="1118600" y="1666100"/>
            <a:ext cx="2954400" cy="467400"/>
          </a:xfrm>
          <a:prstGeom prst="rect">
            <a:avLst/>
          </a:prstGeom>
        </p:spPr>
        <p:txBody>
          <a:bodyPr spcFirstLastPara="1" wrap="square" lIns="91425" tIns="91425" rIns="91425" bIns="91425" anchor="t" anchorCtr="0">
            <a:noAutofit/>
          </a:bodyPr>
          <a:lstStyle>
            <a:lvl1pPr lvl="0" algn="ctr">
              <a:spcBef>
                <a:spcPts val="0"/>
              </a:spcBef>
              <a:spcAft>
                <a:spcPts val="0"/>
              </a:spcAft>
              <a:buSzPts val="2200"/>
              <a:buFont typeface="Hammersmith One"/>
              <a:buNone/>
              <a:defRPr sz="2200" b="1">
                <a:solidFill>
                  <a:schemeClr val="dk1"/>
                </a:solidFill>
                <a:latin typeface="Hammersmith One"/>
                <a:ea typeface="Hammersmith One"/>
                <a:cs typeface="Hammersmith One"/>
                <a:sym typeface="Hammersmith 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4" name="Google Shape;104;p5"/>
          <p:cNvSpPr txBox="1">
            <a:spLocks noGrp="1"/>
          </p:cNvSpPr>
          <p:nvPr>
            <p:ph type="subTitle" idx="4"/>
          </p:nvPr>
        </p:nvSpPr>
        <p:spPr>
          <a:xfrm>
            <a:off x="5071000" y="1666100"/>
            <a:ext cx="2954400" cy="467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200"/>
              <a:buFont typeface="Hammersmith One"/>
              <a:buNone/>
              <a:defRPr sz="2200" b="1">
                <a:solidFill>
                  <a:schemeClr val="dk1"/>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05" name="Google Shape;105;p5"/>
          <p:cNvSpPr/>
          <p:nvPr/>
        </p:nvSpPr>
        <p:spPr>
          <a:xfrm rot="-1390808" flipH="1">
            <a:off x="4052075" y="2819900"/>
            <a:ext cx="1938821" cy="3305584"/>
          </a:xfrm>
          <a:custGeom>
            <a:avLst/>
            <a:gdLst/>
            <a:ahLst/>
            <a:cxnLst/>
            <a:rect l="l" t="t" r="r" b="b"/>
            <a:pathLst>
              <a:path w="19210" h="32752" extrusionOk="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Title and text 2">
  <p:cSld name="CUSTOM_32">
    <p:spTree>
      <p:nvGrpSpPr>
        <p:cNvPr id="1" name="Shape 1018"/>
        <p:cNvGrpSpPr/>
        <p:nvPr/>
      </p:nvGrpSpPr>
      <p:grpSpPr>
        <a:xfrm>
          <a:off x="0" y="0"/>
          <a:ext cx="0" cy="0"/>
          <a:chOff x="0" y="0"/>
          <a:chExt cx="0" cy="0"/>
        </a:xfrm>
      </p:grpSpPr>
      <p:sp>
        <p:nvSpPr>
          <p:cNvPr id="1019" name="Google Shape;1019;p41"/>
          <p:cNvSpPr/>
          <p:nvPr/>
        </p:nvSpPr>
        <p:spPr>
          <a:xfrm rot="-455554">
            <a:off x="6637849" y="-126684"/>
            <a:ext cx="3253668" cy="5480763"/>
          </a:xfrm>
          <a:custGeom>
            <a:avLst/>
            <a:gdLst/>
            <a:ahLst/>
            <a:cxnLst/>
            <a:rect l="l" t="t" r="r" b="b"/>
            <a:pathLst>
              <a:path w="142469" h="136664" extrusionOk="0">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rgbClr val="A0A2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41"/>
          <p:cNvSpPr/>
          <p:nvPr/>
        </p:nvSpPr>
        <p:spPr>
          <a:xfrm rot="-7977677">
            <a:off x="5635995" y="1509394"/>
            <a:ext cx="1601627" cy="1536805"/>
          </a:xfrm>
          <a:custGeom>
            <a:avLst/>
            <a:gdLst/>
            <a:ahLst/>
            <a:cxnLst/>
            <a:rect l="l" t="t" r="r" b="b"/>
            <a:pathLst>
              <a:path w="20582" h="19749" extrusionOk="0">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41"/>
          <p:cNvSpPr/>
          <p:nvPr/>
        </p:nvSpPr>
        <p:spPr>
          <a:xfrm rot="8880872">
            <a:off x="-2066784" y="-214836"/>
            <a:ext cx="4047011" cy="2490084"/>
          </a:xfrm>
          <a:custGeom>
            <a:avLst/>
            <a:gdLst/>
            <a:ahLst/>
            <a:cxnLst/>
            <a:rect l="l" t="t" r="r" b="b"/>
            <a:pathLst>
              <a:path w="59643" h="36694" extrusionOk="0">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41"/>
          <p:cNvSpPr txBox="1">
            <a:spLocks noGrp="1"/>
          </p:cNvSpPr>
          <p:nvPr>
            <p:ph type="title"/>
          </p:nvPr>
        </p:nvSpPr>
        <p:spPr>
          <a:xfrm>
            <a:off x="713225" y="528150"/>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23" name="Google Shape;1023;p41"/>
          <p:cNvSpPr txBox="1">
            <a:spLocks noGrp="1"/>
          </p:cNvSpPr>
          <p:nvPr>
            <p:ph type="subTitle" idx="1"/>
          </p:nvPr>
        </p:nvSpPr>
        <p:spPr>
          <a:xfrm>
            <a:off x="713225" y="1168075"/>
            <a:ext cx="4989900" cy="34314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Char char="●"/>
              <a:defRPr sz="1600" b="1"/>
            </a:lvl1pPr>
            <a:lvl2pPr lvl="1" rtl="0">
              <a:spcBef>
                <a:spcPts val="0"/>
              </a:spcBef>
              <a:spcAft>
                <a:spcPts val="0"/>
              </a:spcAft>
              <a:buClr>
                <a:schemeClr val="lt1"/>
              </a:buClr>
              <a:buSzPts val="1000"/>
              <a:buFont typeface="Anaheim"/>
              <a:buChar char="○"/>
              <a:defRPr/>
            </a:lvl2pPr>
            <a:lvl3pPr lvl="2" rtl="0">
              <a:spcBef>
                <a:spcPts val="0"/>
              </a:spcBef>
              <a:spcAft>
                <a:spcPts val="0"/>
              </a:spcAft>
              <a:buClr>
                <a:schemeClr val="lt1"/>
              </a:buClr>
              <a:buSzPts val="1000"/>
              <a:buFont typeface="Anaheim"/>
              <a:buChar char="■"/>
              <a:defRPr/>
            </a:lvl3pPr>
            <a:lvl4pPr lvl="3" rtl="0">
              <a:spcBef>
                <a:spcPts val="0"/>
              </a:spcBef>
              <a:spcAft>
                <a:spcPts val="0"/>
              </a:spcAft>
              <a:buClr>
                <a:schemeClr val="lt1"/>
              </a:buClr>
              <a:buSzPts val="1000"/>
              <a:buFont typeface="Anaheim"/>
              <a:buChar char="●"/>
              <a:defRPr/>
            </a:lvl4pPr>
            <a:lvl5pPr lvl="4" rtl="0">
              <a:spcBef>
                <a:spcPts val="0"/>
              </a:spcBef>
              <a:spcAft>
                <a:spcPts val="0"/>
              </a:spcAft>
              <a:buClr>
                <a:schemeClr val="lt1"/>
              </a:buClr>
              <a:buSzPts val="1000"/>
              <a:buFont typeface="Anaheim"/>
              <a:buChar char="○"/>
              <a:defRPr/>
            </a:lvl5pPr>
            <a:lvl6pPr lvl="5" rtl="0">
              <a:spcBef>
                <a:spcPts val="0"/>
              </a:spcBef>
              <a:spcAft>
                <a:spcPts val="0"/>
              </a:spcAft>
              <a:buClr>
                <a:schemeClr val="lt1"/>
              </a:buClr>
              <a:buSzPts val="1000"/>
              <a:buFont typeface="Anaheim"/>
              <a:buChar char="■"/>
              <a:defRPr/>
            </a:lvl6pPr>
            <a:lvl7pPr lvl="6" rtl="0">
              <a:spcBef>
                <a:spcPts val="0"/>
              </a:spcBef>
              <a:spcAft>
                <a:spcPts val="0"/>
              </a:spcAft>
              <a:buClr>
                <a:schemeClr val="lt1"/>
              </a:buClr>
              <a:buSzPts val="1000"/>
              <a:buFont typeface="Anaheim"/>
              <a:buChar char="●"/>
              <a:defRPr/>
            </a:lvl7pPr>
            <a:lvl8pPr lvl="7" rtl="0">
              <a:spcBef>
                <a:spcPts val="0"/>
              </a:spcBef>
              <a:spcAft>
                <a:spcPts val="0"/>
              </a:spcAft>
              <a:buClr>
                <a:schemeClr val="lt1"/>
              </a:buClr>
              <a:buSzPts val="1000"/>
              <a:buFont typeface="Anaheim"/>
              <a:buChar char="○"/>
              <a:defRPr/>
            </a:lvl8pPr>
            <a:lvl9pPr lvl="8" rtl="0">
              <a:spcBef>
                <a:spcPts val="0"/>
              </a:spcBef>
              <a:spcAft>
                <a:spcPts val="0"/>
              </a:spcAft>
              <a:buClr>
                <a:schemeClr val="lt1"/>
              </a:buClr>
              <a:buSzPts val="1000"/>
              <a:buFont typeface="Anaheim"/>
              <a:buChar char="■"/>
              <a:defRPr/>
            </a:lvl9pPr>
          </a:lstStyle>
          <a:p>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Title and text 3">
  <p:cSld name="CUSTOM_34">
    <p:spTree>
      <p:nvGrpSpPr>
        <p:cNvPr id="1" name="Shape 1024"/>
        <p:cNvGrpSpPr/>
        <p:nvPr/>
      </p:nvGrpSpPr>
      <p:grpSpPr>
        <a:xfrm>
          <a:off x="0" y="0"/>
          <a:ext cx="0" cy="0"/>
          <a:chOff x="0" y="0"/>
          <a:chExt cx="0" cy="0"/>
        </a:xfrm>
      </p:grpSpPr>
      <p:sp>
        <p:nvSpPr>
          <p:cNvPr id="1025" name="Google Shape;1025;p42"/>
          <p:cNvSpPr/>
          <p:nvPr/>
        </p:nvSpPr>
        <p:spPr>
          <a:xfrm rot="-4971949">
            <a:off x="-1978224" y="-993266"/>
            <a:ext cx="4547689" cy="4131091"/>
          </a:xfrm>
          <a:custGeom>
            <a:avLst/>
            <a:gdLst/>
            <a:ahLst/>
            <a:cxnLst/>
            <a:rect l="l" t="t" r="r" b="b"/>
            <a:pathLst>
              <a:path w="65181" h="59210" extrusionOk="0">
                <a:moveTo>
                  <a:pt x="23617" y="9808"/>
                </a:moveTo>
                <a:cubicBezTo>
                  <a:pt x="25785" y="15712"/>
                  <a:pt x="27153" y="21883"/>
                  <a:pt x="35092" y="17079"/>
                </a:cubicBezTo>
                <a:cubicBezTo>
                  <a:pt x="42998" y="12309"/>
                  <a:pt x="55740" y="12376"/>
                  <a:pt x="59276" y="17546"/>
                </a:cubicBezTo>
                <a:cubicBezTo>
                  <a:pt x="62812" y="22717"/>
                  <a:pt x="56140" y="30055"/>
                  <a:pt x="55940" y="36393"/>
                </a:cubicBezTo>
                <a:cubicBezTo>
                  <a:pt x="55740" y="42731"/>
                  <a:pt x="65180" y="49603"/>
                  <a:pt x="57741" y="54406"/>
                </a:cubicBezTo>
                <a:cubicBezTo>
                  <a:pt x="50303" y="59210"/>
                  <a:pt x="31556" y="57108"/>
                  <a:pt x="33224" y="47535"/>
                </a:cubicBezTo>
                <a:cubicBezTo>
                  <a:pt x="34892" y="37928"/>
                  <a:pt x="25719" y="35026"/>
                  <a:pt x="17579" y="31256"/>
                </a:cubicBezTo>
                <a:cubicBezTo>
                  <a:pt x="9440" y="27520"/>
                  <a:pt x="0" y="13744"/>
                  <a:pt x="7706" y="6872"/>
                </a:cubicBezTo>
                <a:cubicBezTo>
                  <a:pt x="15411" y="1"/>
                  <a:pt x="21449" y="3870"/>
                  <a:pt x="23617" y="980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26" name="Google Shape;1026;p42"/>
          <p:cNvGrpSpPr/>
          <p:nvPr/>
        </p:nvGrpSpPr>
        <p:grpSpPr>
          <a:xfrm flipH="1">
            <a:off x="6866680" y="-80437"/>
            <a:ext cx="2277317" cy="5304377"/>
            <a:chOff x="224725" y="566950"/>
            <a:chExt cx="1850875" cy="4311100"/>
          </a:xfrm>
        </p:grpSpPr>
        <p:sp>
          <p:nvSpPr>
            <p:cNvPr id="1027" name="Google Shape;1027;p42"/>
            <p:cNvSpPr/>
            <p:nvPr/>
          </p:nvSpPr>
          <p:spPr>
            <a:xfrm>
              <a:off x="1914975" y="566950"/>
              <a:ext cx="160625" cy="2033000"/>
            </a:xfrm>
            <a:custGeom>
              <a:avLst/>
              <a:gdLst/>
              <a:ahLst/>
              <a:cxnLst/>
              <a:rect l="l" t="t" r="r" b="b"/>
              <a:pathLst>
                <a:path w="6425" h="81320" extrusionOk="0">
                  <a:moveTo>
                    <a:pt x="126" y="1"/>
                  </a:moveTo>
                  <a:cubicBezTo>
                    <a:pt x="81" y="1"/>
                    <a:pt x="44" y="24"/>
                    <a:pt x="27" y="57"/>
                  </a:cubicBezTo>
                  <a:cubicBezTo>
                    <a:pt x="27" y="84"/>
                    <a:pt x="27" y="110"/>
                    <a:pt x="27" y="137"/>
                  </a:cubicBezTo>
                  <a:cubicBezTo>
                    <a:pt x="27" y="164"/>
                    <a:pt x="27" y="217"/>
                    <a:pt x="81" y="244"/>
                  </a:cubicBezTo>
                  <a:cubicBezTo>
                    <a:pt x="1821" y="1261"/>
                    <a:pt x="2972" y="3188"/>
                    <a:pt x="2945" y="5035"/>
                  </a:cubicBezTo>
                  <a:cubicBezTo>
                    <a:pt x="2945" y="5089"/>
                    <a:pt x="2972" y="5142"/>
                    <a:pt x="2998" y="5169"/>
                  </a:cubicBezTo>
                  <a:cubicBezTo>
                    <a:pt x="4952" y="6133"/>
                    <a:pt x="6157" y="8086"/>
                    <a:pt x="6157" y="10255"/>
                  </a:cubicBezTo>
                  <a:cubicBezTo>
                    <a:pt x="6157" y="12449"/>
                    <a:pt x="4952" y="14403"/>
                    <a:pt x="2998" y="15367"/>
                  </a:cubicBezTo>
                  <a:cubicBezTo>
                    <a:pt x="2945" y="15394"/>
                    <a:pt x="2945" y="15447"/>
                    <a:pt x="2945" y="15501"/>
                  </a:cubicBezTo>
                  <a:cubicBezTo>
                    <a:pt x="2998" y="17321"/>
                    <a:pt x="1848" y="19248"/>
                    <a:pt x="108" y="20292"/>
                  </a:cubicBezTo>
                  <a:cubicBezTo>
                    <a:pt x="54" y="20292"/>
                    <a:pt x="27" y="20318"/>
                    <a:pt x="27" y="20372"/>
                  </a:cubicBezTo>
                  <a:cubicBezTo>
                    <a:pt x="1" y="20425"/>
                    <a:pt x="27" y="20479"/>
                    <a:pt x="81" y="20506"/>
                  </a:cubicBezTo>
                  <a:cubicBezTo>
                    <a:pt x="1794" y="21496"/>
                    <a:pt x="2865" y="23316"/>
                    <a:pt x="2945" y="25324"/>
                  </a:cubicBezTo>
                  <a:cubicBezTo>
                    <a:pt x="2945" y="25350"/>
                    <a:pt x="2972" y="25404"/>
                    <a:pt x="2998" y="25431"/>
                  </a:cubicBezTo>
                  <a:cubicBezTo>
                    <a:pt x="4952" y="26394"/>
                    <a:pt x="6157" y="28348"/>
                    <a:pt x="6157" y="30543"/>
                  </a:cubicBezTo>
                  <a:cubicBezTo>
                    <a:pt x="6157" y="32711"/>
                    <a:pt x="4952" y="34665"/>
                    <a:pt x="2998" y="35628"/>
                  </a:cubicBezTo>
                  <a:cubicBezTo>
                    <a:pt x="2945" y="35655"/>
                    <a:pt x="2918" y="35709"/>
                    <a:pt x="2945" y="35762"/>
                  </a:cubicBezTo>
                  <a:cubicBezTo>
                    <a:pt x="3106" y="37823"/>
                    <a:pt x="1633" y="39643"/>
                    <a:pt x="108" y="40553"/>
                  </a:cubicBezTo>
                  <a:cubicBezTo>
                    <a:pt x="54" y="40553"/>
                    <a:pt x="27" y="40580"/>
                    <a:pt x="27" y="40633"/>
                  </a:cubicBezTo>
                  <a:cubicBezTo>
                    <a:pt x="1" y="40687"/>
                    <a:pt x="27" y="40741"/>
                    <a:pt x="81" y="40767"/>
                  </a:cubicBezTo>
                  <a:cubicBezTo>
                    <a:pt x="1821" y="41784"/>
                    <a:pt x="2945" y="43658"/>
                    <a:pt x="2945" y="45532"/>
                  </a:cubicBezTo>
                  <a:cubicBezTo>
                    <a:pt x="2945" y="45558"/>
                    <a:pt x="2945" y="45558"/>
                    <a:pt x="2945" y="45585"/>
                  </a:cubicBezTo>
                  <a:cubicBezTo>
                    <a:pt x="2945" y="45612"/>
                    <a:pt x="2972" y="45665"/>
                    <a:pt x="2998" y="45692"/>
                  </a:cubicBezTo>
                  <a:cubicBezTo>
                    <a:pt x="4952" y="46656"/>
                    <a:pt x="6157" y="48636"/>
                    <a:pt x="6157" y="50804"/>
                  </a:cubicBezTo>
                  <a:cubicBezTo>
                    <a:pt x="6157" y="52972"/>
                    <a:pt x="4952" y="54926"/>
                    <a:pt x="2998" y="55917"/>
                  </a:cubicBezTo>
                  <a:cubicBezTo>
                    <a:pt x="2972" y="55917"/>
                    <a:pt x="2945" y="55970"/>
                    <a:pt x="2945" y="56024"/>
                  </a:cubicBezTo>
                  <a:cubicBezTo>
                    <a:pt x="2891" y="58004"/>
                    <a:pt x="1821" y="59798"/>
                    <a:pt x="108" y="60815"/>
                  </a:cubicBezTo>
                  <a:cubicBezTo>
                    <a:pt x="54" y="60815"/>
                    <a:pt x="27" y="60868"/>
                    <a:pt x="27" y="60895"/>
                  </a:cubicBezTo>
                  <a:cubicBezTo>
                    <a:pt x="1" y="60949"/>
                    <a:pt x="27" y="61002"/>
                    <a:pt x="81" y="61029"/>
                  </a:cubicBezTo>
                  <a:cubicBezTo>
                    <a:pt x="1821" y="62046"/>
                    <a:pt x="2891" y="63839"/>
                    <a:pt x="2945" y="65847"/>
                  </a:cubicBezTo>
                  <a:cubicBezTo>
                    <a:pt x="2945" y="65900"/>
                    <a:pt x="2972" y="65927"/>
                    <a:pt x="2998" y="65954"/>
                  </a:cubicBezTo>
                  <a:cubicBezTo>
                    <a:pt x="4952" y="66944"/>
                    <a:pt x="6157" y="68898"/>
                    <a:pt x="6157" y="71066"/>
                  </a:cubicBezTo>
                  <a:cubicBezTo>
                    <a:pt x="6157" y="73234"/>
                    <a:pt x="4952" y="75188"/>
                    <a:pt x="2998" y="76178"/>
                  </a:cubicBezTo>
                  <a:cubicBezTo>
                    <a:pt x="2972" y="76178"/>
                    <a:pt x="2945" y="76232"/>
                    <a:pt x="2945" y="76285"/>
                  </a:cubicBezTo>
                  <a:cubicBezTo>
                    <a:pt x="2891" y="78266"/>
                    <a:pt x="1821" y="80086"/>
                    <a:pt x="81" y="81076"/>
                  </a:cubicBezTo>
                  <a:cubicBezTo>
                    <a:pt x="27" y="81130"/>
                    <a:pt x="1" y="81183"/>
                    <a:pt x="27" y="81264"/>
                  </a:cubicBezTo>
                  <a:cubicBezTo>
                    <a:pt x="61" y="81297"/>
                    <a:pt x="104" y="81320"/>
                    <a:pt x="145" y="81320"/>
                  </a:cubicBezTo>
                  <a:cubicBezTo>
                    <a:pt x="170" y="81320"/>
                    <a:pt x="194" y="81311"/>
                    <a:pt x="215" y="81290"/>
                  </a:cubicBezTo>
                  <a:cubicBezTo>
                    <a:pt x="2008" y="80273"/>
                    <a:pt x="3106" y="78427"/>
                    <a:pt x="3186" y="76366"/>
                  </a:cubicBezTo>
                  <a:cubicBezTo>
                    <a:pt x="5166" y="75322"/>
                    <a:pt x="6424" y="73314"/>
                    <a:pt x="6424" y="71066"/>
                  </a:cubicBezTo>
                  <a:cubicBezTo>
                    <a:pt x="6424" y="68818"/>
                    <a:pt x="5166" y="66784"/>
                    <a:pt x="3186" y="65766"/>
                  </a:cubicBezTo>
                  <a:cubicBezTo>
                    <a:pt x="3106" y="63786"/>
                    <a:pt x="2062" y="61992"/>
                    <a:pt x="375" y="60922"/>
                  </a:cubicBezTo>
                  <a:cubicBezTo>
                    <a:pt x="2062" y="59878"/>
                    <a:pt x="3106" y="58085"/>
                    <a:pt x="3186" y="56104"/>
                  </a:cubicBezTo>
                  <a:cubicBezTo>
                    <a:pt x="5166" y="55060"/>
                    <a:pt x="6424" y="53053"/>
                    <a:pt x="6424" y="50804"/>
                  </a:cubicBezTo>
                  <a:cubicBezTo>
                    <a:pt x="6424" y="48556"/>
                    <a:pt x="5166" y="46522"/>
                    <a:pt x="3186" y="45505"/>
                  </a:cubicBezTo>
                  <a:cubicBezTo>
                    <a:pt x="3159" y="43604"/>
                    <a:pt x="2088" y="41731"/>
                    <a:pt x="375" y="40660"/>
                  </a:cubicBezTo>
                  <a:cubicBezTo>
                    <a:pt x="1901" y="39723"/>
                    <a:pt x="3320" y="37877"/>
                    <a:pt x="3186" y="35816"/>
                  </a:cubicBezTo>
                  <a:cubicBezTo>
                    <a:pt x="5193" y="34799"/>
                    <a:pt x="6424" y="32764"/>
                    <a:pt x="6424" y="30543"/>
                  </a:cubicBezTo>
                  <a:cubicBezTo>
                    <a:pt x="6424" y="28295"/>
                    <a:pt x="5166" y="26260"/>
                    <a:pt x="3186" y="25243"/>
                  </a:cubicBezTo>
                  <a:cubicBezTo>
                    <a:pt x="3106" y="23236"/>
                    <a:pt x="2062" y="21443"/>
                    <a:pt x="375" y="20399"/>
                  </a:cubicBezTo>
                  <a:cubicBezTo>
                    <a:pt x="2088" y="19328"/>
                    <a:pt x="3186" y="17454"/>
                    <a:pt x="3186" y="15608"/>
                  </a:cubicBezTo>
                  <a:cubicBezTo>
                    <a:pt x="3186" y="15608"/>
                    <a:pt x="3186" y="15581"/>
                    <a:pt x="3186" y="15554"/>
                  </a:cubicBezTo>
                  <a:cubicBezTo>
                    <a:pt x="5166" y="14537"/>
                    <a:pt x="6424" y="12503"/>
                    <a:pt x="6424" y="10255"/>
                  </a:cubicBezTo>
                  <a:cubicBezTo>
                    <a:pt x="6424" y="8033"/>
                    <a:pt x="5166" y="5999"/>
                    <a:pt x="3186" y="4982"/>
                  </a:cubicBezTo>
                  <a:lnTo>
                    <a:pt x="3186" y="4955"/>
                  </a:lnTo>
                  <a:cubicBezTo>
                    <a:pt x="3186" y="3028"/>
                    <a:pt x="2008" y="1074"/>
                    <a:pt x="215" y="30"/>
                  </a:cubicBezTo>
                  <a:cubicBezTo>
                    <a:pt x="184" y="10"/>
                    <a:pt x="153" y="1"/>
                    <a:pt x="1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42"/>
            <p:cNvSpPr/>
            <p:nvPr/>
          </p:nvSpPr>
          <p:spPr>
            <a:xfrm>
              <a:off x="1761075" y="818875"/>
              <a:ext cx="160625" cy="2032875"/>
            </a:xfrm>
            <a:custGeom>
              <a:avLst/>
              <a:gdLst/>
              <a:ahLst/>
              <a:cxnLst/>
              <a:rect l="l" t="t" r="r" b="b"/>
              <a:pathLst>
                <a:path w="6425" h="81315" extrusionOk="0">
                  <a:moveTo>
                    <a:pt x="149" y="1"/>
                  </a:moveTo>
                  <a:cubicBezTo>
                    <a:pt x="110" y="1"/>
                    <a:pt x="71" y="20"/>
                    <a:pt x="54" y="70"/>
                  </a:cubicBezTo>
                  <a:cubicBezTo>
                    <a:pt x="27" y="70"/>
                    <a:pt x="27" y="97"/>
                    <a:pt x="27" y="124"/>
                  </a:cubicBezTo>
                  <a:cubicBezTo>
                    <a:pt x="27" y="178"/>
                    <a:pt x="54" y="204"/>
                    <a:pt x="81" y="231"/>
                  </a:cubicBezTo>
                  <a:cubicBezTo>
                    <a:pt x="1821" y="1248"/>
                    <a:pt x="2972" y="3175"/>
                    <a:pt x="2945" y="5022"/>
                  </a:cubicBezTo>
                  <a:cubicBezTo>
                    <a:pt x="2945" y="5076"/>
                    <a:pt x="2972" y="5129"/>
                    <a:pt x="2998" y="5156"/>
                  </a:cubicBezTo>
                  <a:cubicBezTo>
                    <a:pt x="4952" y="6119"/>
                    <a:pt x="6183" y="8073"/>
                    <a:pt x="6183" y="10268"/>
                  </a:cubicBezTo>
                  <a:cubicBezTo>
                    <a:pt x="6183" y="12436"/>
                    <a:pt x="4952" y="14390"/>
                    <a:pt x="2998" y="15354"/>
                  </a:cubicBezTo>
                  <a:cubicBezTo>
                    <a:pt x="2972" y="15380"/>
                    <a:pt x="2945" y="15461"/>
                    <a:pt x="2945" y="15487"/>
                  </a:cubicBezTo>
                  <a:cubicBezTo>
                    <a:pt x="2998" y="17334"/>
                    <a:pt x="1847" y="19235"/>
                    <a:pt x="108" y="20278"/>
                  </a:cubicBezTo>
                  <a:cubicBezTo>
                    <a:pt x="81" y="20278"/>
                    <a:pt x="27" y="20305"/>
                    <a:pt x="27" y="20359"/>
                  </a:cubicBezTo>
                  <a:cubicBezTo>
                    <a:pt x="27" y="20412"/>
                    <a:pt x="27" y="20466"/>
                    <a:pt x="81" y="20493"/>
                  </a:cubicBezTo>
                  <a:cubicBezTo>
                    <a:pt x="1821" y="21510"/>
                    <a:pt x="2891" y="23303"/>
                    <a:pt x="2945" y="25310"/>
                  </a:cubicBezTo>
                  <a:cubicBezTo>
                    <a:pt x="2945" y="25364"/>
                    <a:pt x="2972" y="25391"/>
                    <a:pt x="2998" y="25417"/>
                  </a:cubicBezTo>
                  <a:cubicBezTo>
                    <a:pt x="4952" y="26381"/>
                    <a:pt x="6183" y="28362"/>
                    <a:pt x="6183" y="30530"/>
                  </a:cubicBezTo>
                  <a:cubicBezTo>
                    <a:pt x="6183" y="32698"/>
                    <a:pt x="4952" y="34652"/>
                    <a:pt x="2998" y="35642"/>
                  </a:cubicBezTo>
                  <a:cubicBezTo>
                    <a:pt x="2972" y="35642"/>
                    <a:pt x="2945" y="35695"/>
                    <a:pt x="2945" y="35749"/>
                  </a:cubicBezTo>
                  <a:cubicBezTo>
                    <a:pt x="3105" y="37837"/>
                    <a:pt x="1633" y="39630"/>
                    <a:pt x="108" y="40540"/>
                  </a:cubicBezTo>
                  <a:cubicBezTo>
                    <a:pt x="81" y="40540"/>
                    <a:pt x="27" y="40594"/>
                    <a:pt x="27" y="40620"/>
                  </a:cubicBezTo>
                  <a:cubicBezTo>
                    <a:pt x="27" y="40674"/>
                    <a:pt x="27" y="40727"/>
                    <a:pt x="81" y="40754"/>
                  </a:cubicBezTo>
                  <a:cubicBezTo>
                    <a:pt x="1821" y="41771"/>
                    <a:pt x="2945" y="43645"/>
                    <a:pt x="2945" y="45545"/>
                  </a:cubicBezTo>
                  <a:cubicBezTo>
                    <a:pt x="2945" y="45545"/>
                    <a:pt x="2945" y="45545"/>
                    <a:pt x="2945" y="45572"/>
                  </a:cubicBezTo>
                  <a:cubicBezTo>
                    <a:pt x="2945" y="45626"/>
                    <a:pt x="2972" y="45652"/>
                    <a:pt x="2998" y="45679"/>
                  </a:cubicBezTo>
                  <a:cubicBezTo>
                    <a:pt x="4952" y="46669"/>
                    <a:pt x="6183" y="48623"/>
                    <a:pt x="6183" y="50791"/>
                  </a:cubicBezTo>
                  <a:cubicBezTo>
                    <a:pt x="6183" y="52959"/>
                    <a:pt x="4952" y="54913"/>
                    <a:pt x="2998" y="55904"/>
                  </a:cubicBezTo>
                  <a:cubicBezTo>
                    <a:pt x="2972" y="55930"/>
                    <a:pt x="2945" y="55957"/>
                    <a:pt x="2945" y="56011"/>
                  </a:cubicBezTo>
                  <a:cubicBezTo>
                    <a:pt x="2891" y="57991"/>
                    <a:pt x="1847" y="59785"/>
                    <a:pt x="108" y="60802"/>
                  </a:cubicBezTo>
                  <a:cubicBezTo>
                    <a:pt x="81" y="60828"/>
                    <a:pt x="27" y="60855"/>
                    <a:pt x="27" y="60882"/>
                  </a:cubicBezTo>
                  <a:cubicBezTo>
                    <a:pt x="27" y="60935"/>
                    <a:pt x="27" y="60989"/>
                    <a:pt x="81" y="61016"/>
                  </a:cubicBezTo>
                  <a:cubicBezTo>
                    <a:pt x="1821" y="62033"/>
                    <a:pt x="2891" y="63826"/>
                    <a:pt x="2945" y="65834"/>
                  </a:cubicBezTo>
                  <a:cubicBezTo>
                    <a:pt x="2945" y="65887"/>
                    <a:pt x="2972" y="65914"/>
                    <a:pt x="2998" y="65941"/>
                  </a:cubicBezTo>
                  <a:cubicBezTo>
                    <a:pt x="4952" y="66931"/>
                    <a:pt x="6183" y="68885"/>
                    <a:pt x="6183" y="71053"/>
                  </a:cubicBezTo>
                  <a:cubicBezTo>
                    <a:pt x="6183" y="73221"/>
                    <a:pt x="4952" y="75175"/>
                    <a:pt x="2998" y="76165"/>
                  </a:cubicBezTo>
                  <a:cubicBezTo>
                    <a:pt x="2972" y="76192"/>
                    <a:pt x="2945" y="76219"/>
                    <a:pt x="2945" y="76272"/>
                  </a:cubicBezTo>
                  <a:cubicBezTo>
                    <a:pt x="2891" y="78280"/>
                    <a:pt x="1821" y="80073"/>
                    <a:pt x="81" y="81090"/>
                  </a:cubicBezTo>
                  <a:cubicBezTo>
                    <a:pt x="27" y="81117"/>
                    <a:pt x="1" y="81197"/>
                    <a:pt x="54" y="81251"/>
                  </a:cubicBezTo>
                  <a:cubicBezTo>
                    <a:pt x="74" y="81290"/>
                    <a:pt x="122" y="81315"/>
                    <a:pt x="167" y="81315"/>
                  </a:cubicBezTo>
                  <a:cubicBezTo>
                    <a:pt x="184" y="81315"/>
                    <a:pt x="200" y="81311"/>
                    <a:pt x="215" y="81304"/>
                  </a:cubicBezTo>
                  <a:cubicBezTo>
                    <a:pt x="2008" y="80260"/>
                    <a:pt x="3105" y="78413"/>
                    <a:pt x="3186" y="76352"/>
                  </a:cubicBezTo>
                  <a:cubicBezTo>
                    <a:pt x="5193" y="75309"/>
                    <a:pt x="6424" y="73301"/>
                    <a:pt x="6424" y="71053"/>
                  </a:cubicBezTo>
                  <a:cubicBezTo>
                    <a:pt x="6424" y="68805"/>
                    <a:pt x="5193" y="66797"/>
                    <a:pt x="3186" y="65753"/>
                  </a:cubicBezTo>
                  <a:cubicBezTo>
                    <a:pt x="3132" y="63773"/>
                    <a:pt x="2088" y="61979"/>
                    <a:pt x="402" y="60909"/>
                  </a:cubicBezTo>
                  <a:cubicBezTo>
                    <a:pt x="2088" y="59865"/>
                    <a:pt x="3132" y="58072"/>
                    <a:pt x="3186" y="56091"/>
                  </a:cubicBezTo>
                  <a:cubicBezTo>
                    <a:pt x="5193" y="55047"/>
                    <a:pt x="6424" y="53040"/>
                    <a:pt x="6424" y="50791"/>
                  </a:cubicBezTo>
                  <a:cubicBezTo>
                    <a:pt x="6424" y="48543"/>
                    <a:pt x="5193" y="46536"/>
                    <a:pt x="3186" y="45492"/>
                  </a:cubicBezTo>
                  <a:cubicBezTo>
                    <a:pt x="3186" y="43591"/>
                    <a:pt x="2088" y="41718"/>
                    <a:pt x="402" y="40647"/>
                  </a:cubicBezTo>
                  <a:cubicBezTo>
                    <a:pt x="1901" y="39710"/>
                    <a:pt x="3320" y="37890"/>
                    <a:pt x="3186" y="35829"/>
                  </a:cubicBezTo>
                  <a:cubicBezTo>
                    <a:pt x="5193" y="34785"/>
                    <a:pt x="6424" y="32751"/>
                    <a:pt x="6424" y="30530"/>
                  </a:cubicBezTo>
                  <a:cubicBezTo>
                    <a:pt x="6424" y="28281"/>
                    <a:pt x="5193" y="26247"/>
                    <a:pt x="3186" y="25230"/>
                  </a:cubicBezTo>
                  <a:cubicBezTo>
                    <a:pt x="3105" y="23223"/>
                    <a:pt x="2062" y="21429"/>
                    <a:pt x="402" y="20386"/>
                  </a:cubicBezTo>
                  <a:cubicBezTo>
                    <a:pt x="2115" y="19315"/>
                    <a:pt x="3212" y="17415"/>
                    <a:pt x="3186" y="15541"/>
                  </a:cubicBezTo>
                  <a:cubicBezTo>
                    <a:pt x="5193" y="14524"/>
                    <a:pt x="6424" y="12490"/>
                    <a:pt x="6424" y="10268"/>
                  </a:cubicBezTo>
                  <a:cubicBezTo>
                    <a:pt x="6424" y="8020"/>
                    <a:pt x="5193" y="5986"/>
                    <a:pt x="3186" y="4969"/>
                  </a:cubicBezTo>
                  <a:lnTo>
                    <a:pt x="3186" y="4942"/>
                  </a:lnTo>
                  <a:cubicBezTo>
                    <a:pt x="3186" y="3041"/>
                    <a:pt x="2008" y="1061"/>
                    <a:pt x="215" y="17"/>
                  </a:cubicBezTo>
                  <a:cubicBezTo>
                    <a:pt x="195" y="7"/>
                    <a:pt x="172" y="1"/>
                    <a:pt x="14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42"/>
            <p:cNvSpPr/>
            <p:nvPr/>
          </p:nvSpPr>
          <p:spPr>
            <a:xfrm>
              <a:off x="1607850" y="566950"/>
              <a:ext cx="159950" cy="2033000"/>
            </a:xfrm>
            <a:custGeom>
              <a:avLst/>
              <a:gdLst/>
              <a:ahLst/>
              <a:cxnLst/>
              <a:rect l="l" t="t" r="r" b="b"/>
              <a:pathLst>
                <a:path w="6398" h="81320" extrusionOk="0">
                  <a:moveTo>
                    <a:pt x="119" y="1"/>
                  </a:moveTo>
                  <a:cubicBezTo>
                    <a:pt x="81" y="1"/>
                    <a:pt x="44" y="24"/>
                    <a:pt x="27" y="57"/>
                  </a:cubicBezTo>
                  <a:cubicBezTo>
                    <a:pt x="0" y="84"/>
                    <a:pt x="0" y="110"/>
                    <a:pt x="0" y="137"/>
                  </a:cubicBezTo>
                  <a:cubicBezTo>
                    <a:pt x="0" y="164"/>
                    <a:pt x="27" y="217"/>
                    <a:pt x="81" y="244"/>
                  </a:cubicBezTo>
                  <a:cubicBezTo>
                    <a:pt x="1820" y="1261"/>
                    <a:pt x="2944" y="3188"/>
                    <a:pt x="2918" y="5035"/>
                  </a:cubicBezTo>
                  <a:cubicBezTo>
                    <a:pt x="2918" y="5089"/>
                    <a:pt x="2944" y="5142"/>
                    <a:pt x="2998" y="5169"/>
                  </a:cubicBezTo>
                  <a:cubicBezTo>
                    <a:pt x="4952" y="6133"/>
                    <a:pt x="6156" y="8086"/>
                    <a:pt x="6156" y="10255"/>
                  </a:cubicBezTo>
                  <a:cubicBezTo>
                    <a:pt x="6156" y="12449"/>
                    <a:pt x="4952" y="14403"/>
                    <a:pt x="2998" y="15367"/>
                  </a:cubicBezTo>
                  <a:cubicBezTo>
                    <a:pt x="2944" y="15394"/>
                    <a:pt x="2918" y="15447"/>
                    <a:pt x="2918" y="15501"/>
                  </a:cubicBezTo>
                  <a:cubicBezTo>
                    <a:pt x="2971" y="17347"/>
                    <a:pt x="1847" y="19248"/>
                    <a:pt x="81" y="20292"/>
                  </a:cubicBezTo>
                  <a:cubicBezTo>
                    <a:pt x="54" y="20292"/>
                    <a:pt x="27" y="20318"/>
                    <a:pt x="0" y="20372"/>
                  </a:cubicBezTo>
                  <a:cubicBezTo>
                    <a:pt x="0" y="20425"/>
                    <a:pt x="27" y="20479"/>
                    <a:pt x="81" y="20506"/>
                  </a:cubicBezTo>
                  <a:cubicBezTo>
                    <a:pt x="1794" y="21496"/>
                    <a:pt x="2864" y="23316"/>
                    <a:pt x="2918" y="25324"/>
                  </a:cubicBezTo>
                  <a:cubicBezTo>
                    <a:pt x="2918" y="25350"/>
                    <a:pt x="2944" y="25404"/>
                    <a:pt x="2998" y="25431"/>
                  </a:cubicBezTo>
                  <a:cubicBezTo>
                    <a:pt x="4952" y="26394"/>
                    <a:pt x="6156" y="28348"/>
                    <a:pt x="6156" y="30543"/>
                  </a:cubicBezTo>
                  <a:cubicBezTo>
                    <a:pt x="6156" y="32711"/>
                    <a:pt x="4952" y="34665"/>
                    <a:pt x="2998" y="35628"/>
                  </a:cubicBezTo>
                  <a:cubicBezTo>
                    <a:pt x="2944" y="35655"/>
                    <a:pt x="2918" y="35709"/>
                    <a:pt x="2918" y="35762"/>
                  </a:cubicBezTo>
                  <a:cubicBezTo>
                    <a:pt x="3078" y="37823"/>
                    <a:pt x="1633" y="39643"/>
                    <a:pt x="81" y="40553"/>
                  </a:cubicBezTo>
                  <a:cubicBezTo>
                    <a:pt x="54" y="40553"/>
                    <a:pt x="27" y="40580"/>
                    <a:pt x="0" y="40633"/>
                  </a:cubicBezTo>
                  <a:cubicBezTo>
                    <a:pt x="0" y="40687"/>
                    <a:pt x="27" y="40741"/>
                    <a:pt x="81" y="40767"/>
                  </a:cubicBezTo>
                  <a:cubicBezTo>
                    <a:pt x="1820" y="41784"/>
                    <a:pt x="2918" y="43658"/>
                    <a:pt x="2918" y="45532"/>
                  </a:cubicBezTo>
                  <a:cubicBezTo>
                    <a:pt x="2918" y="45558"/>
                    <a:pt x="2918" y="45558"/>
                    <a:pt x="2918" y="45585"/>
                  </a:cubicBezTo>
                  <a:cubicBezTo>
                    <a:pt x="2918" y="45612"/>
                    <a:pt x="2944" y="45665"/>
                    <a:pt x="2998" y="45692"/>
                  </a:cubicBezTo>
                  <a:cubicBezTo>
                    <a:pt x="4952" y="46656"/>
                    <a:pt x="6156" y="48636"/>
                    <a:pt x="6156" y="50804"/>
                  </a:cubicBezTo>
                  <a:cubicBezTo>
                    <a:pt x="6156" y="52972"/>
                    <a:pt x="4952" y="54926"/>
                    <a:pt x="2998" y="55917"/>
                  </a:cubicBezTo>
                  <a:cubicBezTo>
                    <a:pt x="2944" y="55917"/>
                    <a:pt x="2918" y="55970"/>
                    <a:pt x="2918" y="56024"/>
                  </a:cubicBezTo>
                  <a:cubicBezTo>
                    <a:pt x="2864" y="58004"/>
                    <a:pt x="1820" y="59798"/>
                    <a:pt x="81" y="60815"/>
                  </a:cubicBezTo>
                  <a:cubicBezTo>
                    <a:pt x="54" y="60815"/>
                    <a:pt x="27" y="60868"/>
                    <a:pt x="0" y="60895"/>
                  </a:cubicBezTo>
                  <a:cubicBezTo>
                    <a:pt x="0" y="60949"/>
                    <a:pt x="27" y="61002"/>
                    <a:pt x="81" y="61029"/>
                  </a:cubicBezTo>
                  <a:cubicBezTo>
                    <a:pt x="1820" y="62046"/>
                    <a:pt x="2864" y="63839"/>
                    <a:pt x="2918" y="65847"/>
                  </a:cubicBezTo>
                  <a:cubicBezTo>
                    <a:pt x="2918" y="65900"/>
                    <a:pt x="2944" y="65927"/>
                    <a:pt x="2998" y="65954"/>
                  </a:cubicBezTo>
                  <a:cubicBezTo>
                    <a:pt x="4952" y="66944"/>
                    <a:pt x="6156" y="68898"/>
                    <a:pt x="6156" y="71066"/>
                  </a:cubicBezTo>
                  <a:cubicBezTo>
                    <a:pt x="6156" y="73234"/>
                    <a:pt x="4952" y="75188"/>
                    <a:pt x="2998" y="76178"/>
                  </a:cubicBezTo>
                  <a:cubicBezTo>
                    <a:pt x="2944" y="76178"/>
                    <a:pt x="2918" y="76232"/>
                    <a:pt x="2918" y="76285"/>
                  </a:cubicBezTo>
                  <a:cubicBezTo>
                    <a:pt x="2864" y="78266"/>
                    <a:pt x="1820" y="80086"/>
                    <a:pt x="81" y="81076"/>
                  </a:cubicBezTo>
                  <a:cubicBezTo>
                    <a:pt x="27" y="81130"/>
                    <a:pt x="0" y="81183"/>
                    <a:pt x="27" y="81264"/>
                  </a:cubicBezTo>
                  <a:cubicBezTo>
                    <a:pt x="44" y="81297"/>
                    <a:pt x="81" y="81320"/>
                    <a:pt x="119" y="81320"/>
                  </a:cubicBezTo>
                  <a:cubicBezTo>
                    <a:pt x="143" y="81320"/>
                    <a:pt x="167" y="81311"/>
                    <a:pt x="188" y="81290"/>
                  </a:cubicBezTo>
                  <a:cubicBezTo>
                    <a:pt x="1981" y="80273"/>
                    <a:pt x="3105" y="78427"/>
                    <a:pt x="3185" y="76366"/>
                  </a:cubicBezTo>
                  <a:cubicBezTo>
                    <a:pt x="5166" y="75322"/>
                    <a:pt x="6397" y="73314"/>
                    <a:pt x="6397" y="71066"/>
                  </a:cubicBezTo>
                  <a:cubicBezTo>
                    <a:pt x="6397" y="68818"/>
                    <a:pt x="5166" y="66784"/>
                    <a:pt x="3185" y="65766"/>
                  </a:cubicBezTo>
                  <a:cubicBezTo>
                    <a:pt x="3105" y="63786"/>
                    <a:pt x="2061" y="61992"/>
                    <a:pt x="375" y="60922"/>
                  </a:cubicBezTo>
                  <a:cubicBezTo>
                    <a:pt x="2061" y="59878"/>
                    <a:pt x="3105" y="58085"/>
                    <a:pt x="3185" y="56104"/>
                  </a:cubicBezTo>
                  <a:cubicBezTo>
                    <a:pt x="5166" y="55060"/>
                    <a:pt x="6397" y="53053"/>
                    <a:pt x="6397" y="50804"/>
                  </a:cubicBezTo>
                  <a:cubicBezTo>
                    <a:pt x="6397" y="48556"/>
                    <a:pt x="5166" y="46522"/>
                    <a:pt x="3185" y="45505"/>
                  </a:cubicBezTo>
                  <a:cubicBezTo>
                    <a:pt x="3159" y="43604"/>
                    <a:pt x="2061" y="41731"/>
                    <a:pt x="375" y="40660"/>
                  </a:cubicBezTo>
                  <a:cubicBezTo>
                    <a:pt x="1901" y="39723"/>
                    <a:pt x="3292" y="37877"/>
                    <a:pt x="3185" y="35816"/>
                  </a:cubicBezTo>
                  <a:cubicBezTo>
                    <a:pt x="5166" y="34799"/>
                    <a:pt x="6397" y="32764"/>
                    <a:pt x="6397" y="30543"/>
                  </a:cubicBezTo>
                  <a:cubicBezTo>
                    <a:pt x="6397" y="28295"/>
                    <a:pt x="5166" y="26260"/>
                    <a:pt x="3185" y="25243"/>
                  </a:cubicBezTo>
                  <a:cubicBezTo>
                    <a:pt x="3078" y="23236"/>
                    <a:pt x="2061" y="21443"/>
                    <a:pt x="375" y="20399"/>
                  </a:cubicBezTo>
                  <a:cubicBezTo>
                    <a:pt x="2061" y="19328"/>
                    <a:pt x="3185" y="17454"/>
                    <a:pt x="3185" y="15608"/>
                  </a:cubicBezTo>
                  <a:cubicBezTo>
                    <a:pt x="3185" y="15608"/>
                    <a:pt x="3185" y="15581"/>
                    <a:pt x="3185" y="15554"/>
                  </a:cubicBezTo>
                  <a:cubicBezTo>
                    <a:pt x="5166" y="14537"/>
                    <a:pt x="6397" y="12503"/>
                    <a:pt x="6397" y="10255"/>
                  </a:cubicBezTo>
                  <a:cubicBezTo>
                    <a:pt x="6397" y="8033"/>
                    <a:pt x="5166" y="5999"/>
                    <a:pt x="3185" y="4982"/>
                  </a:cubicBezTo>
                  <a:lnTo>
                    <a:pt x="3185" y="4955"/>
                  </a:lnTo>
                  <a:cubicBezTo>
                    <a:pt x="3185" y="3028"/>
                    <a:pt x="1981" y="1074"/>
                    <a:pt x="188" y="30"/>
                  </a:cubicBezTo>
                  <a:cubicBezTo>
                    <a:pt x="167" y="10"/>
                    <a:pt x="143" y="1"/>
                    <a:pt x="1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42"/>
            <p:cNvSpPr/>
            <p:nvPr/>
          </p:nvSpPr>
          <p:spPr>
            <a:xfrm>
              <a:off x="1453950" y="818875"/>
              <a:ext cx="160600" cy="2032875"/>
            </a:xfrm>
            <a:custGeom>
              <a:avLst/>
              <a:gdLst/>
              <a:ahLst/>
              <a:cxnLst/>
              <a:rect l="l" t="t" r="r" b="b"/>
              <a:pathLst>
                <a:path w="6424" h="81315" extrusionOk="0">
                  <a:moveTo>
                    <a:pt x="136" y="1"/>
                  </a:moveTo>
                  <a:cubicBezTo>
                    <a:pt x="95" y="1"/>
                    <a:pt x="61" y="20"/>
                    <a:pt x="27" y="70"/>
                  </a:cubicBezTo>
                  <a:cubicBezTo>
                    <a:pt x="27" y="70"/>
                    <a:pt x="27" y="97"/>
                    <a:pt x="27" y="124"/>
                  </a:cubicBezTo>
                  <a:cubicBezTo>
                    <a:pt x="27" y="178"/>
                    <a:pt x="27" y="204"/>
                    <a:pt x="80" y="231"/>
                  </a:cubicBezTo>
                  <a:cubicBezTo>
                    <a:pt x="1820" y="1248"/>
                    <a:pt x="2971" y="3175"/>
                    <a:pt x="2944" y="5022"/>
                  </a:cubicBezTo>
                  <a:cubicBezTo>
                    <a:pt x="2944" y="5076"/>
                    <a:pt x="2971" y="5129"/>
                    <a:pt x="2998" y="5156"/>
                  </a:cubicBezTo>
                  <a:cubicBezTo>
                    <a:pt x="4952" y="6119"/>
                    <a:pt x="6156" y="8073"/>
                    <a:pt x="6156" y="10268"/>
                  </a:cubicBezTo>
                  <a:cubicBezTo>
                    <a:pt x="6156" y="12436"/>
                    <a:pt x="4952" y="14390"/>
                    <a:pt x="2998" y="15354"/>
                  </a:cubicBezTo>
                  <a:cubicBezTo>
                    <a:pt x="2971" y="15380"/>
                    <a:pt x="2944" y="15434"/>
                    <a:pt x="2944" y="15487"/>
                  </a:cubicBezTo>
                  <a:cubicBezTo>
                    <a:pt x="2944" y="15514"/>
                    <a:pt x="2944" y="15568"/>
                    <a:pt x="2944" y="15595"/>
                  </a:cubicBezTo>
                  <a:cubicBezTo>
                    <a:pt x="2944" y="17415"/>
                    <a:pt x="1820" y="19261"/>
                    <a:pt x="107" y="20278"/>
                  </a:cubicBezTo>
                  <a:cubicBezTo>
                    <a:pt x="54" y="20278"/>
                    <a:pt x="27" y="20305"/>
                    <a:pt x="27" y="20359"/>
                  </a:cubicBezTo>
                  <a:cubicBezTo>
                    <a:pt x="0" y="20412"/>
                    <a:pt x="27" y="20466"/>
                    <a:pt x="80" y="20493"/>
                  </a:cubicBezTo>
                  <a:cubicBezTo>
                    <a:pt x="1793" y="21510"/>
                    <a:pt x="2864" y="23303"/>
                    <a:pt x="2944" y="25310"/>
                  </a:cubicBezTo>
                  <a:cubicBezTo>
                    <a:pt x="2944" y="25364"/>
                    <a:pt x="2971" y="25391"/>
                    <a:pt x="2998" y="25417"/>
                  </a:cubicBezTo>
                  <a:cubicBezTo>
                    <a:pt x="4952" y="26381"/>
                    <a:pt x="6156" y="28362"/>
                    <a:pt x="6156" y="30530"/>
                  </a:cubicBezTo>
                  <a:cubicBezTo>
                    <a:pt x="6156" y="32698"/>
                    <a:pt x="4952" y="34652"/>
                    <a:pt x="2998" y="35642"/>
                  </a:cubicBezTo>
                  <a:cubicBezTo>
                    <a:pt x="2944" y="35642"/>
                    <a:pt x="2918" y="35695"/>
                    <a:pt x="2944" y="35749"/>
                  </a:cubicBezTo>
                  <a:cubicBezTo>
                    <a:pt x="3105" y="37837"/>
                    <a:pt x="1633" y="39630"/>
                    <a:pt x="107" y="40540"/>
                  </a:cubicBezTo>
                  <a:cubicBezTo>
                    <a:pt x="54" y="40540"/>
                    <a:pt x="27" y="40594"/>
                    <a:pt x="27" y="40620"/>
                  </a:cubicBezTo>
                  <a:cubicBezTo>
                    <a:pt x="0" y="40674"/>
                    <a:pt x="27" y="40727"/>
                    <a:pt x="80" y="40754"/>
                  </a:cubicBezTo>
                  <a:cubicBezTo>
                    <a:pt x="1820" y="41771"/>
                    <a:pt x="2944" y="43645"/>
                    <a:pt x="2944" y="45545"/>
                  </a:cubicBezTo>
                  <a:cubicBezTo>
                    <a:pt x="2944" y="45545"/>
                    <a:pt x="2944" y="45572"/>
                    <a:pt x="2944" y="45572"/>
                  </a:cubicBezTo>
                  <a:cubicBezTo>
                    <a:pt x="2944" y="45626"/>
                    <a:pt x="2971" y="45652"/>
                    <a:pt x="2998" y="45679"/>
                  </a:cubicBezTo>
                  <a:cubicBezTo>
                    <a:pt x="4952" y="46669"/>
                    <a:pt x="6156" y="48623"/>
                    <a:pt x="6156" y="50791"/>
                  </a:cubicBezTo>
                  <a:cubicBezTo>
                    <a:pt x="6156" y="52959"/>
                    <a:pt x="4952" y="54913"/>
                    <a:pt x="2998" y="55904"/>
                  </a:cubicBezTo>
                  <a:cubicBezTo>
                    <a:pt x="2971" y="55930"/>
                    <a:pt x="2944" y="55957"/>
                    <a:pt x="2944" y="56011"/>
                  </a:cubicBezTo>
                  <a:cubicBezTo>
                    <a:pt x="2891" y="57991"/>
                    <a:pt x="1820" y="59785"/>
                    <a:pt x="107" y="60802"/>
                  </a:cubicBezTo>
                  <a:cubicBezTo>
                    <a:pt x="54" y="60828"/>
                    <a:pt x="27" y="60855"/>
                    <a:pt x="27" y="60882"/>
                  </a:cubicBezTo>
                  <a:cubicBezTo>
                    <a:pt x="0" y="60935"/>
                    <a:pt x="27" y="60989"/>
                    <a:pt x="80" y="61016"/>
                  </a:cubicBezTo>
                  <a:cubicBezTo>
                    <a:pt x="1820" y="62033"/>
                    <a:pt x="2891" y="63826"/>
                    <a:pt x="2944" y="65834"/>
                  </a:cubicBezTo>
                  <a:cubicBezTo>
                    <a:pt x="2944" y="65887"/>
                    <a:pt x="2971" y="65914"/>
                    <a:pt x="2998" y="65941"/>
                  </a:cubicBezTo>
                  <a:cubicBezTo>
                    <a:pt x="4952" y="66931"/>
                    <a:pt x="6156" y="68885"/>
                    <a:pt x="6156" y="71053"/>
                  </a:cubicBezTo>
                  <a:cubicBezTo>
                    <a:pt x="6156" y="73221"/>
                    <a:pt x="4952" y="75175"/>
                    <a:pt x="2998" y="76165"/>
                  </a:cubicBezTo>
                  <a:cubicBezTo>
                    <a:pt x="2971" y="76192"/>
                    <a:pt x="2944" y="76219"/>
                    <a:pt x="2944" y="76272"/>
                  </a:cubicBezTo>
                  <a:cubicBezTo>
                    <a:pt x="2891" y="78280"/>
                    <a:pt x="1820" y="80073"/>
                    <a:pt x="80" y="81090"/>
                  </a:cubicBezTo>
                  <a:cubicBezTo>
                    <a:pt x="27" y="81117"/>
                    <a:pt x="0" y="81197"/>
                    <a:pt x="27" y="81251"/>
                  </a:cubicBezTo>
                  <a:cubicBezTo>
                    <a:pt x="66" y="81290"/>
                    <a:pt x="120" y="81315"/>
                    <a:pt x="167" y="81315"/>
                  </a:cubicBezTo>
                  <a:cubicBezTo>
                    <a:pt x="184" y="81315"/>
                    <a:pt x="200" y="81311"/>
                    <a:pt x="214" y="81304"/>
                  </a:cubicBezTo>
                  <a:cubicBezTo>
                    <a:pt x="2008" y="80260"/>
                    <a:pt x="3105" y="78413"/>
                    <a:pt x="3185" y="76352"/>
                  </a:cubicBezTo>
                  <a:cubicBezTo>
                    <a:pt x="5166" y="75309"/>
                    <a:pt x="6424" y="73301"/>
                    <a:pt x="6424" y="71053"/>
                  </a:cubicBezTo>
                  <a:cubicBezTo>
                    <a:pt x="6424" y="68805"/>
                    <a:pt x="5166" y="66797"/>
                    <a:pt x="3185" y="65753"/>
                  </a:cubicBezTo>
                  <a:cubicBezTo>
                    <a:pt x="3105" y="63773"/>
                    <a:pt x="2061" y="61979"/>
                    <a:pt x="375" y="60909"/>
                  </a:cubicBezTo>
                  <a:cubicBezTo>
                    <a:pt x="2061" y="59865"/>
                    <a:pt x="3105" y="58072"/>
                    <a:pt x="3185" y="56091"/>
                  </a:cubicBezTo>
                  <a:cubicBezTo>
                    <a:pt x="5166" y="55047"/>
                    <a:pt x="6424" y="53040"/>
                    <a:pt x="6424" y="50791"/>
                  </a:cubicBezTo>
                  <a:cubicBezTo>
                    <a:pt x="6424" y="48543"/>
                    <a:pt x="5193" y="46536"/>
                    <a:pt x="3185" y="45492"/>
                  </a:cubicBezTo>
                  <a:cubicBezTo>
                    <a:pt x="3159" y="43591"/>
                    <a:pt x="2088" y="41718"/>
                    <a:pt x="375" y="40647"/>
                  </a:cubicBezTo>
                  <a:cubicBezTo>
                    <a:pt x="1901" y="39710"/>
                    <a:pt x="3319" y="37890"/>
                    <a:pt x="3185" y="35829"/>
                  </a:cubicBezTo>
                  <a:cubicBezTo>
                    <a:pt x="5193" y="34785"/>
                    <a:pt x="6424" y="32751"/>
                    <a:pt x="6424" y="30530"/>
                  </a:cubicBezTo>
                  <a:cubicBezTo>
                    <a:pt x="6424" y="28281"/>
                    <a:pt x="5166" y="26247"/>
                    <a:pt x="3185" y="25230"/>
                  </a:cubicBezTo>
                  <a:cubicBezTo>
                    <a:pt x="3105" y="23223"/>
                    <a:pt x="2061" y="21429"/>
                    <a:pt x="375" y="20386"/>
                  </a:cubicBezTo>
                  <a:cubicBezTo>
                    <a:pt x="2088" y="19315"/>
                    <a:pt x="3185" y="17441"/>
                    <a:pt x="3185" y="15595"/>
                  </a:cubicBezTo>
                  <a:cubicBezTo>
                    <a:pt x="3185" y="15595"/>
                    <a:pt x="3185" y="15568"/>
                    <a:pt x="3185" y="15541"/>
                  </a:cubicBezTo>
                  <a:cubicBezTo>
                    <a:pt x="5193" y="14524"/>
                    <a:pt x="6424" y="12490"/>
                    <a:pt x="6424" y="10268"/>
                  </a:cubicBezTo>
                  <a:cubicBezTo>
                    <a:pt x="6424" y="8020"/>
                    <a:pt x="5193" y="5986"/>
                    <a:pt x="3185" y="4969"/>
                  </a:cubicBezTo>
                  <a:cubicBezTo>
                    <a:pt x="3185" y="3041"/>
                    <a:pt x="2008" y="1061"/>
                    <a:pt x="214" y="17"/>
                  </a:cubicBezTo>
                  <a:cubicBezTo>
                    <a:pt x="185" y="7"/>
                    <a:pt x="159" y="1"/>
                    <a:pt x="1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42"/>
            <p:cNvSpPr/>
            <p:nvPr/>
          </p:nvSpPr>
          <p:spPr>
            <a:xfrm>
              <a:off x="1300050" y="566950"/>
              <a:ext cx="160600" cy="2033000"/>
            </a:xfrm>
            <a:custGeom>
              <a:avLst/>
              <a:gdLst/>
              <a:ahLst/>
              <a:cxnLst/>
              <a:rect l="l" t="t" r="r" b="b"/>
              <a:pathLst>
                <a:path w="6424" h="81320" extrusionOk="0">
                  <a:moveTo>
                    <a:pt x="146" y="1"/>
                  </a:moveTo>
                  <a:cubicBezTo>
                    <a:pt x="107" y="1"/>
                    <a:pt x="70" y="24"/>
                    <a:pt x="54" y="57"/>
                  </a:cubicBezTo>
                  <a:cubicBezTo>
                    <a:pt x="27" y="84"/>
                    <a:pt x="27" y="110"/>
                    <a:pt x="27" y="137"/>
                  </a:cubicBezTo>
                  <a:cubicBezTo>
                    <a:pt x="27" y="164"/>
                    <a:pt x="54" y="217"/>
                    <a:pt x="80" y="244"/>
                  </a:cubicBezTo>
                  <a:cubicBezTo>
                    <a:pt x="1820" y="1261"/>
                    <a:pt x="2971" y="3188"/>
                    <a:pt x="2944" y="5035"/>
                  </a:cubicBezTo>
                  <a:cubicBezTo>
                    <a:pt x="2944" y="5089"/>
                    <a:pt x="2971" y="5142"/>
                    <a:pt x="3025" y="5169"/>
                  </a:cubicBezTo>
                  <a:cubicBezTo>
                    <a:pt x="4952" y="6133"/>
                    <a:pt x="6183" y="8086"/>
                    <a:pt x="6183" y="10255"/>
                  </a:cubicBezTo>
                  <a:cubicBezTo>
                    <a:pt x="6183" y="12449"/>
                    <a:pt x="4952" y="14403"/>
                    <a:pt x="3025" y="15367"/>
                  </a:cubicBezTo>
                  <a:cubicBezTo>
                    <a:pt x="2971" y="15394"/>
                    <a:pt x="2944" y="15447"/>
                    <a:pt x="2944" y="15501"/>
                  </a:cubicBezTo>
                  <a:cubicBezTo>
                    <a:pt x="2998" y="17321"/>
                    <a:pt x="1847" y="19248"/>
                    <a:pt x="107" y="20292"/>
                  </a:cubicBezTo>
                  <a:cubicBezTo>
                    <a:pt x="80" y="20292"/>
                    <a:pt x="54" y="20318"/>
                    <a:pt x="27" y="20372"/>
                  </a:cubicBezTo>
                  <a:cubicBezTo>
                    <a:pt x="27" y="20425"/>
                    <a:pt x="27" y="20479"/>
                    <a:pt x="80" y="20506"/>
                  </a:cubicBezTo>
                  <a:cubicBezTo>
                    <a:pt x="1820" y="21496"/>
                    <a:pt x="2891" y="23316"/>
                    <a:pt x="2944" y="25324"/>
                  </a:cubicBezTo>
                  <a:cubicBezTo>
                    <a:pt x="2944" y="25350"/>
                    <a:pt x="2971" y="25404"/>
                    <a:pt x="3025" y="25431"/>
                  </a:cubicBezTo>
                  <a:cubicBezTo>
                    <a:pt x="4952" y="26394"/>
                    <a:pt x="6183" y="28348"/>
                    <a:pt x="6183" y="30543"/>
                  </a:cubicBezTo>
                  <a:cubicBezTo>
                    <a:pt x="6183" y="32711"/>
                    <a:pt x="4952" y="34665"/>
                    <a:pt x="3025" y="35628"/>
                  </a:cubicBezTo>
                  <a:cubicBezTo>
                    <a:pt x="2971" y="35655"/>
                    <a:pt x="2944" y="35709"/>
                    <a:pt x="2944" y="35762"/>
                  </a:cubicBezTo>
                  <a:cubicBezTo>
                    <a:pt x="3105" y="37823"/>
                    <a:pt x="1633" y="39643"/>
                    <a:pt x="107" y="40553"/>
                  </a:cubicBezTo>
                  <a:cubicBezTo>
                    <a:pt x="80" y="40553"/>
                    <a:pt x="54" y="40580"/>
                    <a:pt x="27" y="40633"/>
                  </a:cubicBezTo>
                  <a:cubicBezTo>
                    <a:pt x="27" y="40687"/>
                    <a:pt x="27" y="40741"/>
                    <a:pt x="80" y="40767"/>
                  </a:cubicBezTo>
                  <a:cubicBezTo>
                    <a:pt x="1820" y="41784"/>
                    <a:pt x="2944" y="43658"/>
                    <a:pt x="2944" y="45532"/>
                  </a:cubicBezTo>
                  <a:cubicBezTo>
                    <a:pt x="2944" y="45558"/>
                    <a:pt x="2944" y="45558"/>
                    <a:pt x="2944" y="45585"/>
                  </a:cubicBezTo>
                  <a:cubicBezTo>
                    <a:pt x="2944" y="45612"/>
                    <a:pt x="2971" y="45665"/>
                    <a:pt x="3025" y="45692"/>
                  </a:cubicBezTo>
                  <a:cubicBezTo>
                    <a:pt x="4952" y="46656"/>
                    <a:pt x="6183" y="48636"/>
                    <a:pt x="6183" y="50804"/>
                  </a:cubicBezTo>
                  <a:cubicBezTo>
                    <a:pt x="6183" y="52972"/>
                    <a:pt x="4952" y="54926"/>
                    <a:pt x="3025" y="55917"/>
                  </a:cubicBezTo>
                  <a:cubicBezTo>
                    <a:pt x="2971" y="55917"/>
                    <a:pt x="2944" y="55970"/>
                    <a:pt x="2944" y="56024"/>
                  </a:cubicBezTo>
                  <a:cubicBezTo>
                    <a:pt x="2891" y="58004"/>
                    <a:pt x="1847" y="59798"/>
                    <a:pt x="107" y="60815"/>
                  </a:cubicBezTo>
                  <a:cubicBezTo>
                    <a:pt x="80" y="60815"/>
                    <a:pt x="54" y="60868"/>
                    <a:pt x="27" y="60895"/>
                  </a:cubicBezTo>
                  <a:cubicBezTo>
                    <a:pt x="27" y="60949"/>
                    <a:pt x="27" y="61002"/>
                    <a:pt x="80" y="61029"/>
                  </a:cubicBezTo>
                  <a:cubicBezTo>
                    <a:pt x="1820" y="62046"/>
                    <a:pt x="2891" y="63839"/>
                    <a:pt x="2944" y="65847"/>
                  </a:cubicBezTo>
                  <a:cubicBezTo>
                    <a:pt x="2944" y="65900"/>
                    <a:pt x="2971" y="65927"/>
                    <a:pt x="3025" y="65954"/>
                  </a:cubicBezTo>
                  <a:cubicBezTo>
                    <a:pt x="4952" y="66944"/>
                    <a:pt x="6183" y="68898"/>
                    <a:pt x="6183" y="71066"/>
                  </a:cubicBezTo>
                  <a:cubicBezTo>
                    <a:pt x="6183" y="73234"/>
                    <a:pt x="4952" y="75188"/>
                    <a:pt x="3025" y="76178"/>
                  </a:cubicBezTo>
                  <a:cubicBezTo>
                    <a:pt x="2971" y="76178"/>
                    <a:pt x="2944" y="76232"/>
                    <a:pt x="2944" y="76285"/>
                  </a:cubicBezTo>
                  <a:cubicBezTo>
                    <a:pt x="2891" y="78266"/>
                    <a:pt x="1820" y="80086"/>
                    <a:pt x="80" y="81076"/>
                  </a:cubicBezTo>
                  <a:cubicBezTo>
                    <a:pt x="27" y="81130"/>
                    <a:pt x="0" y="81183"/>
                    <a:pt x="54" y="81264"/>
                  </a:cubicBezTo>
                  <a:cubicBezTo>
                    <a:pt x="70" y="81297"/>
                    <a:pt x="107" y="81320"/>
                    <a:pt x="146" y="81320"/>
                  </a:cubicBezTo>
                  <a:cubicBezTo>
                    <a:pt x="169" y="81320"/>
                    <a:pt x="194" y="81311"/>
                    <a:pt x="214" y="81290"/>
                  </a:cubicBezTo>
                  <a:cubicBezTo>
                    <a:pt x="2007" y="80273"/>
                    <a:pt x="3105" y="78427"/>
                    <a:pt x="3185" y="76366"/>
                  </a:cubicBezTo>
                  <a:cubicBezTo>
                    <a:pt x="5193" y="75322"/>
                    <a:pt x="6424" y="73314"/>
                    <a:pt x="6424" y="71066"/>
                  </a:cubicBezTo>
                  <a:cubicBezTo>
                    <a:pt x="6424" y="68818"/>
                    <a:pt x="5193" y="66784"/>
                    <a:pt x="3185" y="65766"/>
                  </a:cubicBezTo>
                  <a:cubicBezTo>
                    <a:pt x="3132" y="63786"/>
                    <a:pt x="2088" y="61992"/>
                    <a:pt x="402" y="60922"/>
                  </a:cubicBezTo>
                  <a:cubicBezTo>
                    <a:pt x="2088" y="59878"/>
                    <a:pt x="3132" y="58085"/>
                    <a:pt x="3185" y="56104"/>
                  </a:cubicBezTo>
                  <a:cubicBezTo>
                    <a:pt x="5193" y="55060"/>
                    <a:pt x="6424" y="53053"/>
                    <a:pt x="6424" y="50804"/>
                  </a:cubicBezTo>
                  <a:cubicBezTo>
                    <a:pt x="6424" y="48556"/>
                    <a:pt x="5193" y="46522"/>
                    <a:pt x="3185" y="45505"/>
                  </a:cubicBezTo>
                  <a:cubicBezTo>
                    <a:pt x="3185" y="43604"/>
                    <a:pt x="2088" y="41731"/>
                    <a:pt x="402" y="40660"/>
                  </a:cubicBezTo>
                  <a:cubicBezTo>
                    <a:pt x="1927" y="39723"/>
                    <a:pt x="3319" y="37903"/>
                    <a:pt x="3212" y="35816"/>
                  </a:cubicBezTo>
                  <a:cubicBezTo>
                    <a:pt x="5193" y="34799"/>
                    <a:pt x="6424" y="32764"/>
                    <a:pt x="6424" y="30543"/>
                  </a:cubicBezTo>
                  <a:cubicBezTo>
                    <a:pt x="6424" y="28295"/>
                    <a:pt x="5193" y="26260"/>
                    <a:pt x="3185" y="25243"/>
                  </a:cubicBezTo>
                  <a:cubicBezTo>
                    <a:pt x="3105" y="23236"/>
                    <a:pt x="2061" y="21443"/>
                    <a:pt x="402" y="20399"/>
                  </a:cubicBezTo>
                  <a:cubicBezTo>
                    <a:pt x="2088" y="19328"/>
                    <a:pt x="3185" y="17454"/>
                    <a:pt x="3185" y="15608"/>
                  </a:cubicBezTo>
                  <a:cubicBezTo>
                    <a:pt x="3185" y="15608"/>
                    <a:pt x="3185" y="15581"/>
                    <a:pt x="3185" y="15554"/>
                  </a:cubicBezTo>
                  <a:cubicBezTo>
                    <a:pt x="5193" y="14537"/>
                    <a:pt x="6424" y="12503"/>
                    <a:pt x="6424" y="10255"/>
                  </a:cubicBezTo>
                  <a:cubicBezTo>
                    <a:pt x="6424" y="8033"/>
                    <a:pt x="5193" y="5999"/>
                    <a:pt x="3185" y="4982"/>
                  </a:cubicBezTo>
                  <a:lnTo>
                    <a:pt x="3185" y="4955"/>
                  </a:lnTo>
                  <a:cubicBezTo>
                    <a:pt x="3185" y="3028"/>
                    <a:pt x="2007" y="1074"/>
                    <a:pt x="214" y="30"/>
                  </a:cubicBezTo>
                  <a:cubicBezTo>
                    <a:pt x="194" y="10"/>
                    <a:pt x="169" y="1"/>
                    <a:pt x="1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42"/>
            <p:cNvSpPr/>
            <p:nvPr/>
          </p:nvSpPr>
          <p:spPr>
            <a:xfrm>
              <a:off x="1146800" y="818875"/>
              <a:ext cx="159950" cy="2032875"/>
            </a:xfrm>
            <a:custGeom>
              <a:avLst/>
              <a:gdLst/>
              <a:ahLst/>
              <a:cxnLst/>
              <a:rect l="l" t="t" r="r" b="b"/>
              <a:pathLst>
                <a:path w="6398" h="81315" extrusionOk="0">
                  <a:moveTo>
                    <a:pt x="123" y="1"/>
                  </a:moveTo>
                  <a:cubicBezTo>
                    <a:pt x="83" y="1"/>
                    <a:pt x="44" y="20"/>
                    <a:pt x="28" y="70"/>
                  </a:cubicBezTo>
                  <a:cubicBezTo>
                    <a:pt x="28" y="70"/>
                    <a:pt x="1" y="97"/>
                    <a:pt x="1" y="124"/>
                  </a:cubicBezTo>
                  <a:cubicBezTo>
                    <a:pt x="1" y="178"/>
                    <a:pt x="28" y="204"/>
                    <a:pt x="81" y="231"/>
                  </a:cubicBezTo>
                  <a:cubicBezTo>
                    <a:pt x="1821" y="1248"/>
                    <a:pt x="2972" y="3175"/>
                    <a:pt x="2918" y="5022"/>
                  </a:cubicBezTo>
                  <a:cubicBezTo>
                    <a:pt x="2918" y="5076"/>
                    <a:pt x="2945" y="5129"/>
                    <a:pt x="2998" y="5156"/>
                  </a:cubicBezTo>
                  <a:cubicBezTo>
                    <a:pt x="4952" y="6119"/>
                    <a:pt x="6157" y="8073"/>
                    <a:pt x="6157" y="10268"/>
                  </a:cubicBezTo>
                  <a:cubicBezTo>
                    <a:pt x="6157" y="12436"/>
                    <a:pt x="4952" y="14390"/>
                    <a:pt x="2998" y="15354"/>
                  </a:cubicBezTo>
                  <a:cubicBezTo>
                    <a:pt x="2945" y="15380"/>
                    <a:pt x="2918" y="15434"/>
                    <a:pt x="2918" y="15487"/>
                  </a:cubicBezTo>
                  <a:cubicBezTo>
                    <a:pt x="2998" y="17334"/>
                    <a:pt x="1848" y="19235"/>
                    <a:pt x="81" y="20278"/>
                  </a:cubicBezTo>
                  <a:cubicBezTo>
                    <a:pt x="54" y="20278"/>
                    <a:pt x="28" y="20305"/>
                    <a:pt x="1" y="20359"/>
                  </a:cubicBezTo>
                  <a:cubicBezTo>
                    <a:pt x="1" y="20412"/>
                    <a:pt x="28" y="20466"/>
                    <a:pt x="81" y="20493"/>
                  </a:cubicBezTo>
                  <a:cubicBezTo>
                    <a:pt x="1794" y="21510"/>
                    <a:pt x="2865" y="23303"/>
                    <a:pt x="2918" y="25310"/>
                  </a:cubicBezTo>
                  <a:cubicBezTo>
                    <a:pt x="2918" y="25364"/>
                    <a:pt x="2945" y="25391"/>
                    <a:pt x="2998" y="25417"/>
                  </a:cubicBezTo>
                  <a:cubicBezTo>
                    <a:pt x="4952" y="26381"/>
                    <a:pt x="6157" y="28362"/>
                    <a:pt x="6157" y="30530"/>
                  </a:cubicBezTo>
                  <a:cubicBezTo>
                    <a:pt x="6157" y="32698"/>
                    <a:pt x="4952" y="34652"/>
                    <a:pt x="2998" y="35642"/>
                  </a:cubicBezTo>
                  <a:cubicBezTo>
                    <a:pt x="2945" y="35642"/>
                    <a:pt x="2918" y="35695"/>
                    <a:pt x="2918" y="35749"/>
                  </a:cubicBezTo>
                  <a:cubicBezTo>
                    <a:pt x="3079" y="37837"/>
                    <a:pt x="1633" y="39630"/>
                    <a:pt x="81" y="40540"/>
                  </a:cubicBezTo>
                  <a:cubicBezTo>
                    <a:pt x="54" y="40540"/>
                    <a:pt x="28" y="40594"/>
                    <a:pt x="1" y="40620"/>
                  </a:cubicBezTo>
                  <a:cubicBezTo>
                    <a:pt x="1" y="40674"/>
                    <a:pt x="28" y="40727"/>
                    <a:pt x="81" y="40754"/>
                  </a:cubicBezTo>
                  <a:cubicBezTo>
                    <a:pt x="1821" y="41771"/>
                    <a:pt x="2918" y="43645"/>
                    <a:pt x="2918" y="45545"/>
                  </a:cubicBezTo>
                  <a:cubicBezTo>
                    <a:pt x="2918" y="45545"/>
                    <a:pt x="2918" y="45545"/>
                    <a:pt x="2918" y="45572"/>
                  </a:cubicBezTo>
                  <a:cubicBezTo>
                    <a:pt x="2918" y="45626"/>
                    <a:pt x="2945" y="45652"/>
                    <a:pt x="2998" y="45679"/>
                  </a:cubicBezTo>
                  <a:cubicBezTo>
                    <a:pt x="4952" y="46669"/>
                    <a:pt x="6157" y="48623"/>
                    <a:pt x="6157" y="50791"/>
                  </a:cubicBezTo>
                  <a:cubicBezTo>
                    <a:pt x="6157" y="52959"/>
                    <a:pt x="4952" y="54913"/>
                    <a:pt x="2998" y="55904"/>
                  </a:cubicBezTo>
                  <a:cubicBezTo>
                    <a:pt x="2945" y="55930"/>
                    <a:pt x="2918" y="55957"/>
                    <a:pt x="2918" y="56011"/>
                  </a:cubicBezTo>
                  <a:cubicBezTo>
                    <a:pt x="2891" y="57991"/>
                    <a:pt x="1821" y="59785"/>
                    <a:pt x="81" y="60802"/>
                  </a:cubicBezTo>
                  <a:cubicBezTo>
                    <a:pt x="54" y="60828"/>
                    <a:pt x="28" y="60855"/>
                    <a:pt x="1" y="60882"/>
                  </a:cubicBezTo>
                  <a:cubicBezTo>
                    <a:pt x="1" y="60935"/>
                    <a:pt x="28" y="60989"/>
                    <a:pt x="81" y="61016"/>
                  </a:cubicBezTo>
                  <a:cubicBezTo>
                    <a:pt x="1821" y="62033"/>
                    <a:pt x="2891" y="63826"/>
                    <a:pt x="2918" y="65834"/>
                  </a:cubicBezTo>
                  <a:cubicBezTo>
                    <a:pt x="2918" y="65887"/>
                    <a:pt x="2945" y="65914"/>
                    <a:pt x="2998" y="65941"/>
                  </a:cubicBezTo>
                  <a:cubicBezTo>
                    <a:pt x="4952" y="66931"/>
                    <a:pt x="6157" y="68885"/>
                    <a:pt x="6157" y="71053"/>
                  </a:cubicBezTo>
                  <a:cubicBezTo>
                    <a:pt x="6157" y="73221"/>
                    <a:pt x="4952" y="75175"/>
                    <a:pt x="2998" y="76165"/>
                  </a:cubicBezTo>
                  <a:cubicBezTo>
                    <a:pt x="2945" y="76192"/>
                    <a:pt x="2918" y="76219"/>
                    <a:pt x="2918" y="76272"/>
                  </a:cubicBezTo>
                  <a:cubicBezTo>
                    <a:pt x="2891" y="78280"/>
                    <a:pt x="1821" y="80073"/>
                    <a:pt x="81" y="81090"/>
                  </a:cubicBezTo>
                  <a:cubicBezTo>
                    <a:pt x="28" y="81117"/>
                    <a:pt x="1" y="81197"/>
                    <a:pt x="28" y="81251"/>
                  </a:cubicBezTo>
                  <a:cubicBezTo>
                    <a:pt x="47" y="81290"/>
                    <a:pt x="95" y="81315"/>
                    <a:pt x="151" y="81315"/>
                  </a:cubicBezTo>
                  <a:cubicBezTo>
                    <a:pt x="172" y="81315"/>
                    <a:pt x="193" y="81311"/>
                    <a:pt x="215" y="81304"/>
                  </a:cubicBezTo>
                  <a:cubicBezTo>
                    <a:pt x="1981" y="80260"/>
                    <a:pt x="3106" y="78413"/>
                    <a:pt x="3186" y="76352"/>
                  </a:cubicBezTo>
                  <a:cubicBezTo>
                    <a:pt x="5167" y="75309"/>
                    <a:pt x="6398" y="73301"/>
                    <a:pt x="6398" y="71053"/>
                  </a:cubicBezTo>
                  <a:cubicBezTo>
                    <a:pt x="6398" y="68805"/>
                    <a:pt x="5167" y="66797"/>
                    <a:pt x="3186" y="65753"/>
                  </a:cubicBezTo>
                  <a:cubicBezTo>
                    <a:pt x="3106" y="63773"/>
                    <a:pt x="2062" y="61979"/>
                    <a:pt x="375" y="60909"/>
                  </a:cubicBezTo>
                  <a:cubicBezTo>
                    <a:pt x="2062" y="59865"/>
                    <a:pt x="3106" y="58072"/>
                    <a:pt x="3186" y="56091"/>
                  </a:cubicBezTo>
                  <a:cubicBezTo>
                    <a:pt x="5167" y="55047"/>
                    <a:pt x="6398" y="53040"/>
                    <a:pt x="6398" y="50791"/>
                  </a:cubicBezTo>
                  <a:cubicBezTo>
                    <a:pt x="6398" y="48543"/>
                    <a:pt x="5167" y="46536"/>
                    <a:pt x="3186" y="45492"/>
                  </a:cubicBezTo>
                  <a:cubicBezTo>
                    <a:pt x="3159" y="43591"/>
                    <a:pt x="2088" y="41718"/>
                    <a:pt x="375" y="40647"/>
                  </a:cubicBezTo>
                  <a:cubicBezTo>
                    <a:pt x="1901" y="39710"/>
                    <a:pt x="3293" y="37890"/>
                    <a:pt x="3186" y="35829"/>
                  </a:cubicBezTo>
                  <a:cubicBezTo>
                    <a:pt x="5167" y="34785"/>
                    <a:pt x="6398" y="32751"/>
                    <a:pt x="6398" y="30530"/>
                  </a:cubicBezTo>
                  <a:cubicBezTo>
                    <a:pt x="6398" y="28281"/>
                    <a:pt x="5167" y="26247"/>
                    <a:pt x="3186" y="25230"/>
                  </a:cubicBezTo>
                  <a:cubicBezTo>
                    <a:pt x="3079" y="23223"/>
                    <a:pt x="2062" y="21429"/>
                    <a:pt x="375" y="20386"/>
                  </a:cubicBezTo>
                  <a:cubicBezTo>
                    <a:pt x="2088" y="19315"/>
                    <a:pt x="3186" y="17415"/>
                    <a:pt x="3186" y="15541"/>
                  </a:cubicBezTo>
                  <a:cubicBezTo>
                    <a:pt x="5167" y="14524"/>
                    <a:pt x="6398" y="12490"/>
                    <a:pt x="6398" y="10268"/>
                  </a:cubicBezTo>
                  <a:cubicBezTo>
                    <a:pt x="6398" y="8020"/>
                    <a:pt x="5167" y="5986"/>
                    <a:pt x="3186" y="4969"/>
                  </a:cubicBezTo>
                  <a:lnTo>
                    <a:pt x="3186" y="4942"/>
                  </a:lnTo>
                  <a:cubicBezTo>
                    <a:pt x="3186" y="3041"/>
                    <a:pt x="1981" y="1061"/>
                    <a:pt x="188" y="17"/>
                  </a:cubicBezTo>
                  <a:cubicBezTo>
                    <a:pt x="169" y="7"/>
                    <a:pt x="145" y="1"/>
                    <a:pt x="1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42"/>
            <p:cNvSpPr/>
            <p:nvPr/>
          </p:nvSpPr>
          <p:spPr>
            <a:xfrm>
              <a:off x="992900" y="566950"/>
              <a:ext cx="160625" cy="2033000"/>
            </a:xfrm>
            <a:custGeom>
              <a:avLst/>
              <a:gdLst/>
              <a:ahLst/>
              <a:cxnLst/>
              <a:rect l="l" t="t" r="r" b="b"/>
              <a:pathLst>
                <a:path w="6425" h="81320" extrusionOk="0">
                  <a:moveTo>
                    <a:pt x="145" y="1"/>
                  </a:moveTo>
                  <a:cubicBezTo>
                    <a:pt x="104" y="1"/>
                    <a:pt x="60" y="24"/>
                    <a:pt x="27" y="57"/>
                  </a:cubicBezTo>
                  <a:cubicBezTo>
                    <a:pt x="27" y="84"/>
                    <a:pt x="27" y="110"/>
                    <a:pt x="27" y="137"/>
                  </a:cubicBezTo>
                  <a:cubicBezTo>
                    <a:pt x="27" y="164"/>
                    <a:pt x="54" y="217"/>
                    <a:pt x="81" y="244"/>
                  </a:cubicBezTo>
                  <a:cubicBezTo>
                    <a:pt x="1821" y="1261"/>
                    <a:pt x="2972" y="3188"/>
                    <a:pt x="2945" y="5035"/>
                  </a:cubicBezTo>
                  <a:cubicBezTo>
                    <a:pt x="2945" y="5089"/>
                    <a:pt x="2972" y="5142"/>
                    <a:pt x="2998" y="5169"/>
                  </a:cubicBezTo>
                  <a:cubicBezTo>
                    <a:pt x="4952" y="6133"/>
                    <a:pt x="6157" y="8086"/>
                    <a:pt x="6157" y="10255"/>
                  </a:cubicBezTo>
                  <a:cubicBezTo>
                    <a:pt x="6157" y="12449"/>
                    <a:pt x="4952" y="14403"/>
                    <a:pt x="2998" y="15367"/>
                  </a:cubicBezTo>
                  <a:cubicBezTo>
                    <a:pt x="2972" y="15394"/>
                    <a:pt x="2945" y="15447"/>
                    <a:pt x="2945" y="15501"/>
                  </a:cubicBezTo>
                  <a:cubicBezTo>
                    <a:pt x="2998" y="17347"/>
                    <a:pt x="1847" y="19248"/>
                    <a:pt x="108" y="20292"/>
                  </a:cubicBezTo>
                  <a:cubicBezTo>
                    <a:pt x="54" y="20292"/>
                    <a:pt x="27" y="20318"/>
                    <a:pt x="27" y="20372"/>
                  </a:cubicBezTo>
                  <a:cubicBezTo>
                    <a:pt x="1" y="20425"/>
                    <a:pt x="27" y="20479"/>
                    <a:pt x="81" y="20506"/>
                  </a:cubicBezTo>
                  <a:cubicBezTo>
                    <a:pt x="1794" y="21496"/>
                    <a:pt x="2865" y="23289"/>
                    <a:pt x="2945" y="25324"/>
                  </a:cubicBezTo>
                  <a:cubicBezTo>
                    <a:pt x="2945" y="25350"/>
                    <a:pt x="2972" y="25404"/>
                    <a:pt x="2998" y="25431"/>
                  </a:cubicBezTo>
                  <a:cubicBezTo>
                    <a:pt x="4952" y="26394"/>
                    <a:pt x="6157" y="28348"/>
                    <a:pt x="6157" y="30543"/>
                  </a:cubicBezTo>
                  <a:cubicBezTo>
                    <a:pt x="6157" y="32711"/>
                    <a:pt x="4952" y="34665"/>
                    <a:pt x="2998" y="35628"/>
                  </a:cubicBezTo>
                  <a:cubicBezTo>
                    <a:pt x="2972" y="35655"/>
                    <a:pt x="2945" y="35709"/>
                    <a:pt x="2945" y="35762"/>
                  </a:cubicBezTo>
                  <a:cubicBezTo>
                    <a:pt x="3105" y="37823"/>
                    <a:pt x="1633" y="39643"/>
                    <a:pt x="108" y="40553"/>
                  </a:cubicBezTo>
                  <a:cubicBezTo>
                    <a:pt x="54" y="40553"/>
                    <a:pt x="27" y="40580"/>
                    <a:pt x="27" y="40633"/>
                  </a:cubicBezTo>
                  <a:cubicBezTo>
                    <a:pt x="1" y="40687"/>
                    <a:pt x="27" y="40741"/>
                    <a:pt x="81" y="40767"/>
                  </a:cubicBezTo>
                  <a:cubicBezTo>
                    <a:pt x="1821" y="41784"/>
                    <a:pt x="2945" y="43658"/>
                    <a:pt x="2945" y="45532"/>
                  </a:cubicBezTo>
                  <a:cubicBezTo>
                    <a:pt x="2945" y="45558"/>
                    <a:pt x="2945" y="45558"/>
                    <a:pt x="2945" y="45585"/>
                  </a:cubicBezTo>
                  <a:cubicBezTo>
                    <a:pt x="2945" y="45612"/>
                    <a:pt x="2972" y="45665"/>
                    <a:pt x="2998" y="45692"/>
                  </a:cubicBezTo>
                  <a:cubicBezTo>
                    <a:pt x="4952" y="46656"/>
                    <a:pt x="6157" y="48636"/>
                    <a:pt x="6157" y="50804"/>
                  </a:cubicBezTo>
                  <a:cubicBezTo>
                    <a:pt x="6157" y="52972"/>
                    <a:pt x="4952" y="54926"/>
                    <a:pt x="2998" y="55917"/>
                  </a:cubicBezTo>
                  <a:cubicBezTo>
                    <a:pt x="2972" y="55917"/>
                    <a:pt x="2945" y="55970"/>
                    <a:pt x="2945" y="56024"/>
                  </a:cubicBezTo>
                  <a:cubicBezTo>
                    <a:pt x="2891" y="58004"/>
                    <a:pt x="1821" y="59798"/>
                    <a:pt x="108" y="60815"/>
                  </a:cubicBezTo>
                  <a:cubicBezTo>
                    <a:pt x="54" y="60815"/>
                    <a:pt x="27" y="60868"/>
                    <a:pt x="27" y="60895"/>
                  </a:cubicBezTo>
                  <a:cubicBezTo>
                    <a:pt x="1" y="60949"/>
                    <a:pt x="27" y="61002"/>
                    <a:pt x="81" y="61029"/>
                  </a:cubicBezTo>
                  <a:cubicBezTo>
                    <a:pt x="1821" y="62046"/>
                    <a:pt x="2891" y="63839"/>
                    <a:pt x="2945" y="65847"/>
                  </a:cubicBezTo>
                  <a:cubicBezTo>
                    <a:pt x="2945" y="65900"/>
                    <a:pt x="2972" y="65927"/>
                    <a:pt x="2998" y="65954"/>
                  </a:cubicBezTo>
                  <a:cubicBezTo>
                    <a:pt x="4952" y="66944"/>
                    <a:pt x="6157" y="68898"/>
                    <a:pt x="6157" y="71066"/>
                  </a:cubicBezTo>
                  <a:cubicBezTo>
                    <a:pt x="6157" y="73234"/>
                    <a:pt x="4952" y="75188"/>
                    <a:pt x="2998" y="76178"/>
                  </a:cubicBezTo>
                  <a:cubicBezTo>
                    <a:pt x="2972" y="76178"/>
                    <a:pt x="2945" y="76232"/>
                    <a:pt x="2945" y="76285"/>
                  </a:cubicBezTo>
                  <a:cubicBezTo>
                    <a:pt x="2891" y="78266"/>
                    <a:pt x="1821" y="80086"/>
                    <a:pt x="81" y="81076"/>
                  </a:cubicBezTo>
                  <a:cubicBezTo>
                    <a:pt x="27" y="81130"/>
                    <a:pt x="1" y="81183"/>
                    <a:pt x="27" y="81264"/>
                  </a:cubicBezTo>
                  <a:cubicBezTo>
                    <a:pt x="60" y="81297"/>
                    <a:pt x="104" y="81320"/>
                    <a:pt x="145" y="81320"/>
                  </a:cubicBezTo>
                  <a:cubicBezTo>
                    <a:pt x="170" y="81320"/>
                    <a:pt x="194" y="81311"/>
                    <a:pt x="215" y="81290"/>
                  </a:cubicBezTo>
                  <a:cubicBezTo>
                    <a:pt x="2008" y="80273"/>
                    <a:pt x="3105" y="78427"/>
                    <a:pt x="3186" y="76366"/>
                  </a:cubicBezTo>
                  <a:cubicBezTo>
                    <a:pt x="5193" y="75322"/>
                    <a:pt x="6424" y="73314"/>
                    <a:pt x="6424" y="71066"/>
                  </a:cubicBezTo>
                  <a:cubicBezTo>
                    <a:pt x="6424" y="68818"/>
                    <a:pt x="5193" y="66784"/>
                    <a:pt x="3186" y="65766"/>
                  </a:cubicBezTo>
                  <a:cubicBezTo>
                    <a:pt x="3105" y="63786"/>
                    <a:pt x="2088" y="61992"/>
                    <a:pt x="402" y="60922"/>
                  </a:cubicBezTo>
                  <a:cubicBezTo>
                    <a:pt x="2088" y="59878"/>
                    <a:pt x="3105" y="58085"/>
                    <a:pt x="3186" y="56104"/>
                  </a:cubicBezTo>
                  <a:cubicBezTo>
                    <a:pt x="5193" y="55060"/>
                    <a:pt x="6424" y="53053"/>
                    <a:pt x="6424" y="50804"/>
                  </a:cubicBezTo>
                  <a:cubicBezTo>
                    <a:pt x="6424" y="48556"/>
                    <a:pt x="5193" y="46522"/>
                    <a:pt x="3186" y="45505"/>
                  </a:cubicBezTo>
                  <a:cubicBezTo>
                    <a:pt x="3159" y="43604"/>
                    <a:pt x="2088" y="41731"/>
                    <a:pt x="402" y="40660"/>
                  </a:cubicBezTo>
                  <a:cubicBezTo>
                    <a:pt x="1901" y="39723"/>
                    <a:pt x="3320" y="37877"/>
                    <a:pt x="3186" y="35816"/>
                  </a:cubicBezTo>
                  <a:cubicBezTo>
                    <a:pt x="5193" y="34799"/>
                    <a:pt x="6424" y="32764"/>
                    <a:pt x="6424" y="30543"/>
                  </a:cubicBezTo>
                  <a:cubicBezTo>
                    <a:pt x="6424" y="28295"/>
                    <a:pt x="5193" y="26260"/>
                    <a:pt x="3186" y="25243"/>
                  </a:cubicBezTo>
                  <a:cubicBezTo>
                    <a:pt x="3105" y="23236"/>
                    <a:pt x="2062" y="21443"/>
                    <a:pt x="402" y="20399"/>
                  </a:cubicBezTo>
                  <a:cubicBezTo>
                    <a:pt x="2088" y="19328"/>
                    <a:pt x="3186" y="17454"/>
                    <a:pt x="3186" y="15608"/>
                  </a:cubicBezTo>
                  <a:cubicBezTo>
                    <a:pt x="3186" y="15608"/>
                    <a:pt x="3186" y="15581"/>
                    <a:pt x="3186" y="15554"/>
                  </a:cubicBezTo>
                  <a:cubicBezTo>
                    <a:pt x="5193" y="14537"/>
                    <a:pt x="6424" y="12503"/>
                    <a:pt x="6424" y="10255"/>
                  </a:cubicBezTo>
                  <a:cubicBezTo>
                    <a:pt x="6424" y="8033"/>
                    <a:pt x="5193" y="5999"/>
                    <a:pt x="3186" y="4982"/>
                  </a:cubicBezTo>
                  <a:lnTo>
                    <a:pt x="3186" y="4955"/>
                  </a:lnTo>
                  <a:cubicBezTo>
                    <a:pt x="3186" y="3028"/>
                    <a:pt x="2008" y="1074"/>
                    <a:pt x="215" y="30"/>
                  </a:cubicBezTo>
                  <a:cubicBezTo>
                    <a:pt x="194" y="10"/>
                    <a:pt x="170" y="1"/>
                    <a:pt x="1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42"/>
            <p:cNvSpPr/>
            <p:nvPr/>
          </p:nvSpPr>
          <p:spPr>
            <a:xfrm>
              <a:off x="839675" y="818875"/>
              <a:ext cx="159950" cy="2032875"/>
            </a:xfrm>
            <a:custGeom>
              <a:avLst/>
              <a:gdLst/>
              <a:ahLst/>
              <a:cxnLst/>
              <a:rect l="l" t="t" r="r" b="b"/>
              <a:pathLst>
                <a:path w="6398" h="81315" extrusionOk="0">
                  <a:moveTo>
                    <a:pt x="122" y="1"/>
                  </a:moveTo>
                  <a:cubicBezTo>
                    <a:pt x="83" y="1"/>
                    <a:pt x="44" y="20"/>
                    <a:pt x="27" y="70"/>
                  </a:cubicBezTo>
                  <a:cubicBezTo>
                    <a:pt x="0" y="70"/>
                    <a:pt x="0" y="97"/>
                    <a:pt x="0" y="124"/>
                  </a:cubicBezTo>
                  <a:cubicBezTo>
                    <a:pt x="0" y="178"/>
                    <a:pt x="27" y="204"/>
                    <a:pt x="54" y="231"/>
                  </a:cubicBezTo>
                  <a:cubicBezTo>
                    <a:pt x="1794" y="1248"/>
                    <a:pt x="2971" y="3175"/>
                    <a:pt x="2918" y="5022"/>
                  </a:cubicBezTo>
                  <a:cubicBezTo>
                    <a:pt x="2918" y="5076"/>
                    <a:pt x="2945" y="5129"/>
                    <a:pt x="2998" y="5156"/>
                  </a:cubicBezTo>
                  <a:cubicBezTo>
                    <a:pt x="4925" y="6119"/>
                    <a:pt x="6156" y="8073"/>
                    <a:pt x="6156" y="10268"/>
                  </a:cubicBezTo>
                  <a:cubicBezTo>
                    <a:pt x="6156" y="12436"/>
                    <a:pt x="4925" y="14390"/>
                    <a:pt x="2998" y="15354"/>
                  </a:cubicBezTo>
                  <a:cubicBezTo>
                    <a:pt x="2945" y="15380"/>
                    <a:pt x="2918" y="15434"/>
                    <a:pt x="2918" y="15487"/>
                  </a:cubicBezTo>
                  <a:cubicBezTo>
                    <a:pt x="2971" y="17334"/>
                    <a:pt x="1847" y="19235"/>
                    <a:pt x="81" y="20278"/>
                  </a:cubicBezTo>
                  <a:cubicBezTo>
                    <a:pt x="54" y="20278"/>
                    <a:pt x="27" y="20305"/>
                    <a:pt x="0" y="20359"/>
                  </a:cubicBezTo>
                  <a:cubicBezTo>
                    <a:pt x="0" y="20412"/>
                    <a:pt x="27" y="20466"/>
                    <a:pt x="54" y="20493"/>
                  </a:cubicBezTo>
                  <a:cubicBezTo>
                    <a:pt x="1794" y="21510"/>
                    <a:pt x="2864" y="23303"/>
                    <a:pt x="2918" y="25310"/>
                  </a:cubicBezTo>
                  <a:cubicBezTo>
                    <a:pt x="2918" y="25364"/>
                    <a:pt x="2945" y="25391"/>
                    <a:pt x="2998" y="25417"/>
                  </a:cubicBezTo>
                  <a:cubicBezTo>
                    <a:pt x="4925" y="26381"/>
                    <a:pt x="6156" y="28362"/>
                    <a:pt x="6156" y="30530"/>
                  </a:cubicBezTo>
                  <a:cubicBezTo>
                    <a:pt x="6156" y="32698"/>
                    <a:pt x="4925" y="34652"/>
                    <a:pt x="2998" y="35642"/>
                  </a:cubicBezTo>
                  <a:cubicBezTo>
                    <a:pt x="2945" y="35642"/>
                    <a:pt x="2918" y="35695"/>
                    <a:pt x="2918" y="35749"/>
                  </a:cubicBezTo>
                  <a:cubicBezTo>
                    <a:pt x="3078" y="37837"/>
                    <a:pt x="1606" y="39630"/>
                    <a:pt x="81" y="40540"/>
                  </a:cubicBezTo>
                  <a:cubicBezTo>
                    <a:pt x="54" y="40540"/>
                    <a:pt x="27" y="40594"/>
                    <a:pt x="0" y="40620"/>
                  </a:cubicBezTo>
                  <a:cubicBezTo>
                    <a:pt x="0" y="40674"/>
                    <a:pt x="27" y="40727"/>
                    <a:pt x="54" y="40754"/>
                  </a:cubicBezTo>
                  <a:cubicBezTo>
                    <a:pt x="1794" y="41771"/>
                    <a:pt x="2918" y="43645"/>
                    <a:pt x="2918" y="45545"/>
                  </a:cubicBezTo>
                  <a:cubicBezTo>
                    <a:pt x="2918" y="45545"/>
                    <a:pt x="2918" y="45545"/>
                    <a:pt x="2918" y="45572"/>
                  </a:cubicBezTo>
                  <a:cubicBezTo>
                    <a:pt x="2918" y="45626"/>
                    <a:pt x="2945" y="45652"/>
                    <a:pt x="2998" y="45679"/>
                  </a:cubicBezTo>
                  <a:cubicBezTo>
                    <a:pt x="4925" y="46669"/>
                    <a:pt x="6156" y="48623"/>
                    <a:pt x="6156" y="50791"/>
                  </a:cubicBezTo>
                  <a:cubicBezTo>
                    <a:pt x="6156" y="52959"/>
                    <a:pt x="4925" y="54913"/>
                    <a:pt x="2998" y="55904"/>
                  </a:cubicBezTo>
                  <a:cubicBezTo>
                    <a:pt x="2945" y="55930"/>
                    <a:pt x="2918" y="55957"/>
                    <a:pt x="2918" y="56011"/>
                  </a:cubicBezTo>
                  <a:cubicBezTo>
                    <a:pt x="2864" y="57991"/>
                    <a:pt x="1820" y="59785"/>
                    <a:pt x="81" y="60802"/>
                  </a:cubicBezTo>
                  <a:cubicBezTo>
                    <a:pt x="54" y="60828"/>
                    <a:pt x="27" y="60855"/>
                    <a:pt x="0" y="60882"/>
                  </a:cubicBezTo>
                  <a:cubicBezTo>
                    <a:pt x="0" y="60935"/>
                    <a:pt x="27" y="60989"/>
                    <a:pt x="54" y="61016"/>
                  </a:cubicBezTo>
                  <a:cubicBezTo>
                    <a:pt x="1794" y="62033"/>
                    <a:pt x="2864" y="63826"/>
                    <a:pt x="2918" y="65834"/>
                  </a:cubicBezTo>
                  <a:cubicBezTo>
                    <a:pt x="2918" y="65887"/>
                    <a:pt x="2945" y="65914"/>
                    <a:pt x="2998" y="65941"/>
                  </a:cubicBezTo>
                  <a:cubicBezTo>
                    <a:pt x="4925" y="66931"/>
                    <a:pt x="6156" y="68885"/>
                    <a:pt x="6156" y="71053"/>
                  </a:cubicBezTo>
                  <a:cubicBezTo>
                    <a:pt x="6156" y="73221"/>
                    <a:pt x="4925" y="75175"/>
                    <a:pt x="2998" y="76165"/>
                  </a:cubicBezTo>
                  <a:cubicBezTo>
                    <a:pt x="2945" y="76192"/>
                    <a:pt x="2918" y="76219"/>
                    <a:pt x="2918" y="76272"/>
                  </a:cubicBezTo>
                  <a:cubicBezTo>
                    <a:pt x="2864" y="78280"/>
                    <a:pt x="1794" y="80073"/>
                    <a:pt x="81" y="81090"/>
                  </a:cubicBezTo>
                  <a:cubicBezTo>
                    <a:pt x="0" y="81117"/>
                    <a:pt x="0" y="81197"/>
                    <a:pt x="27" y="81251"/>
                  </a:cubicBezTo>
                  <a:cubicBezTo>
                    <a:pt x="47" y="81290"/>
                    <a:pt x="95" y="81315"/>
                    <a:pt x="140" y="81315"/>
                  </a:cubicBezTo>
                  <a:cubicBezTo>
                    <a:pt x="157" y="81315"/>
                    <a:pt x="173" y="81311"/>
                    <a:pt x="188" y="81304"/>
                  </a:cubicBezTo>
                  <a:cubicBezTo>
                    <a:pt x="1981" y="80260"/>
                    <a:pt x="3105" y="78413"/>
                    <a:pt x="3159" y="76352"/>
                  </a:cubicBezTo>
                  <a:cubicBezTo>
                    <a:pt x="5166" y="75309"/>
                    <a:pt x="6397" y="73301"/>
                    <a:pt x="6397" y="71053"/>
                  </a:cubicBezTo>
                  <a:cubicBezTo>
                    <a:pt x="6397" y="68805"/>
                    <a:pt x="5166" y="66797"/>
                    <a:pt x="3159" y="65753"/>
                  </a:cubicBezTo>
                  <a:cubicBezTo>
                    <a:pt x="3105" y="63773"/>
                    <a:pt x="2061" y="61979"/>
                    <a:pt x="375" y="60909"/>
                  </a:cubicBezTo>
                  <a:cubicBezTo>
                    <a:pt x="2061" y="59865"/>
                    <a:pt x="3105" y="58072"/>
                    <a:pt x="3159" y="56091"/>
                  </a:cubicBezTo>
                  <a:cubicBezTo>
                    <a:pt x="5166" y="55047"/>
                    <a:pt x="6397" y="53040"/>
                    <a:pt x="6397" y="50791"/>
                  </a:cubicBezTo>
                  <a:cubicBezTo>
                    <a:pt x="6397" y="48543"/>
                    <a:pt x="5166" y="46536"/>
                    <a:pt x="3159" y="45492"/>
                  </a:cubicBezTo>
                  <a:cubicBezTo>
                    <a:pt x="3159" y="43591"/>
                    <a:pt x="2061" y="41718"/>
                    <a:pt x="375" y="40647"/>
                  </a:cubicBezTo>
                  <a:cubicBezTo>
                    <a:pt x="1901" y="39710"/>
                    <a:pt x="3292" y="37890"/>
                    <a:pt x="3185" y="35829"/>
                  </a:cubicBezTo>
                  <a:cubicBezTo>
                    <a:pt x="5166" y="34785"/>
                    <a:pt x="6397" y="32751"/>
                    <a:pt x="6397" y="30530"/>
                  </a:cubicBezTo>
                  <a:cubicBezTo>
                    <a:pt x="6397" y="28281"/>
                    <a:pt x="5166" y="26247"/>
                    <a:pt x="3159" y="25230"/>
                  </a:cubicBezTo>
                  <a:cubicBezTo>
                    <a:pt x="3078" y="23223"/>
                    <a:pt x="2035" y="21429"/>
                    <a:pt x="375" y="20386"/>
                  </a:cubicBezTo>
                  <a:cubicBezTo>
                    <a:pt x="2061" y="19315"/>
                    <a:pt x="3159" y="17441"/>
                    <a:pt x="3159" y="15595"/>
                  </a:cubicBezTo>
                  <a:cubicBezTo>
                    <a:pt x="3159" y="15595"/>
                    <a:pt x="3159" y="15568"/>
                    <a:pt x="3159" y="15541"/>
                  </a:cubicBezTo>
                  <a:cubicBezTo>
                    <a:pt x="5166" y="14524"/>
                    <a:pt x="6397" y="12490"/>
                    <a:pt x="6397" y="10268"/>
                  </a:cubicBezTo>
                  <a:cubicBezTo>
                    <a:pt x="6397" y="8020"/>
                    <a:pt x="5166" y="5986"/>
                    <a:pt x="3159" y="4969"/>
                  </a:cubicBezTo>
                  <a:lnTo>
                    <a:pt x="3159" y="4942"/>
                  </a:lnTo>
                  <a:cubicBezTo>
                    <a:pt x="3159" y="3041"/>
                    <a:pt x="1981" y="1061"/>
                    <a:pt x="188" y="17"/>
                  </a:cubicBezTo>
                  <a:cubicBezTo>
                    <a:pt x="168" y="7"/>
                    <a:pt x="145" y="1"/>
                    <a:pt x="1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42"/>
            <p:cNvSpPr/>
            <p:nvPr/>
          </p:nvSpPr>
          <p:spPr>
            <a:xfrm>
              <a:off x="685775" y="566950"/>
              <a:ext cx="159950" cy="2033000"/>
            </a:xfrm>
            <a:custGeom>
              <a:avLst/>
              <a:gdLst/>
              <a:ahLst/>
              <a:cxnLst/>
              <a:rect l="l" t="t" r="r" b="b"/>
              <a:pathLst>
                <a:path w="6398" h="81320" extrusionOk="0">
                  <a:moveTo>
                    <a:pt x="119" y="1"/>
                  </a:moveTo>
                  <a:cubicBezTo>
                    <a:pt x="81" y="1"/>
                    <a:pt x="44" y="24"/>
                    <a:pt x="27" y="57"/>
                  </a:cubicBezTo>
                  <a:cubicBezTo>
                    <a:pt x="27" y="84"/>
                    <a:pt x="0" y="110"/>
                    <a:pt x="0" y="137"/>
                  </a:cubicBezTo>
                  <a:cubicBezTo>
                    <a:pt x="0" y="164"/>
                    <a:pt x="27" y="217"/>
                    <a:pt x="81" y="244"/>
                  </a:cubicBezTo>
                  <a:cubicBezTo>
                    <a:pt x="1820" y="1261"/>
                    <a:pt x="2944" y="3188"/>
                    <a:pt x="2918" y="5035"/>
                  </a:cubicBezTo>
                  <a:cubicBezTo>
                    <a:pt x="2918" y="5089"/>
                    <a:pt x="2944" y="5142"/>
                    <a:pt x="2998" y="5169"/>
                  </a:cubicBezTo>
                  <a:cubicBezTo>
                    <a:pt x="4952" y="6133"/>
                    <a:pt x="6156" y="8086"/>
                    <a:pt x="6156" y="10255"/>
                  </a:cubicBezTo>
                  <a:cubicBezTo>
                    <a:pt x="6156" y="12449"/>
                    <a:pt x="4952" y="14403"/>
                    <a:pt x="2998" y="15367"/>
                  </a:cubicBezTo>
                  <a:cubicBezTo>
                    <a:pt x="2944" y="15394"/>
                    <a:pt x="2918" y="15447"/>
                    <a:pt x="2918" y="15501"/>
                  </a:cubicBezTo>
                  <a:cubicBezTo>
                    <a:pt x="2998" y="17347"/>
                    <a:pt x="1847" y="19248"/>
                    <a:pt x="81" y="20292"/>
                  </a:cubicBezTo>
                  <a:cubicBezTo>
                    <a:pt x="54" y="20292"/>
                    <a:pt x="27" y="20318"/>
                    <a:pt x="27" y="20372"/>
                  </a:cubicBezTo>
                  <a:cubicBezTo>
                    <a:pt x="0" y="20425"/>
                    <a:pt x="27" y="20479"/>
                    <a:pt x="81" y="20506"/>
                  </a:cubicBezTo>
                  <a:cubicBezTo>
                    <a:pt x="1794" y="21496"/>
                    <a:pt x="2864" y="23316"/>
                    <a:pt x="2918" y="25324"/>
                  </a:cubicBezTo>
                  <a:cubicBezTo>
                    <a:pt x="2918" y="25350"/>
                    <a:pt x="2944" y="25404"/>
                    <a:pt x="2998" y="25431"/>
                  </a:cubicBezTo>
                  <a:cubicBezTo>
                    <a:pt x="4952" y="26394"/>
                    <a:pt x="6156" y="28348"/>
                    <a:pt x="6156" y="30543"/>
                  </a:cubicBezTo>
                  <a:cubicBezTo>
                    <a:pt x="6156" y="32711"/>
                    <a:pt x="4952" y="34665"/>
                    <a:pt x="2998" y="35628"/>
                  </a:cubicBezTo>
                  <a:cubicBezTo>
                    <a:pt x="2944" y="35655"/>
                    <a:pt x="2918" y="35709"/>
                    <a:pt x="2918" y="35762"/>
                  </a:cubicBezTo>
                  <a:cubicBezTo>
                    <a:pt x="3078" y="37823"/>
                    <a:pt x="1633" y="39643"/>
                    <a:pt x="81" y="40553"/>
                  </a:cubicBezTo>
                  <a:cubicBezTo>
                    <a:pt x="54" y="40553"/>
                    <a:pt x="27" y="40580"/>
                    <a:pt x="27" y="40633"/>
                  </a:cubicBezTo>
                  <a:cubicBezTo>
                    <a:pt x="0" y="40687"/>
                    <a:pt x="27" y="40741"/>
                    <a:pt x="81" y="40767"/>
                  </a:cubicBezTo>
                  <a:cubicBezTo>
                    <a:pt x="1820" y="41784"/>
                    <a:pt x="2918" y="43658"/>
                    <a:pt x="2918" y="45532"/>
                  </a:cubicBezTo>
                  <a:cubicBezTo>
                    <a:pt x="2918" y="45558"/>
                    <a:pt x="2918" y="45558"/>
                    <a:pt x="2918" y="45585"/>
                  </a:cubicBezTo>
                  <a:cubicBezTo>
                    <a:pt x="2918" y="45612"/>
                    <a:pt x="2944" y="45665"/>
                    <a:pt x="2998" y="45692"/>
                  </a:cubicBezTo>
                  <a:cubicBezTo>
                    <a:pt x="4952" y="46656"/>
                    <a:pt x="6156" y="48636"/>
                    <a:pt x="6156" y="50804"/>
                  </a:cubicBezTo>
                  <a:cubicBezTo>
                    <a:pt x="6156" y="52972"/>
                    <a:pt x="4952" y="54926"/>
                    <a:pt x="2998" y="55917"/>
                  </a:cubicBezTo>
                  <a:cubicBezTo>
                    <a:pt x="2944" y="55917"/>
                    <a:pt x="2918" y="55970"/>
                    <a:pt x="2918" y="56024"/>
                  </a:cubicBezTo>
                  <a:cubicBezTo>
                    <a:pt x="2891" y="58004"/>
                    <a:pt x="1820" y="59798"/>
                    <a:pt x="81" y="60815"/>
                  </a:cubicBezTo>
                  <a:cubicBezTo>
                    <a:pt x="54" y="60815"/>
                    <a:pt x="27" y="60868"/>
                    <a:pt x="27" y="60895"/>
                  </a:cubicBezTo>
                  <a:cubicBezTo>
                    <a:pt x="0" y="60949"/>
                    <a:pt x="27" y="61002"/>
                    <a:pt x="81" y="61029"/>
                  </a:cubicBezTo>
                  <a:cubicBezTo>
                    <a:pt x="1820" y="62046"/>
                    <a:pt x="2891" y="63839"/>
                    <a:pt x="2918" y="65847"/>
                  </a:cubicBezTo>
                  <a:cubicBezTo>
                    <a:pt x="2918" y="65900"/>
                    <a:pt x="2944" y="65927"/>
                    <a:pt x="2998" y="65954"/>
                  </a:cubicBezTo>
                  <a:cubicBezTo>
                    <a:pt x="4952" y="66944"/>
                    <a:pt x="6156" y="68898"/>
                    <a:pt x="6156" y="71066"/>
                  </a:cubicBezTo>
                  <a:cubicBezTo>
                    <a:pt x="6156" y="73234"/>
                    <a:pt x="4952" y="75188"/>
                    <a:pt x="2998" y="76178"/>
                  </a:cubicBezTo>
                  <a:cubicBezTo>
                    <a:pt x="2944" y="76178"/>
                    <a:pt x="2918" y="76232"/>
                    <a:pt x="2918" y="76285"/>
                  </a:cubicBezTo>
                  <a:cubicBezTo>
                    <a:pt x="2891" y="78293"/>
                    <a:pt x="1820" y="80086"/>
                    <a:pt x="81" y="81076"/>
                  </a:cubicBezTo>
                  <a:cubicBezTo>
                    <a:pt x="27" y="81130"/>
                    <a:pt x="0" y="81183"/>
                    <a:pt x="27" y="81264"/>
                  </a:cubicBezTo>
                  <a:cubicBezTo>
                    <a:pt x="60" y="81297"/>
                    <a:pt x="93" y="81320"/>
                    <a:pt x="133" y="81320"/>
                  </a:cubicBezTo>
                  <a:cubicBezTo>
                    <a:pt x="157" y="81320"/>
                    <a:pt x="184" y="81311"/>
                    <a:pt x="214" y="81290"/>
                  </a:cubicBezTo>
                  <a:cubicBezTo>
                    <a:pt x="2008" y="80273"/>
                    <a:pt x="3105" y="78427"/>
                    <a:pt x="3185" y="76366"/>
                  </a:cubicBezTo>
                  <a:cubicBezTo>
                    <a:pt x="5166" y="75322"/>
                    <a:pt x="6397" y="73314"/>
                    <a:pt x="6397" y="71066"/>
                  </a:cubicBezTo>
                  <a:cubicBezTo>
                    <a:pt x="6397" y="68818"/>
                    <a:pt x="5166" y="66784"/>
                    <a:pt x="3185" y="65766"/>
                  </a:cubicBezTo>
                  <a:cubicBezTo>
                    <a:pt x="3105" y="63786"/>
                    <a:pt x="2061" y="61992"/>
                    <a:pt x="375" y="60922"/>
                  </a:cubicBezTo>
                  <a:cubicBezTo>
                    <a:pt x="2061" y="59878"/>
                    <a:pt x="3105" y="58085"/>
                    <a:pt x="3185" y="56104"/>
                  </a:cubicBezTo>
                  <a:cubicBezTo>
                    <a:pt x="5166" y="55060"/>
                    <a:pt x="6397" y="53053"/>
                    <a:pt x="6397" y="50804"/>
                  </a:cubicBezTo>
                  <a:cubicBezTo>
                    <a:pt x="6397" y="48556"/>
                    <a:pt x="5166" y="46522"/>
                    <a:pt x="3185" y="45505"/>
                  </a:cubicBezTo>
                  <a:cubicBezTo>
                    <a:pt x="3159" y="43604"/>
                    <a:pt x="2088" y="41731"/>
                    <a:pt x="375" y="40660"/>
                  </a:cubicBezTo>
                  <a:cubicBezTo>
                    <a:pt x="1901" y="39723"/>
                    <a:pt x="3292" y="37903"/>
                    <a:pt x="3185" y="35816"/>
                  </a:cubicBezTo>
                  <a:cubicBezTo>
                    <a:pt x="5166" y="34799"/>
                    <a:pt x="6397" y="32764"/>
                    <a:pt x="6397" y="30543"/>
                  </a:cubicBezTo>
                  <a:cubicBezTo>
                    <a:pt x="6397" y="28295"/>
                    <a:pt x="5166" y="26260"/>
                    <a:pt x="3185" y="25243"/>
                  </a:cubicBezTo>
                  <a:cubicBezTo>
                    <a:pt x="3078" y="23236"/>
                    <a:pt x="2061" y="21443"/>
                    <a:pt x="375" y="20399"/>
                  </a:cubicBezTo>
                  <a:cubicBezTo>
                    <a:pt x="2088" y="19328"/>
                    <a:pt x="3185" y="17401"/>
                    <a:pt x="3185" y="15554"/>
                  </a:cubicBezTo>
                  <a:cubicBezTo>
                    <a:pt x="5166" y="14537"/>
                    <a:pt x="6397" y="12503"/>
                    <a:pt x="6397" y="10255"/>
                  </a:cubicBezTo>
                  <a:cubicBezTo>
                    <a:pt x="6397" y="8033"/>
                    <a:pt x="5166" y="5999"/>
                    <a:pt x="3185" y="4982"/>
                  </a:cubicBezTo>
                  <a:lnTo>
                    <a:pt x="3185" y="4955"/>
                  </a:lnTo>
                  <a:cubicBezTo>
                    <a:pt x="3185" y="3028"/>
                    <a:pt x="1981" y="1074"/>
                    <a:pt x="188" y="30"/>
                  </a:cubicBezTo>
                  <a:cubicBezTo>
                    <a:pt x="167" y="10"/>
                    <a:pt x="143" y="1"/>
                    <a:pt x="1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42"/>
            <p:cNvSpPr/>
            <p:nvPr/>
          </p:nvSpPr>
          <p:spPr>
            <a:xfrm>
              <a:off x="531875" y="818875"/>
              <a:ext cx="160600" cy="2032875"/>
            </a:xfrm>
            <a:custGeom>
              <a:avLst/>
              <a:gdLst/>
              <a:ahLst/>
              <a:cxnLst/>
              <a:rect l="l" t="t" r="r" b="b"/>
              <a:pathLst>
                <a:path w="6424" h="81315" extrusionOk="0">
                  <a:moveTo>
                    <a:pt x="147" y="1"/>
                  </a:moveTo>
                  <a:cubicBezTo>
                    <a:pt x="106" y="1"/>
                    <a:pt x="61" y="20"/>
                    <a:pt x="27" y="70"/>
                  </a:cubicBezTo>
                  <a:cubicBezTo>
                    <a:pt x="27" y="70"/>
                    <a:pt x="27" y="97"/>
                    <a:pt x="27" y="124"/>
                  </a:cubicBezTo>
                  <a:cubicBezTo>
                    <a:pt x="27" y="178"/>
                    <a:pt x="54" y="204"/>
                    <a:pt x="80" y="231"/>
                  </a:cubicBezTo>
                  <a:cubicBezTo>
                    <a:pt x="1820" y="1248"/>
                    <a:pt x="2971" y="3175"/>
                    <a:pt x="2944" y="5022"/>
                  </a:cubicBezTo>
                  <a:cubicBezTo>
                    <a:pt x="2944" y="5076"/>
                    <a:pt x="2971" y="5129"/>
                    <a:pt x="2998" y="5156"/>
                  </a:cubicBezTo>
                  <a:cubicBezTo>
                    <a:pt x="4952" y="6119"/>
                    <a:pt x="6156" y="8073"/>
                    <a:pt x="6156" y="10268"/>
                  </a:cubicBezTo>
                  <a:cubicBezTo>
                    <a:pt x="6156" y="12436"/>
                    <a:pt x="4952" y="14390"/>
                    <a:pt x="2998" y="15354"/>
                  </a:cubicBezTo>
                  <a:cubicBezTo>
                    <a:pt x="2971" y="15380"/>
                    <a:pt x="2944" y="15461"/>
                    <a:pt x="2944" y="15487"/>
                  </a:cubicBezTo>
                  <a:cubicBezTo>
                    <a:pt x="2998" y="17334"/>
                    <a:pt x="1847" y="19235"/>
                    <a:pt x="107" y="20278"/>
                  </a:cubicBezTo>
                  <a:cubicBezTo>
                    <a:pt x="54" y="20278"/>
                    <a:pt x="27" y="20305"/>
                    <a:pt x="27" y="20359"/>
                  </a:cubicBezTo>
                  <a:cubicBezTo>
                    <a:pt x="0" y="20412"/>
                    <a:pt x="27" y="20466"/>
                    <a:pt x="80" y="20493"/>
                  </a:cubicBezTo>
                  <a:cubicBezTo>
                    <a:pt x="1793" y="21510"/>
                    <a:pt x="2864" y="23303"/>
                    <a:pt x="2944" y="25310"/>
                  </a:cubicBezTo>
                  <a:cubicBezTo>
                    <a:pt x="2944" y="25364"/>
                    <a:pt x="2971" y="25391"/>
                    <a:pt x="2998" y="25417"/>
                  </a:cubicBezTo>
                  <a:cubicBezTo>
                    <a:pt x="4952" y="26381"/>
                    <a:pt x="6156" y="28362"/>
                    <a:pt x="6156" y="30530"/>
                  </a:cubicBezTo>
                  <a:cubicBezTo>
                    <a:pt x="6156" y="32698"/>
                    <a:pt x="4952" y="34652"/>
                    <a:pt x="2998" y="35642"/>
                  </a:cubicBezTo>
                  <a:cubicBezTo>
                    <a:pt x="2971" y="35642"/>
                    <a:pt x="2944" y="35695"/>
                    <a:pt x="2944" y="35749"/>
                  </a:cubicBezTo>
                  <a:cubicBezTo>
                    <a:pt x="3105" y="37837"/>
                    <a:pt x="1633" y="39630"/>
                    <a:pt x="107" y="40540"/>
                  </a:cubicBezTo>
                  <a:cubicBezTo>
                    <a:pt x="54" y="40540"/>
                    <a:pt x="27" y="40594"/>
                    <a:pt x="27" y="40620"/>
                  </a:cubicBezTo>
                  <a:cubicBezTo>
                    <a:pt x="0" y="40674"/>
                    <a:pt x="27" y="40727"/>
                    <a:pt x="80" y="40754"/>
                  </a:cubicBezTo>
                  <a:cubicBezTo>
                    <a:pt x="1820" y="41771"/>
                    <a:pt x="2944" y="43645"/>
                    <a:pt x="2944" y="45545"/>
                  </a:cubicBezTo>
                  <a:cubicBezTo>
                    <a:pt x="2944" y="45545"/>
                    <a:pt x="2944" y="45545"/>
                    <a:pt x="2944" y="45572"/>
                  </a:cubicBezTo>
                  <a:cubicBezTo>
                    <a:pt x="2944" y="45626"/>
                    <a:pt x="2971" y="45652"/>
                    <a:pt x="2998" y="45679"/>
                  </a:cubicBezTo>
                  <a:cubicBezTo>
                    <a:pt x="4952" y="46669"/>
                    <a:pt x="6156" y="48623"/>
                    <a:pt x="6156" y="50791"/>
                  </a:cubicBezTo>
                  <a:cubicBezTo>
                    <a:pt x="6156" y="52959"/>
                    <a:pt x="4952" y="54913"/>
                    <a:pt x="2998" y="55904"/>
                  </a:cubicBezTo>
                  <a:cubicBezTo>
                    <a:pt x="2971" y="55930"/>
                    <a:pt x="2944" y="55957"/>
                    <a:pt x="2944" y="56011"/>
                  </a:cubicBezTo>
                  <a:cubicBezTo>
                    <a:pt x="2891" y="57991"/>
                    <a:pt x="1820" y="59785"/>
                    <a:pt x="107" y="60802"/>
                  </a:cubicBezTo>
                  <a:cubicBezTo>
                    <a:pt x="54" y="60828"/>
                    <a:pt x="27" y="60855"/>
                    <a:pt x="27" y="60882"/>
                  </a:cubicBezTo>
                  <a:cubicBezTo>
                    <a:pt x="0" y="60935"/>
                    <a:pt x="27" y="60989"/>
                    <a:pt x="80" y="61016"/>
                  </a:cubicBezTo>
                  <a:cubicBezTo>
                    <a:pt x="1820" y="62033"/>
                    <a:pt x="2891" y="63826"/>
                    <a:pt x="2944" y="65834"/>
                  </a:cubicBezTo>
                  <a:cubicBezTo>
                    <a:pt x="2944" y="65887"/>
                    <a:pt x="2971" y="65914"/>
                    <a:pt x="2998" y="65941"/>
                  </a:cubicBezTo>
                  <a:cubicBezTo>
                    <a:pt x="4952" y="66931"/>
                    <a:pt x="6156" y="68885"/>
                    <a:pt x="6156" y="71053"/>
                  </a:cubicBezTo>
                  <a:cubicBezTo>
                    <a:pt x="6156" y="73221"/>
                    <a:pt x="4952" y="75175"/>
                    <a:pt x="2998" y="76165"/>
                  </a:cubicBezTo>
                  <a:cubicBezTo>
                    <a:pt x="2971" y="76192"/>
                    <a:pt x="2944" y="76219"/>
                    <a:pt x="2944" y="76272"/>
                  </a:cubicBezTo>
                  <a:cubicBezTo>
                    <a:pt x="2891" y="78280"/>
                    <a:pt x="1820" y="80073"/>
                    <a:pt x="80" y="81090"/>
                  </a:cubicBezTo>
                  <a:cubicBezTo>
                    <a:pt x="27" y="81117"/>
                    <a:pt x="0" y="81197"/>
                    <a:pt x="54" y="81251"/>
                  </a:cubicBezTo>
                  <a:cubicBezTo>
                    <a:pt x="73" y="81290"/>
                    <a:pt x="122" y="81315"/>
                    <a:pt x="167" y="81315"/>
                  </a:cubicBezTo>
                  <a:cubicBezTo>
                    <a:pt x="184" y="81315"/>
                    <a:pt x="200" y="81311"/>
                    <a:pt x="214" y="81304"/>
                  </a:cubicBezTo>
                  <a:cubicBezTo>
                    <a:pt x="2008" y="80260"/>
                    <a:pt x="3105" y="78413"/>
                    <a:pt x="3185" y="76352"/>
                  </a:cubicBezTo>
                  <a:cubicBezTo>
                    <a:pt x="5193" y="75309"/>
                    <a:pt x="6424" y="73301"/>
                    <a:pt x="6424" y="71053"/>
                  </a:cubicBezTo>
                  <a:cubicBezTo>
                    <a:pt x="6424" y="68805"/>
                    <a:pt x="5193" y="66797"/>
                    <a:pt x="3185" y="65753"/>
                  </a:cubicBezTo>
                  <a:cubicBezTo>
                    <a:pt x="3105" y="63773"/>
                    <a:pt x="2088" y="61979"/>
                    <a:pt x="402" y="60909"/>
                  </a:cubicBezTo>
                  <a:cubicBezTo>
                    <a:pt x="2088" y="59865"/>
                    <a:pt x="3105" y="58072"/>
                    <a:pt x="3185" y="56091"/>
                  </a:cubicBezTo>
                  <a:cubicBezTo>
                    <a:pt x="5193" y="55047"/>
                    <a:pt x="6424" y="53040"/>
                    <a:pt x="6424" y="50791"/>
                  </a:cubicBezTo>
                  <a:cubicBezTo>
                    <a:pt x="6424" y="48543"/>
                    <a:pt x="5193" y="46536"/>
                    <a:pt x="3185" y="45492"/>
                  </a:cubicBezTo>
                  <a:cubicBezTo>
                    <a:pt x="3185" y="43591"/>
                    <a:pt x="2088" y="41718"/>
                    <a:pt x="402" y="40647"/>
                  </a:cubicBezTo>
                  <a:cubicBezTo>
                    <a:pt x="1900" y="39710"/>
                    <a:pt x="3319" y="37890"/>
                    <a:pt x="3185" y="35829"/>
                  </a:cubicBezTo>
                  <a:cubicBezTo>
                    <a:pt x="5193" y="34785"/>
                    <a:pt x="6424" y="32751"/>
                    <a:pt x="6424" y="30530"/>
                  </a:cubicBezTo>
                  <a:cubicBezTo>
                    <a:pt x="6424" y="28281"/>
                    <a:pt x="5193" y="26247"/>
                    <a:pt x="3185" y="25230"/>
                  </a:cubicBezTo>
                  <a:cubicBezTo>
                    <a:pt x="3105" y="23223"/>
                    <a:pt x="2061" y="21429"/>
                    <a:pt x="402" y="20386"/>
                  </a:cubicBezTo>
                  <a:cubicBezTo>
                    <a:pt x="2088" y="19315"/>
                    <a:pt x="3185" y="17441"/>
                    <a:pt x="3185" y="15595"/>
                  </a:cubicBezTo>
                  <a:cubicBezTo>
                    <a:pt x="3185" y="15595"/>
                    <a:pt x="3185" y="15568"/>
                    <a:pt x="3185" y="15541"/>
                  </a:cubicBezTo>
                  <a:cubicBezTo>
                    <a:pt x="5193" y="14524"/>
                    <a:pt x="6424" y="12490"/>
                    <a:pt x="6424" y="10268"/>
                  </a:cubicBezTo>
                  <a:cubicBezTo>
                    <a:pt x="6424" y="8020"/>
                    <a:pt x="5193" y="5986"/>
                    <a:pt x="3185" y="4969"/>
                  </a:cubicBezTo>
                  <a:lnTo>
                    <a:pt x="3185" y="4942"/>
                  </a:lnTo>
                  <a:cubicBezTo>
                    <a:pt x="3185" y="3041"/>
                    <a:pt x="2008" y="1061"/>
                    <a:pt x="214" y="17"/>
                  </a:cubicBezTo>
                  <a:cubicBezTo>
                    <a:pt x="195" y="7"/>
                    <a:pt x="171" y="1"/>
                    <a:pt x="1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42"/>
            <p:cNvSpPr/>
            <p:nvPr/>
          </p:nvSpPr>
          <p:spPr>
            <a:xfrm>
              <a:off x="378625" y="566950"/>
              <a:ext cx="159950" cy="2033000"/>
            </a:xfrm>
            <a:custGeom>
              <a:avLst/>
              <a:gdLst/>
              <a:ahLst/>
              <a:cxnLst/>
              <a:rect l="l" t="t" r="r" b="b"/>
              <a:pathLst>
                <a:path w="6398" h="81320" extrusionOk="0">
                  <a:moveTo>
                    <a:pt x="120" y="1"/>
                  </a:moveTo>
                  <a:cubicBezTo>
                    <a:pt x="81" y="1"/>
                    <a:pt x="44" y="24"/>
                    <a:pt x="28" y="57"/>
                  </a:cubicBezTo>
                  <a:cubicBezTo>
                    <a:pt x="1" y="84"/>
                    <a:pt x="1" y="110"/>
                    <a:pt x="1" y="137"/>
                  </a:cubicBezTo>
                  <a:cubicBezTo>
                    <a:pt x="1" y="164"/>
                    <a:pt x="28" y="217"/>
                    <a:pt x="54" y="244"/>
                  </a:cubicBezTo>
                  <a:cubicBezTo>
                    <a:pt x="1821" y="1261"/>
                    <a:pt x="2972" y="3188"/>
                    <a:pt x="2918" y="5035"/>
                  </a:cubicBezTo>
                  <a:cubicBezTo>
                    <a:pt x="2918" y="5116"/>
                    <a:pt x="2945" y="5142"/>
                    <a:pt x="2999" y="5169"/>
                  </a:cubicBezTo>
                  <a:cubicBezTo>
                    <a:pt x="4952" y="6133"/>
                    <a:pt x="6157" y="8086"/>
                    <a:pt x="6157" y="10255"/>
                  </a:cubicBezTo>
                  <a:cubicBezTo>
                    <a:pt x="6157" y="12449"/>
                    <a:pt x="4952" y="14403"/>
                    <a:pt x="2999" y="15367"/>
                  </a:cubicBezTo>
                  <a:cubicBezTo>
                    <a:pt x="2945" y="15394"/>
                    <a:pt x="2918" y="15447"/>
                    <a:pt x="2918" y="15501"/>
                  </a:cubicBezTo>
                  <a:cubicBezTo>
                    <a:pt x="2972" y="17347"/>
                    <a:pt x="1848" y="19248"/>
                    <a:pt x="81" y="20292"/>
                  </a:cubicBezTo>
                  <a:cubicBezTo>
                    <a:pt x="54" y="20292"/>
                    <a:pt x="28" y="20318"/>
                    <a:pt x="1" y="20372"/>
                  </a:cubicBezTo>
                  <a:cubicBezTo>
                    <a:pt x="1" y="20425"/>
                    <a:pt x="28" y="20479"/>
                    <a:pt x="54" y="20506"/>
                  </a:cubicBezTo>
                  <a:cubicBezTo>
                    <a:pt x="1794" y="21496"/>
                    <a:pt x="2865" y="23316"/>
                    <a:pt x="2918" y="25324"/>
                  </a:cubicBezTo>
                  <a:cubicBezTo>
                    <a:pt x="2918" y="25350"/>
                    <a:pt x="2945" y="25404"/>
                    <a:pt x="2999" y="25431"/>
                  </a:cubicBezTo>
                  <a:cubicBezTo>
                    <a:pt x="4952" y="26394"/>
                    <a:pt x="6157" y="28348"/>
                    <a:pt x="6157" y="30543"/>
                  </a:cubicBezTo>
                  <a:cubicBezTo>
                    <a:pt x="6157" y="32711"/>
                    <a:pt x="4952" y="34665"/>
                    <a:pt x="2999" y="35628"/>
                  </a:cubicBezTo>
                  <a:cubicBezTo>
                    <a:pt x="2945" y="35655"/>
                    <a:pt x="2918" y="35709"/>
                    <a:pt x="2918" y="35762"/>
                  </a:cubicBezTo>
                  <a:cubicBezTo>
                    <a:pt x="3079" y="37823"/>
                    <a:pt x="1607" y="39643"/>
                    <a:pt x="81" y="40553"/>
                  </a:cubicBezTo>
                  <a:cubicBezTo>
                    <a:pt x="54" y="40553"/>
                    <a:pt x="28" y="40580"/>
                    <a:pt x="1" y="40633"/>
                  </a:cubicBezTo>
                  <a:cubicBezTo>
                    <a:pt x="1" y="40687"/>
                    <a:pt x="28" y="40741"/>
                    <a:pt x="54" y="40767"/>
                  </a:cubicBezTo>
                  <a:cubicBezTo>
                    <a:pt x="1794" y="41784"/>
                    <a:pt x="2918" y="43658"/>
                    <a:pt x="2918" y="45532"/>
                  </a:cubicBezTo>
                  <a:cubicBezTo>
                    <a:pt x="2918" y="45558"/>
                    <a:pt x="2918" y="45558"/>
                    <a:pt x="2918" y="45585"/>
                  </a:cubicBezTo>
                  <a:cubicBezTo>
                    <a:pt x="2918" y="45612"/>
                    <a:pt x="2945" y="45665"/>
                    <a:pt x="2999" y="45692"/>
                  </a:cubicBezTo>
                  <a:cubicBezTo>
                    <a:pt x="4952" y="46656"/>
                    <a:pt x="6157" y="48636"/>
                    <a:pt x="6157" y="50804"/>
                  </a:cubicBezTo>
                  <a:cubicBezTo>
                    <a:pt x="6157" y="52972"/>
                    <a:pt x="4952" y="54926"/>
                    <a:pt x="2999" y="55917"/>
                  </a:cubicBezTo>
                  <a:cubicBezTo>
                    <a:pt x="2945" y="55917"/>
                    <a:pt x="2918" y="55970"/>
                    <a:pt x="2918" y="56024"/>
                  </a:cubicBezTo>
                  <a:cubicBezTo>
                    <a:pt x="2865" y="58004"/>
                    <a:pt x="1821" y="59798"/>
                    <a:pt x="81" y="60815"/>
                  </a:cubicBezTo>
                  <a:cubicBezTo>
                    <a:pt x="54" y="60815"/>
                    <a:pt x="28" y="60868"/>
                    <a:pt x="1" y="60895"/>
                  </a:cubicBezTo>
                  <a:cubicBezTo>
                    <a:pt x="1" y="60949"/>
                    <a:pt x="28" y="61002"/>
                    <a:pt x="54" y="61029"/>
                  </a:cubicBezTo>
                  <a:cubicBezTo>
                    <a:pt x="1794" y="62046"/>
                    <a:pt x="2865" y="63839"/>
                    <a:pt x="2918" y="65847"/>
                  </a:cubicBezTo>
                  <a:cubicBezTo>
                    <a:pt x="2918" y="65900"/>
                    <a:pt x="2945" y="65927"/>
                    <a:pt x="2999" y="65954"/>
                  </a:cubicBezTo>
                  <a:cubicBezTo>
                    <a:pt x="4952" y="66944"/>
                    <a:pt x="6157" y="68898"/>
                    <a:pt x="6157" y="71066"/>
                  </a:cubicBezTo>
                  <a:cubicBezTo>
                    <a:pt x="6157" y="73234"/>
                    <a:pt x="4952" y="75188"/>
                    <a:pt x="2999" y="76178"/>
                  </a:cubicBezTo>
                  <a:cubicBezTo>
                    <a:pt x="2945" y="76178"/>
                    <a:pt x="2918" y="76232"/>
                    <a:pt x="2918" y="76285"/>
                  </a:cubicBezTo>
                  <a:cubicBezTo>
                    <a:pt x="2865" y="78293"/>
                    <a:pt x="1821" y="80086"/>
                    <a:pt x="81" y="81076"/>
                  </a:cubicBezTo>
                  <a:cubicBezTo>
                    <a:pt x="1" y="81130"/>
                    <a:pt x="1" y="81183"/>
                    <a:pt x="28" y="81264"/>
                  </a:cubicBezTo>
                  <a:cubicBezTo>
                    <a:pt x="44" y="81297"/>
                    <a:pt x="81" y="81320"/>
                    <a:pt x="120" y="81320"/>
                  </a:cubicBezTo>
                  <a:cubicBezTo>
                    <a:pt x="143" y="81320"/>
                    <a:pt x="168" y="81311"/>
                    <a:pt x="188" y="81290"/>
                  </a:cubicBezTo>
                  <a:cubicBezTo>
                    <a:pt x="1981" y="80273"/>
                    <a:pt x="3106" y="78427"/>
                    <a:pt x="3159" y="76366"/>
                  </a:cubicBezTo>
                  <a:cubicBezTo>
                    <a:pt x="5167" y="75322"/>
                    <a:pt x="6398" y="73314"/>
                    <a:pt x="6398" y="71066"/>
                  </a:cubicBezTo>
                  <a:cubicBezTo>
                    <a:pt x="6398" y="68818"/>
                    <a:pt x="5167" y="66784"/>
                    <a:pt x="3159" y="65766"/>
                  </a:cubicBezTo>
                  <a:cubicBezTo>
                    <a:pt x="3106" y="63786"/>
                    <a:pt x="2062" y="61992"/>
                    <a:pt x="376" y="60922"/>
                  </a:cubicBezTo>
                  <a:cubicBezTo>
                    <a:pt x="2062" y="59878"/>
                    <a:pt x="3106" y="58085"/>
                    <a:pt x="3159" y="56104"/>
                  </a:cubicBezTo>
                  <a:cubicBezTo>
                    <a:pt x="5167" y="55060"/>
                    <a:pt x="6398" y="53053"/>
                    <a:pt x="6398" y="50804"/>
                  </a:cubicBezTo>
                  <a:cubicBezTo>
                    <a:pt x="6398" y="48556"/>
                    <a:pt x="5167" y="46522"/>
                    <a:pt x="3159" y="45505"/>
                  </a:cubicBezTo>
                  <a:cubicBezTo>
                    <a:pt x="3159" y="43604"/>
                    <a:pt x="2062" y="41731"/>
                    <a:pt x="376" y="40660"/>
                  </a:cubicBezTo>
                  <a:cubicBezTo>
                    <a:pt x="1901" y="39723"/>
                    <a:pt x="3293" y="37903"/>
                    <a:pt x="3186" y="35816"/>
                  </a:cubicBezTo>
                  <a:cubicBezTo>
                    <a:pt x="5167" y="34799"/>
                    <a:pt x="6398" y="32764"/>
                    <a:pt x="6398" y="30543"/>
                  </a:cubicBezTo>
                  <a:cubicBezTo>
                    <a:pt x="6398" y="28295"/>
                    <a:pt x="5167" y="26260"/>
                    <a:pt x="3159" y="25243"/>
                  </a:cubicBezTo>
                  <a:cubicBezTo>
                    <a:pt x="3079" y="23236"/>
                    <a:pt x="2035" y="21443"/>
                    <a:pt x="376" y="20399"/>
                  </a:cubicBezTo>
                  <a:cubicBezTo>
                    <a:pt x="2089" y="19328"/>
                    <a:pt x="3186" y="17401"/>
                    <a:pt x="3186" y="15554"/>
                  </a:cubicBezTo>
                  <a:cubicBezTo>
                    <a:pt x="5167" y="14537"/>
                    <a:pt x="6398" y="12503"/>
                    <a:pt x="6398" y="10255"/>
                  </a:cubicBezTo>
                  <a:cubicBezTo>
                    <a:pt x="6398" y="8033"/>
                    <a:pt x="5167" y="5999"/>
                    <a:pt x="3186" y="4982"/>
                  </a:cubicBezTo>
                  <a:lnTo>
                    <a:pt x="3186" y="4955"/>
                  </a:lnTo>
                  <a:cubicBezTo>
                    <a:pt x="3186" y="3028"/>
                    <a:pt x="1981" y="1074"/>
                    <a:pt x="188" y="30"/>
                  </a:cubicBezTo>
                  <a:cubicBezTo>
                    <a:pt x="168" y="10"/>
                    <a:pt x="143" y="1"/>
                    <a:pt x="1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42"/>
            <p:cNvSpPr/>
            <p:nvPr/>
          </p:nvSpPr>
          <p:spPr>
            <a:xfrm>
              <a:off x="224725" y="818875"/>
              <a:ext cx="159950" cy="2032875"/>
            </a:xfrm>
            <a:custGeom>
              <a:avLst/>
              <a:gdLst/>
              <a:ahLst/>
              <a:cxnLst/>
              <a:rect l="l" t="t" r="r" b="b"/>
              <a:pathLst>
                <a:path w="6398" h="81315" extrusionOk="0">
                  <a:moveTo>
                    <a:pt x="129" y="1"/>
                  </a:moveTo>
                  <a:cubicBezTo>
                    <a:pt x="83" y="1"/>
                    <a:pt x="44" y="20"/>
                    <a:pt x="27" y="70"/>
                  </a:cubicBezTo>
                  <a:cubicBezTo>
                    <a:pt x="27" y="70"/>
                    <a:pt x="1" y="97"/>
                    <a:pt x="1" y="124"/>
                  </a:cubicBezTo>
                  <a:cubicBezTo>
                    <a:pt x="1" y="178"/>
                    <a:pt x="27" y="204"/>
                    <a:pt x="81" y="231"/>
                  </a:cubicBezTo>
                  <a:cubicBezTo>
                    <a:pt x="1821" y="1248"/>
                    <a:pt x="2972" y="3175"/>
                    <a:pt x="2918" y="5022"/>
                  </a:cubicBezTo>
                  <a:cubicBezTo>
                    <a:pt x="2945" y="5076"/>
                    <a:pt x="2945" y="5129"/>
                    <a:pt x="2998" y="5156"/>
                  </a:cubicBezTo>
                  <a:cubicBezTo>
                    <a:pt x="4952" y="6119"/>
                    <a:pt x="6157" y="8073"/>
                    <a:pt x="6157" y="10268"/>
                  </a:cubicBezTo>
                  <a:cubicBezTo>
                    <a:pt x="6157" y="12436"/>
                    <a:pt x="4952" y="14390"/>
                    <a:pt x="2998" y="15354"/>
                  </a:cubicBezTo>
                  <a:cubicBezTo>
                    <a:pt x="2945" y="15380"/>
                    <a:pt x="2918" y="15461"/>
                    <a:pt x="2918" y="15487"/>
                  </a:cubicBezTo>
                  <a:cubicBezTo>
                    <a:pt x="2998" y="17334"/>
                    <a:pt x="1848" y="19235"/>
                    <a:pt x="108" y="20278"/>
                  </a:cubicBezTo>
                  <a:cubicBezTo>
                    <a:pt x="54" y="20278"/>
                    <a:pt x="27" y="20305"/>
                    <a:pt x="27" y="20359"/>
                  </a:cubicBezTo>
                  <a:cubicBezTo>
                    <a:pt x="1" y="20412"/>
                    <a:pt x="27" y="20466"/>
                    <a:pt x="81" y="20493"/>
                  </a:cubicBezTo>
                  <a:cubicBezTo>
                    <a:pt x="1794" y="21510"/>
                    <a:pt x="2865" y="23303"/>
                    <a:pt x="2918" y="25310"/>
                  </a:cubicBezTo>
                  <a:cubicBezTo>
                    <a:pt x="2945" y="25364"/>
                    <a:pt x="2972" y="25391"/>
                    <a:pt x="2998" y="25417"/>
                  </a:cubicBezTo>
                  <a:cubicBezTo>
                    <a:pt x="4952" y="26381"/>
                    <a:pt x="6157" y="28362"/>
                    <a:pt x="6157" y="30530"/>
                  </a:cubicBezTo>
                  <a:cubicBezTo>
                    <a:pt x="6157" y="32698"/>
                    <a:pt x="4952" y="34652"/>
                    <a:pt x="2998" y="35642"/>
                  </a:cubicBezTo>
                  <a:cubicBezTo>
                    <a:pt x="2945" y="35642"/>
                    <a:pt x="2918" y="35695"/>
                    <a:pt x="2918" y="35749"/>
                  </a:cubicBezTo>
                  <a:cubicBezTo>
                    <a:pt x="3106" y="37837"/>
                    <a:pt x="1633" y="39630"/>
                    <a:pt x="108" y="40540"/>
                  </a:cubicBezTo>
                  <a:cubicBezTo>
                    <a:pt x="54" y="40540"/>
                    <a:pt x="27" y="40594"/>
                    <a:pt x="27" y="40620"/>
                  </a:cubicBezTo>
                  <a:cubicBezTo>
                    <a:pt x="1" y="40674"/>
                    <a:pt x="27" y="40727"/>
                    <a:pt x="81" y="40754"/>
                  </a:cubicBezTo>
                  <a:cubicBezTo>
                    <a:pt x="1821" y="41771"/>
                    <a:pt x="2918" y="43645"/>
                    <a:pt x="2918" y="45545"/>
                  </a:cubicBezTo>
                  <a:cubicBezTo>
                    <a:pt x="2918" y="45545"/>
                    <a:pt x="2918" y="45545"/>
                    <a:pt x="2918" y="45572"/>
                  </a:cubicBezTo>
                  <a:cubicBezTo>
                    <a:pt x="2918" y="45626"/>
                    <a:pt x="2945" y="45652"/>
                    <a:pt x="2998" y="45679"/>
                  </a:cubicBezTo>
                  <a:cubicBezTo>
                    <a:pt x="4952" y="46669"/>
                    <a:pt x="6157" y="48623"/>
                    <a:pt x="6157" y="50791"/>
                  </a:cubicBezTo>
                  <a:cubicBezTo>
                    <a:pt x="6157" y="52959"/>
                    <a:pt x="4952" y="54913"/>
                    <a:pt x="2998" y="55904"/>
                  </a:cubicBezTo>
                  <a:cubicBezTo>
                    <a:pt x="2945" y="55930"/>
                    <a:pt x="2918" y="55957"/>
                    <a:pt x="2918" y="56011"/>
                  </a:cubicBezTo>
                  <a:cubicBezTo>
                    <a:pt x="2891" y="57991"/>
                    <a:pt x="1821" y="59785"/>
                    <a:pt x="108" y="60802"/>
                  </a:cubicBezTo>
                  <a:cubicBezTo>
                    <a:pt x="54" y="60828"/>
                    <a:pt x="27" y="60855"/>
                    <a:pt x="27" y="60882"/>
                  </a:cubicBezTo>
                  <a:cubicBezTo>
                    <a:pt x="1" y="60935"/>
                    <a:pt x="27" y="60989"/>
                    <a:pt x="81" y="61016"/>
                  </a:cubicBezTo>
                  <a:cubicBezTo>
                    <a:pt x="1821" y="62033"/>
                    <a:pt x="2891" y="63826"/>
                    <a:pt x="2918" y="65834"/>
                  </a:cubicBezTo>
                  <a:cubicBezTo>
                    <a:pt x="2918" y="65887"/>
                    <a:pt x="2945" y="65914"/>
                    <a:pt x="2998" y="65941"/>
                  </a:cubicBezTo>
                  <a:cubicBezTo>
                    <a:pt x="4952" y="66931"/>
                    <a:pt x="6157" y="68885"/>
                    <a:pt x="6157" y="71053"/>
                  </a:cubicBezTo>
                  <a:cubicBezTo>
                    <a:pt x="6157" y="73221"/>
                    <a:pt x="4952" y="75175"/>
                    <a:pt x="2998" y="76165"/>
                  </a:cubicBezTo>
                  <a:cubicBezTo>
                    <a:pt x="2945" y="76192"/>
                    <a:pt x="2918" y="76219"/>
                    <a:pt x="2918" y="76272"/>
                  </a:cubicBezTo>
                  <a:cubicBezTo>
                    <a:pt x="2891" y="78280"/>
                    <a:pt x="1821" y="80073"/>
                    <a:pt x="81" y="81090"/>
                  </a:cubicBezTo>
                  <a:cubicBezTo>
                    <a:pt x="27" y="81117"/>
                    <a:pt x="1" y="81197"/>
                    <a:pt x="27" y="81251"/>
                  </a:cubicBezTo>
                  <a:cubicBezTo>
                    <a:pt x="67" y="81290"/>
                    <a:pt x="106" y="81315"/>
                    <a:pt x="156" y="81315"/>
                  </a:cubicBezTo>
                  <a:cubicBezTo>
                    <a:pt x="174" y="81315"/>
                    <a:pt x="193" y="81311"/>
                    <a:pt x="215" y="81304"/>
                  </a:cubicBezTo>
                  <a:cubicBezTo>
                    <a:pt x="2008" y="80260"/>
                    <a:pt x="3106" y="78413"/>
                    <a:pt x="3186" y="76352"/>
                  </a:cubicBezTo>
                  <a:cubicBezTo>
                    <a:pt x="5166" y="75309"/>
                    <a:pt x="6398" y="73301"/>
                    <a:pt x="6398" y="71053"/>
                  </a:cubicBezTo>
                  <a:cubicBezTo>
                    <a:pt x="6398" y="68805"/>
                    <a:pt x="5166" y="66797"/>
                    <a:pt x="3186" y="65753"/>
                  </a:cubicBezTo>
                  <a:cubicBezTo>
                    <a:pt x="3106" y="63773"/>
                    <a:pt x="2062" y="61979"/>
                    <a:pt x="375" y="60909"/>
                  </a:cubicBezTo>
                  <a:cubicBezTo>
                    <a:pt x="2062" y="59865"/>
                    <a:pt x="3106" y="58072"/>
                    <a:pt x="3186" y="56091"/>
                  </a:cubicBezTo>
                  <a:cubicBezTo>
                    <a:pt x="5166" y="55047"/>
                    <a:pt x="6398" y="53040"/>
                    <a:pt x="6398" y="50791"/>
                  </a:cubicBezTo>
                  <a:cubicBezTo>
                    <a:pt x="6398" y="48543"/>
                    <a:pt x="5166" y="46536"/>
                    <a:pt x="3186" y="45492"/>
                  </a:cubicBezTo>
                  <a:cubicBezTo>
                    <a:pt x="3159" y="43591"/>
                    <a:pt x="2088" y="41718"/>
                    <a:pt x="375" y="40647"/>
                  </a:cubicBezTo>
                  <a:cubicBezTo>
                    <a:pt x="1901" y="39710"/>
                    <a:pt x="3320" y="37890"/>
                    <a:pt x="3186" y="35829"/>
                  </a:cubicBezTo>
                  <a:cubicBezTo>
                    <a:pt x="5166" y="34785"/>
                    <a:pt x="6398" y="32751"/>
                    <a:pt x="6398" y="30530"/>
                  </a:cubicBezTo>
                  <a:cubicBezTo>
                    <a:pt x="6398" y="28281"/>
                    <a:pt x="5166" y="26247"/>
                    <a:pt x="3186" y="25230"/>
                  </a:cubicBezTo>
                  <a:cubicBezTo>
                    <a:pt x="3079" y="23223"/>
                    <a:pt x="2062" y="21429"/>
                    <a:pt x="375" y="20386"/>
                  </a:cubicBezTo>
                  <a:cubicBezTo>
                    <a:pt x="2088" y="19315"/>
                    <a:pt x="3186" y="17441"/>
                    <a:pt x="3186" y="15595"/>
                  </a:cubicBezTo>
                  <a:cubicBezTo>
                    <a:pt x="3186" y="15595"/>
                    <a:pt x="3186" y="15568"/>
                    <a:pt x="3186" y="15541"/>
                  </a:cubicBezTo>
                  <a:cubicBezTo>
                    <a:pt x="5166" y="14524"/>
                    <a:pt x="6398" y="12490"/>
                    <a:pt x="6398" y="10268"/>
                  </a:cubicBezTo>
                  <a:cubicBezTo>
                    <a:pt x="6398" y="8020"/>
                    <a:pt x="5166" y="5986"/>
                    <a:pt x="3186" y="4969"/>
                  </a:cubicBezTo>
                  <a:lnTo>
                    <a:pt x="3186" y="4942"/>
                  </a:lnTo>
                  <a:cubicBezTo>
                    <a:pt x="3186" y="3041"/>
                    <a:pt x="1981" y="1061"/>
                    <a:pt x="215" y="17"/>
                  </a:cubicBezTo>
                  <a:cubicBezTo>
                    <a:pt x="185" y="7"/>
                    <a:pt x="156" y="1"/>
                    <a:pt x="1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42"/>
            <p:cNvSpPr/>
            <p:nvPr/>
          </p:nvSpPr>
          <p:spPr>
            <a:xfrm>
              <a:off x="1914975" y="2593575"/>
              <a:ext cx="160625" cy="2032875"/>
            </a:xfrm>
            <a:custGeom>
              <a:avLst/>
              <a:gdLst/>
              <a:ahLst/>
              <a:cxnLst/>
              <a:rect l="l" t="t" r="r" b="b"/>
              <a:pathLst>
                <a:path w="6425" h="81315" extrusionOk="0">
                  <a:moveTo>
                    <a:pt x="151" y="1"/>
                  </a:moveTo>
                  <a:cubicBezTo>
                    <a:pt x="95" y="1"/>
                    <a:pt x="47" y="26"/>
                    <a:pt x="27" y="65"/>
                  </a:cubicBezTo>
                  <a:cubicBezTo>
                    <a:pt x="27" y="92"/>
                    <a:pt x="27" y="118"/>
                    <a:pt x="27" y="118"/>
                  </a:cubicBezTo>
                  <a:cubicBezTo>
                    <a:pt x="27" y="172"/>
                    <a:pt x="27" y="225"/>
                    <a:pt x="81" y="225"/>
                  </a:cubicBezTo>
                  <a:cubicBezTo>
                    <a:pt x="1821" y="1243"/>
                    <a:pt x="2972" y="3170"/>
                    <a:pt x="2945" y="5043"/>
                  </a:cubicBezTo>
                  <a:cubicBezTo>
                    <a:pt x="2945" y="5070"/>
                    <a:pt x="2972" y="5124"/>
                    <a:pt x="2998" y="5150"/>
                  </a:cubicBezTo>
                  <a:cubicBezTo>
                    <a:pt x="4952" y="6141"/>
                    <a:pt x="6157" y="8095"/>
                    <a:pt x="6157" y="10263"/>
                  </a:cubicBezTo>
                  <a:cubicBezTo>
                    <a:pt x="6157" y="12431"/>
                    <a:pt x="4952" y="14384"/>
                    <a:pt x="2998" y="15375"/>
                  </a:cubicBezTo>
                  <a:cubicBezTo>
                    <a:pt x="2945" y="15402"/>
                    <a:pt x="2945" y="15428"/>
                    <a:pt x="2945" y="15482"/>
                  </a:cubicBezTo>
                  <a:cubicBezTo>
                    <a:pt x="2998" y="17355"/>
                    <a:pt x="1848" y="19256"/>
                    <a:pt x="108" y="20273"/>
                  </a:cubicBezTo>
                  <a:cubicBezTo>
                    <a:pt x="54" y="20300"/>
                    <a:pt x="27" y="20326"/>
                    <a:pt x="27" y="20353"/>
                  </a:cubicBezTo>
                  <a:cubicBezTo>
                    <a:pt x="1" y="20407"/>
                    <a:pt x="27" y="20460"/>
                    <a:pt x="81" y="20514"/>
                  </a:cubicBezTo>
                  <a:cubicBezTo>
                    <a:pt x="1794" y="21504"/>
                    <a:pt x="2865" y="23297"/>
                    <a:pt x="2945" y="25305"/>
                  </a:cubicBezTo>
                  <a:cubicBezTo>
                    <a:pt x="2945" y="25358"/>
                    <a:pt x="2972" y="25385"/>
                    <a:pt x="2998" y="25412"/>
                  </a:cubicBezTo>
                  <a:cubicBezTo>
                    <a:pt x="4952" y="26402"/>
                    <a:pt x="6157" y="28356"/>
                    <a:pt x="6157" y="30524"/>
                  </a:cubicBezTo>
                  <a:cubicBezTo>
                    <a:pt x="6157" y="32692"/>
                    <a:pt x="4952" y="34646"/>
                    <a:pt x="2998" y="35636"/>
                  </a:cubicBezTo>
                  <a:cubicBezTo>
                    <a:pt x="2945" y="35663"/>
                    <a:pt x="2918" y="35717"/>
                    <a:pt x="2945" y="35770"/>
                  </a:cubicBezTo>
                  <a:cubicBezTo>
                    <a:pt x="3106" y="37831"/>
                    <a:pt x="1633" y="39651"/>
                    <a:pt x="108" y="40535"/>
                  </a:cubicBezTo>
                  <a:cubicBezTo>
                    <a:pt x="54" y="40561"/>
                    <a:pt x="27" y="40588"/>
                    <a:pt x="27" y="40615"/>
                  </a:cubicBezTo>
                  <a:cubicBezTo>
                    <a:pt x="1" y="40668"/>
                    <a:pt x="27" y="40749"/>
                    <a:pt x="81" y="40775"/>
                  </a:cubicBezTo>
                  <a:cubicBezTo>
                    <a:pt x="1821" y="41766"/>
                    <a:pt x="2945" y="43639"/>
                    <a:pt x="2945" y="45540"/>
                  </a:cubicBezTo>
                  <a:cubicBezTo>
                    <a:pt x="2945" y="45540"/>
                    <a:pt x="2945" y="45566"/>
                    <a:pt x="2945" y="45566"/>
                  </a:cubicBezTo>
                  <a:cubicBezTo>
                    <a:pt x="2945" y="45620"/>
                    <a:pt x="2972" y="45674"/>
                    <a:pt x="2998" y="45674"/>
                  </a:cubicBezTo>
                  <a:cubicBezTo>
                    <a:pt x="4952" y="46664"/>
                    <a:pt x="6157" y="48618"/>
                    <a:pt x="6157" y="50786"/>
                  </a:cubicBezTo>
                  <a:cubicBezTo>
                    <a:pt x="6157" y="52954"/>
                    <a:pt x="4952" y="54934"/>
                    <a:pt x="2998" y="55898"/>
                  </a:cubicBezTo>
                  <a:cubicBezTo>
                    <a:pt x="2972" y="55925"/>
                    <a:pt x="2945" y="55952"/>
                    <a:pt x="2945" y="56005"/>
                  </a:cubicBezTo>
                  <a:cubicBezTo>
                    <a:pt x="2891" y="58012"/>
                    <a:pt x="1821" y="59806"/>
                    <a:pt x="108" y="60796"/>
                  </a:cubicBezTo>
                  <a:cubicBezTo>
                    <a:pt x="54" y="60823"/>
                    <a:pt x="27" y="60850"/>
                    <a:pt x="27" y="60903"/>
                  </a:cubicBezTo>
                  <a:cubicBezTo>
                    <a:pt x="1" y="60957"/>
                    <a:pt x="27" y="61010"/>
                    <a:pt x="81" y="61037"/>
                  </a:cubicBezTo>
                  <a:cubicBezTo>
                    <a:pt x="1821" y="62054"/>
                    <a:pt x="2891" y="63847"/>
                    <a:pt x="2945" y="65828"/>
                  </a:cubicBezTo>
                  <a:cubicBezTo>
                    <a:pt x="2945" y="65882"/>
                    <a:pt x="2972" y="65935"/>
                    <a:pt x="2998" y="65962"/>
                  </a:cubicBezTo>
                  <a:cubicBezTo>
                    <a:pt x="4952" y="66925"/>
                    <a:pt x="6157" y="68879"/>
                    <a:pt x="6157" y="71047"/>
                  </a:cubicBezTo>
                  <a:cubicBezTo>
                    <a:pt x="6157" y="73242"/>
                    <a:pt x="4952" y="75196"/>
                    <a:pt x="2998" y="76160"/>
                  </a:cubicBezTo>
                  <a:cubicBezTo>
                    <a:pt x="2972" y="76186"/>
                    <a:pt x="2945" y="76240"/>
                    <a:pt x="2945" y="76267"/>
                  </a:cubicBezTo>
                  <a:cubicBezTo>
                    <a:pt x="2891" y="78274"/>
                    <a:pt x="1821" y="80067"/>
                    <a:pt x="81" y="81084"/>
                  </a:cubicBezTo>
                  <a:cubicBezTo>
                    <a:pt x="27" y="81111"/>
                    <a:pt x="1" y="81191"/>
                    <a:pt x="27" y="81245"/>
                  </a:cubicBezTo>
                  <a:cubicBezTo>
                    <a:pt x="61" y="81296"/>
                    <a:pt x="106" y="81315"/>
                    <a:pt x="148" y="81315"/>
                  </a:cubicBezTo>
                  <a:cubicBezTo>
                    <a:pt x="172" y="81315"/>
                    <a:pt x="195" y="81308"/>
                    <a:pt x="215" y="81299"/>
                  </a:cubicBezTo>
                  <a:cubicBezTo>
                    <a:pt x="2008" y="80255"/>
                    <a:pt x="3106" y="78408"/>
                    <a:pt x="3186" y="76347"/>
                  </a:cubicBezTo>
                  <a:cubicBezTo>
                    <a:pt x="5166" y="75330"/>
                    <a:pt x="6424" y="73296"/>
                    <a:pt x="6424" y="71047"/>
                  </a:cubicBezTo>
                  <a:cubicBezTo>
                    <a:pt x="6424" y="68826"/>
                    <a:pt x="5166" y="66792"/>
                    <a:pt x="3186" y="65748"/>
                  </a:cubicBezTo>
                  <a:cubicBezTo>
                    <a:pt x="3106" y="63767"/>
                    <a:pt x="2062" y="61974"/>
                    <a:pt x="375" y="60930"/>
                  </a:cubicBezTo>
                  <a:cubicBezTo>
                    <a:pt x="2062" y="59859"/>
                    <a:pt x="3106" y="58093"/>
                    <a:pt x="3186" y="56085"/>
                  </a:cubicBezTo>
                  <a:cubicBezTo>
                    <a:pt x="5166" y="55068"/>
                    <a:pt x="6424" y="53034"/>
                    <a:pt x="6424" y="50786"/>
                  </a:cubicBezTo>
                  <a:cubicBezTo>
                    <a:pt x="6424" y="48537"/>
                    <a:pt x="5166" y="46530"/>
                    <a:pt x="3186" y="45486"/>
                  </a:cubicBezTo>
                  <a:cubicBezTo>
                    <a:pt x="3159" y="43586"/>
                    <a:pt x="2088" y="41739"/>
                    <a:pt x="375" y="40668"/>
                  </a:cubicBezTo>
                  <a:cubicBezTo>
                    <a:pt x="1901" y="39705"/>
                    <a:pt x="3320" y="37885"/>
                    <a:pt x="3186" y="35824"/>
                  </a:cubicBezTo>
                  <a:cubicBezTo>
                    <a:pt x="5193" y="34780"/>
                    <a:pt x="6424" y="32772"/>
                    <a:pt x="6424" y="30524"/>
                  </a:cubicBezTo>
                  <a:cubicBezTo>
                    <a:pt x="6424" y="28276"/>
                    <a:pt x="5166" y="26268"/>
                    <a:pt x="3186" y="25225"/>
                  </a:cubicBezTo>
                  <a:cubicBezTo>
                    <a:pt x="3106" y="23244"/>
                    <a:pt x="2062" y="21451"/>
                    <a:pt x="375" y="20407"/>
                  </a:cubicBezTo>
                  <a:cubicBezTo>
                    <a:pt x="2088" y="19336"/>
                    <a:pt x="3186" y="17436"/>
                    <a:pt x="3186" y="15616"/>
                  </a:cubicBezTo>
                  <a:cubicBezTo>
                    <a:pt x="3186" y="15589"/>
                    <a:pt x="3186" y="15562"/>
                    <a:pt x="3186" y="15562"/>
                  </a:cubicBezTo>
                  <a:cubicBezTo>
                    <a:pt x="5166" y="14518"/>
                    <a:pt x="6424" y="12511"/>
                    <a:pt x="6424" y="10263"/>
                  </a:cubicBezTo>
                  <a:cubicBezTo>
                    <a:pt x="6424" y="8014"/>
                    <a:pt x="5166" y="6007"/>
                    <a:pt x="3186" y="4963"/>
                  </a:cubicBezTo>
                  <a:cubicBezTo>
                    <a:pt x="3186" y="3036"/>
                    <a:pt x="2008" y="1055"/>
                    <a:pt x="215" y="11"/>
                  </a:cubicBezTo>
                  <a:cubicBezTo>
                    <a:pt x="193" y="4"/>
                    <a:pt x="172" y="1"/>
                    <a:pt x="1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42"/>
            <p:cNvSpPr/>
            <p:nvPr/>
          </p:nvSpPr>
          <p:spPr>
            <a:xfrm>
              <a:off x="1761075" y="2845375"/>
              <a:ext cx="160625" cy="2032675"/>
            </a:xfrm>
            <a:custGeom>
              <a:avLst/>
              <a:gdLst/>
              <a:ahLst/>
              <a:cxnLst/>
              <a:rect l="l" t="t" r="r" b="b"/>
              <a:pathLst>
                <a:path w="6425" h="81307" extrusionOk="0">
                  <a:moveTo>
                    <a:pt x="146" y="1"/>
                  </a:moveTo>
                  <a:cubicBezTo>
                    <a:pt x="108" y="1"/>
                    <a:pt x="71" y="24"/>
                    <a:pt x="54" y="57"/>
                  </a:cubicBezTo>
                  <a:cubicBezTo>
                    <a:pt x="27" y="84"/>
                    <a:pt x="27" y="110"/>
                    <a:pt x="27" y="137"/>
                  </a:cubicBezTo>
                  <a:cubicBezTo>
                    <a:pt x="27" y="164"/>
                    <a:pt x="54" y="217"/>
                    <a:pt x="81" y="244"/>
                  </a:cubicBezTo>
                  <a:cubicBezTo>
                    <a:pt x="1821" y="1234"/>
                    <a:pt x="2972" y="3162"/>
                    <a:pt x="2945" y="5035"/>
                  </a:cubicBezTo>
                  <a:cubicBezTo>
                    <a:pt x="2945" y="5089"/>
                    <a:pt x="2972" y="5142"/>
                    <a:pt x="2998" y="5142"/>
                  </a:cubicBezTo>
                  <a:cubicBezTo>
                    <a:pt x="4952" y="6133"/>
                    <a:pt x="6183" y="8086"/>
                    <a:pt x="6183" y="10254"/>
                  </a:cubicBezTo>
                  <a:cubicBezTo>
                    <a:pt x="6183" y="12422"/>
                    <a:pt x="4952" y="14376"/>
                    <a:pt x="2998" y="15367"/>
                  </a:cubicBezTo>
                  <a:cubicBezTo>
                    <a:pt x="2972" y="15393"/>
                    <a:pt x="2945" y="15447"/>
                    <a:pt x="2945" y="15474"/>
                  </a:cubicBezTo>
                  <a:cubicBezTo>
                    <a:pt x="2998" y="17321"/>
                    <a:pt x="1847" y="19248"/>
                    <a:pt x="108" y="20265"/>
                  </a:cubicBezTo>
                  <a:cubicBezTo>
                    <a:pt x="81" y="20292"/>
                    <a:pt x="27" y="20318"/>
                    <a:pt x="27" y="20345"/>
                  </a:cubicBezTo>
                  <a:cubicBezTo>
                    <a:pt x="27" y="20425"/>
                    <a:pt x="27" y="20479"/>
                    <a:pt x="81" y="20506"/>
                  </a:cubicBezTo>
                  <a:cubicBezTo>
                    <a:pt x="1821" y="21496"/>
                    <a:pt x="2891" y="23289"/>
                    <a:pt x="2945" y="25297"/>
                  </a:cubicBezTo>
                  <a:cubicBezTo>
                    <a:pt x="2945" y="25350"/>
                    <a:pt x="2972" y="25404"/>
                    <a:pt x="2998" y="25404"/>
                  </a:cubicBezTo>
                  <a:cubicBezTo>
                    <a:pt x="4952" y="26394"/>
                    <a:pt x="6183" y="28348"/>
                    <a:pt x="6183" y="30516"/>
                  </a:cubicBezTo>
                  <a:cubicBezTo>
                    <a:pt x="6183" y="32684"/>
                    <a:pt x="4952" y="34665"/>
                    <a:pt x="2998" y="35628"/>
                  </a:cubicBezTo>
                  <a:cubicBezTo>
                    <a:pt x="2972" y="35655"/>
                    <a:pt x="2945" y="35709"/>
                    <a:pt x="2945" y="35762"/>
                  </a:cubicBezTo>
                  <a:cubicBezTo>
                    <a:pt x="3105" y="37823"/>
                    <a:pt x="1633" y="39643"/>
                    <a:pt x="108" y="40526"/>
                  </a:cubicBezTo>
                  <a:cubicBezTo>
                    <a:pt x="81" y="40553"/>
                    <a:pt x="27" y="40580"/>
                    <a:pt x="27" y="40633"/>
                  </a:cubicBezTo>
                  <a:cubicBezTo>
                    <a:pt x="27" y="40687"/>
                    <a:pt x="27" y="40741"/>
                    <a:pt x="81" y="40767"/>
                  </a:cubicBezTo>
                  <a:cubicBezTo>
                    <a:pt x="1821" y="41784"/>
                    <a:pt x="2945" y="43631"/>
                    <a:pt x="2945" y="45532"/>
                  </a:cubicBezTo>
                  <a:lnTo>
                    <a:pt x="2945" y="45558"/>
                  </a:lnTo>
                  <a:cubicBezTo>
                    <a:pt x="2945" y="45612"/>
                    <a:pt x="2972" y="45665"/>
                    <a:pt x="2998" y="45692"/>
                  </a:cubicBezTo>
                  <a:cubicBezTo>
                    <a:pt x="4952" y="46656"/>
                    <a:pt x="6183" y="48610"/>
                    <a:pt x="6183" y="50778"/>
                  </a:cubicBezTo>
                  <a:cubicBezTo>
                    <a:pt x="6183" y="52972"/>
                    <a:pt x="4952" y="54926"/>
                    <a:pt x="2998" y="55890"/>
                  </a:cubicBezTo>
                  <a:cubicBezTo>
                    <a:pt x="2972" y="55917"/>
                    <a:pt x="2945" y="55970"/>
                    <a:pt x="2945" y="55997"/>
                  </a:cubicBezTo>
                  <a:cubicBezTo>
                    <a:pt x="2891" y="58004"/>
                    <a:pt x="1847" y="59798"/>
                    <a:pt x="108" y="60815"/>
                  </a:cubicBezTo>
                  <a:cubicBezTo>
                    <a:pt x="81" y="60815"/>
                    <a:pt x="27" y="60841"/>
                    <a:pt x="27" y="60895"/>
                  </a:cubicBezTo>
                  <a:cubicBezTo>
                    <a:pt x="27" y="60949"/>
                    <a:pt x="27" y="61002"/>
                    <a:pt x="81" y="61029"/>
                  </a:cubicBezTo>
                  <a:cubicBezTo>
                    <a:pt x="1821" y="62046"/>
                    <a:pt x="2891" y="63839"/>
                    <a:pt x="2945" y="65847"/>
                  </a:cubicBezTo>
                  <a:cubicBezTo>
                    <a:pt x="2945" y="65873"/>
                    <a:pt x="2972" y="65927"/>
                    <a:pt x="2998" y="65954"/>
                  </a:cubicBezTo>
                  <a:cubicBezTo>
                    <a:pt x="4952" y="66917"/>
                    <a:pt x="6183" y="68871"/>
                    <a:pt x="6183" y="71066"/>
                  </a:cubicBezTo>
                  <a:cubicBezTo>
                    <a:pt x="6183" y="73234"/>
                    <a:pt x="4952" y="75188"/>
                    <a:pt x="2998" y="76151"/>
                  </a:cubicBezTo>
                  <a:cubicBezTo>
                    <a:pt x="2972" y="76178"/>
                    <a:pt x="2945" y="76232"/>
                    <a:pt x="2945" y="76285"/>
                  </a:cubicBezTo>
                  <a:cubicBezTo>
                    <a:pt x="2891" y="78266"/>
                    <a:pt x="1821" y="80059"/>
                    <a:pt x="81" y="81076"/>
                  </a:cubicBezTo>
                  <a:cubicBezTo>
                    <a:pt x="27" y="81103"/>
                    <a:pt x="1" y="81183"/>
                    <a:pt x="54" y="81237"/>
                  </a:cubicBezTo>
                  <a:cubicBezTo>
                    <a:pt x="71" y="81288"/>
                    <a:pt x="110" y="81306"/>
                    <a:pt x="149" y="81306"/>
                  </a:cubicBezTo>
                  <a:cubicBezTo>
                    <a:pt x="172" y="81306"/>
                    <a:pt x="195" y="81300"/>
                    <a:pt x="215" y="81290"/>
                  </a:cubicBezTo>
                  <a:cubicBezTo>
                    <a:pt x="2008" y="80247"/>
                    <a:pt x="3105" y="78400"/>
                    <a:pt x="3186" y="76366"/>
                  </a:cubicBezTo>
                  <a:cubicBezTo>
                    <a:pt x="5193" y="75322"/>
                    <a:pt x="6424" y="73288"/>
                    <a:pt x="6424" y="71066"/>
                  </a:cubicBezTo>
                  <a:cubicBezTo>
                    <a:pt x="6424" y="68818"/>
                    <a:pt x="5193" y="66783"/>
                    <a:pt x="3186" y="65766"/>
                  </a:cubicBezTo>
                  <a:cubicBezTo>
                    <a:pt x="3132" y="63759"/>
                    <a:pt x="2088" y="61992"/>
                    <a:pt x="402" y="60922"/>
                  </a:cubicBezTo>
                  <a:cubicBezTo>
                    <a:pt x="2088" y="59878"/>
                    <a:pt x="3132" y="58085"/>
                    <a:pt x="3186" y="56077"/>
                  </a:cubicBezTo>
                  <a:cubicBezTo>
                    <a:pt x="5193" y="55060"/>
                    <a:pt x="6424" y="53026"/>
                    <a:pt x="6424" y="50778"/>
                  </a:cubicBezTo>
                  <a:cubicBezTo>
                    <a:pt x="6424" y="48556"/>
                    <a:pt x="5193" y="46522"/>
                    <a:pt x="3186" y="45505"/>
                  </a:cubicBezTo>
                  <a:cubicBezTo>
                    <a:pt x="3186" y="43604"/>
                    <a:pt x="2088" y="41731"/>
                    <a:pt x="402" y="40660"/>
                  </a:cubicBezTo>
                  <a:cubicBezTo>
                    <a:pt x="1901" y="39697"/>
                    <a:pt x="3320" y="37877"/>
                    <a:pt x="3186" y="35816"/>
                  </a:cubicBezTo>
                  <a:cubicBezTo>
                    <a:pt x="5193" y="34799"/>
                    <a:pt x="6424" y="32764"/>
                    <a:pt x="6424" y="30516"/>
                  </a:cubicBezTo>
                  <a:cubicBezTo>
                    <a:pt x="6424" y="28268"/>
                    <a:pt x="5193" y="26260"/>
                    <a:pt x="3186" y="25216"/>
                  </a:cubicBezTo>
                  <a:cubicBezTo>
                    <a:pt x="3105" y="23236"/>
                    <a:pt x="2062" y="21442"/>
                    <a:pt x="402" y="20399"/>
                  </a:cubicBezTo>
                  <a:cubicBezTo>
                    <a:pt x="2115" y="19328"/>
                    <a:pt x="3212" y="17401"/>
                    <a:pt x="3186" y="15554"/>
                  </a:cubicBezTo>
                  <a:cubicBezTo>
                    <a:pt x="5193" y="14510"/>
                    <a:pt x="6424" y="12503"/>
                    <a:pt x="6424" y="10254"/>
                  </a:cubicBezTo>
                  <a:cubicBezTo>
                    <a:pt x="6424" y="8006"/>
                    <a:pt x="5193" y="5999"/>
                    <a:pt x="3186" y="4955"/>
                  </a:cubicBezTo>
                  <a:cubicBezTo>
                    <a:pt x="3186" y="3028"/>
                    <a:pt x="2008" y="1047"/>
                    <a:pt x="215" y="30"/>
                  </a:cubicBezTo>
                  <a:cubicBezTo>
                    <a:pt x="194" y="10"/>
                    <a:pt x="170" y="1"/>
                    <a:pt x="1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42"/>
            <p:cNvSpPr/>
            <p:nvPr/>
          </p:nvSpPr>
          <p:spPr>
            <a:xfrm>
              <a:off x="1607850" y="2593575"/>
              <a:ext cx="159950" cy="2032875"/>
            </a:xfrm>
            <a:custGeom>
              <a:avLst/>
              <a:gdLst/>
              <a:ahLst/>
              <a:cxnLst/>
              <a:rect l="l" t="t" r="r" b="b"/>
              <a:pathLst>
                <a:path w="6398" h="81315" extrusionOk="0">
                  <a:moveTo>
                    <a:pt x="140" y="1"/>
                  </a:moveTo>
                  <a:cubicBezTo>
                    <a:pt x="95" y="1"/>
                    <a:pt x="47" y="26"/>
                    <a:pt x="27" y="65"/>
                  </a:cubicBezTo>
                  <a:cubicBezTo>
                    <a:pt x="0" y="92"/>
                    <a:pt x="0" y="118"/>
                    <a:pt x="0" y="118"/>
                  </a:cubicBezTo>
                  <a:cubicBezTo>
                    <a:pt x="0" y="172"/>
                    <a:pt x="27" y="225"/>
                    <a:pt x="81" y="225"/>
                  </a:cubicBezTo>
                  <a:cubicBezTo>
                    <a:pt x="1820" y="1243"/>
                    <a:pt x="2944" y="3170"/>
                    <a:pt x="2918" y="5043"/>
                  </a:cubicBezTo>
                  <a:cubicBezTo>
                    <a:pt x="2918" y="5070"/>
                    <a:pt x="2944" y="5124"/>
                    <a:pt x="2998" y="5150"/>
                  </a:cubicBezTo>
                  <a:cubicBezTo>
                    <a:pt x="4952" y="6141"/>
                    <a:pt x="6156" y="8095"/>
                    <a:pt x="6156" y="10263"/>
                  </a:cubicBezTo>
                  <a:cubicBezTo>
                    <a:pt x="6156" y="12431"/>
                    <a:pt x="4952" y="14384"/>
                    <a:pt x="2998" y="15375"/>
                  </a:cubicBezTo>
                  <a:cubicBezTo>
                    <a:pt x="2944" y="15402"/>
                    <a:pt x="2918" y="15428"/>
                    <a:pt x="2918" y="15482"/>
                  </a:cubicBezTo>
                  <a:cubicBezTo>
                    <a:pt x="2971" y="17329"/>
                    <a:pt x="1847" y="19256"/>
                    <a:pt x="81" y="20273"/>
                  </a:cubicBezTo>
                  <a:cubicBezTo>
                    <a:pt x="54" y="20300"/>
                    <a:pt x="27" y="20326"/>
                    <a:pt x="0" y="20353"/>
                  </a:cubicBezTo>
                  <a:cubicBezTo>
                    <a:pt x="0" y="20407"/>
                    <a:pt x="27" y="20460"/>
                    <a:pt x="81" y="20514"/>
                  </a:cubicBezTo>
                  <a:cubicBezTo>
                    <a:pt x="1794" y="21504"/>
                    <a:pt x="2864" y="23297"/>
                    <a:pt x="2918" y="25305"/>
                  </a:cubicBezTo>
                  <a:cubicBezTo>
                    <a:pt x="2918" y="25358"/>
                    <a:pt x="2944" y="25385"/>
                    <a:pt x="2998" y="25412"/>
                  </a:cubicBezTo>
                  <a:cubicBezTo>
                    <a:pt x="4952" y="26402"/>
                    <a:pt x="6156" y="28356"/>
                    <a:pt x="6156" y="30524"/>
                  </a:cubicBezTo>
                  <a:cubicBezTo>
                    <a:pt x="6156" y="32692"/>
                    <a:pt x="4952" y="34646"/>
                    <a:pt x="2998" y="35636"/>
                  </a:cubicBezTo>
                  <a:cubicBezTo>
                    <a:pt x="2944" y="35663"/>
                    <a:pt x="2918" y="35717"/>
                    <a:pt x="2918" y="35770"/>
                  </a:cubicBezTo>
                  <a:cubicBezTo>
                    <a:pt x="3078" y="37831"/>
                    <a:pt x="1633" y="39651"/>
                    <a:pt x="81" y="40535"/>
                  </a:cubicBezTo>
                  <a:cubicBezTo>
                    <a:pt x="54" y="40561"/>
                    <a:pt x="27" y="40588"/>
                    <a:pt x="0" y="40615"/>
                  </a:cubicBezTo>
                  <a:cubicBezTo>
                    <a:pt x="0" y="40668"/>
                    <a:pt x="27" y="40749"/>
                    <a:pt x="81" y="40775"/>
                  </a:cubicBezTo>
                  <a:cubicBezTo>
                    <a:pt x="1820" y="41766"/>
                    <a:pt x="2918" y="43639"/>
                    <a:pt x="2918" y="45540"/>
                  </a:cubicBezTo>
                  <a:cubicBezTo>
                    <a:pt x="2918" y="45540"/>
                    <a:pt x="2918" y="45566"/>
                    <a:pt x="2918" y="45566"/>
                  </a:cubicBezTo>
                  <a:cubicBezTo>
                    <a:pt x="2918" y="45620"/>
                    <a:pt x="2944" y="45674"/>
                    <a:pt x="2998" y="45674"/>
                  </a:cubicBezTo>
                  <a:cubicBezTo>
                    <a:pt x="4952" y="46664"/>
                    <a:pt x="6156" y="48618"/>
                    <a:pt x="6156" y="50786"/>
                  </a:cubicBezTo>
                  <a:cubicBezTo>
                    <a:pt x="6156" y="52954"/>
                    <a:pt x="4952" y="54934"/>
                    <a:pt x="2998" y="55898"/>
                  </a:cubicBezTo>
                  <a:cubicBezTo>
                    <a:pt x="2944" y="55925"/>
                    <a:pt x="2918" y="55952"/>
                    <a:pt x="2918" y="56005"/>
                  </a:cubicBezTo>
                  <a:cubicBezTo>
                    <a:pt x="2864" y="58012"/>
                    <a:pt x="1820" y="59806"/>
                    <a:pt x="81" y="60796"/>
                  </a:cubicBezTo>
                  <a:cubicBezTo>
                    <a:pt x="54" y="60823"/>
                    <a:pt x="27" y="60850"/>
                    <a:pt x="0" y="60903"/>
                  </a:cubicBezTo>
                  <a:cubicBezTo>
                    <a:pt x="0" y="60957"/>
                    <a:pt x="27" y="61010"/>
                    <a:pt x="81" y="61037"/>
                  </a:cubicBezTo>
                  <a:cubicBezTo>
                    <a:pt x="1820" y="62054"/>
                    <a:pt x="2864" y="63847"/>
                    <a:pt x="2918" y="65828"/>
                  </a:cubicBezTo>
                  <a:cubicBezTo>
                    <a:pt x="2918" y="65882"/>
                    <a:pt x="2944" y="65935"/>
                    <a:pt x="2998" y="65962"/>
                  </a:cubicBezTo>
                  <a:cubicBezTo>
                    <a:pt x="4952" y="66925"/>
                    <a:pt x="6156" y="68879"/>
                    <a:pt x="6156" y="71047"/>
                  </a:cubicBezTo>
                  <a:cubicBezTo>
                    <a:pt x="6156" y="73242"/>
                    <a:pt x="4952" y="75196"/>
                    <a:pt x="2998" y="76160"/>
                  </a:cubicBezTo>
                  <a:cubicBezTo>
                    <a:pt x="2944" y="76186"/>
                    <a:pt x="2918" y="76240"/>
                    <a:pt x="2918" y="76267"/>
                  </a:cubicBezTo>
                  <a:cubicBezTo>
                    <a:pt x="2864" y="78274"/>
                    <a:pt x="1820" y="80067"/>
                    <a:pt x="81" y="81084"/>
                  </a:cubicBezTo>
                  <a:cubicBezTo>
                    <a:pt x="27" y="81111"/>
                    <a:pt x="0" y="81191"/>
                    <a:pt x="27" y="81245"/>
                  </a:cubicBezTo>
                  <a:cubicBezTo>
                    <a:pt x="44" y="81296"/>
                    <a:pt x="82" y="81315"/>
                    <a:pt x="122" y="81315"/>
                  </a:cubicBezTo>
                  <a:cubicBezTo>
                    <a:pt x="145" y="81315"/>
                    <a:pt x="168" y="81308"/>
                    <a:pt x="188" y="81299"/>
                  </a:cubicBezTo>
                  <a:cubicBezTo>
                    <a:pt x="1981" y="80255"/>
                    <a:pt x="3105" y="78408"/>
                    <a:pt x="3185" y="76347"/>
                  </a:cubicBezTo>
                  <a:cubicBezTo>
                    <a:pt x="5166" y="75330"/>
                    <a:pt x="6397" y="73296"/>
                    <a:pt x="6397" y="71047"/>
                  </a:cubicBezTo>
                  <a:cubicBezTo>
                    <a:pt x="6397" y="68826"/>
                    <a:pt x="5166" y="66792"/>
                    <a:pt x="3185" y="65748"/>
                  </a:cubicBezTo>
                  <a:cubicBezTo>
                    <a:pt x="3105" y="63767"/>
                    <a:pt x="2061" y="61974"/>
                    <a:pt x="375" y="60930"/>
                  </a:cubicBezTo>
                  <a:cubicBezTo>
                    <a:pt x="2061" y="59859"/>
                    <a:pt x="3105" y="58093"/>
                    <a:pt x="3185" y="56085"/>
                  </a:cubicBezTo>
                  <a:cubicBezTo>
                    <a:pt x="5166" y="55068"/>
                    <a:pt x="6397" y="53034"/>
                    <a:pt x="6397" y="50786"/>
                  </a:cubicBezTo>
                  <a:cubicBezTo>
                    <a:pt x="6397" y="48537"/>
                    <a:pt x="5166" y="46530"/>
                    <a:pt x="3185" y="45486"/>
                  </a:cubicBezTo>
                  <a:cubicBezTo>
                    <a:pt x="3159" y="43586"/>
                    <a:pt x="2061" y="41739"/>
                    <a:pt x="375" y="40668"/>
                  </a:cubicBezTo>
                  <a:cubicBezTo>
                    <a:pt x="1901" y="39705"/>
                    <a:pt x="3292" y="37885"/>
                    <a:pt x="3185" y="35824"/>
                  </a:cubicBezTo>
                  <a:cubicBezTo>
                    <a:pt x="5166" y="34780"/>
                    <a:pt x="6397" y="32772"/>
                    <a:pt x="6397" y="30524"/>
                  </a:cubicBezTo>
                  <a:cubicBezTo>
                    <a:pt x="6397" y="28276"/>
                    <a:pt x="5166" y="26268"/>
                    <a:pt x="3185" y="25225"/>
                  </a:cubicBezTo>
                  <a:cubicBezTo>
                    <a:pt x="3078" y="23244"/>
                    <a:pt x="2061" y="21451"/>
                    <a:pt x="375" y="20407"/>
                  </a:cubicBezTo>
                  <a:cubicBezTo>
                    <a:pt x="2061" y="19336"/>
                    <a:pt x="3185" y="17436"/>
                    <a:pt x="3185" y="15616"/>
                  </a:cubicBezTo>
                  <a:cubicBezTo>
                    <a:pt x="3185" y="15589"/>
                    <a:pt x="3185" y="15562"/>
                    <a:pt x="3185" y="15562"/>
                  </a:cubicBezTo>
                  <a:cubicBezTo>
                    <a:pt x="5166" y="14518"/>
                    <a:pt x="6397" y="12511"/>
                    <a:pt x="6397" y="10263"/>
                  </a:cubicBezTo>
                  <a:cubicBezTo>
                    <a:pt x="6397" y="8014"/>
                    <a:pt x="5166" y="6007"/>
                    <a:pt x="3185" y="4963"/>
                  </a:cubicBezTo>
                  <a:cubicBezTo>
                    <a:pt x="3185" y="3036"/>
                    <a:pt x="1981" y="1055"/>
                    <a:pt x="188" y="11"/>
                  </a:cubicBezTo>
                  <a:cubicBezTo>
                    <a:pt x="173" y="4"/>
                    <a:pt x="157" y="1"/>
                    <a:pt x="1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42"/>
            <p:cNvSpPr/>
            <p:nvPr/>
          </p:nvSpPr>
          <p:spPr>
            <a:xfrm>
              <a:off x="1453950" y="2845375"/>
              <a:ext cx="160600" cy="2032675"/>
            </a:xfrm>
            <a:custGeom>
              <a:avLst/>
              <a:gdLst/>
              <a:ahLst/>
              <a:cxnLst/>
              <a:rect l="l" t="t" r="r" b="b"/>
              <a:pathLst>
                <a:path w="6424" h="81307" extrusionOk="0">
                  <a:moveTo>
                    <a:pt x="133" y="1"/>
                  </a:moveTo>
                  <a:cubicBezTo>
                    <a:pt x="93" y="1"/>
                    <a:pt x="60" y="24"/>
                    <a:pt x="27" y="57"/>
                  </a:cubicBezTo>
                  <a:cubicBezTo>
                    <a:pt x="27" y="84"/>
                    <a:pt x="27" y="110"/>
                    <a:pt x="27" y="137"/>
                  </a:cubicBezTo>
                  <a:cubicBezTo>
                    <a:pt x="27" y="164"/>
                    <a:pt x="27" y="217"/>
                    <a:pt x="80" y="244"/>
                  </a:cubicBezTo>
                  <a:cubicBezTo>
                    <a:pt x="1820" y="1234"/>
                    <a:pt x="2971" y="3188"/>
                    <a:pt x="2944" y="5035"/>
                  </a:cubicBezTo>
                  <a:cubicBezTo>
                    <a:pt x="2944" y="5089"/>
                    <a:pt x="2971" y="5142"/>
                    <a:pt x="2998" y="5142"/>
                  </a:cubicBezTo>
                  <a:cubicBezTo>
                    <a:pt x="4952" y="6133"/>
                    <a:pt x="6156" y="8086"/>
                    <a:pt x="6156" y="10254"/>
                  </a:cubicBezTo>
                  <a:cubicBezTo>
                    <a:pt x="6156" y="12422"/>
                    <a:pt x="4952" y="14376"/>
                    <a:pt x="2998" y="15367"/>
                  </a:cubicBezTo>
                  <a:cubicBezTo>
                    <a:pt x="2971" y="15393"/>
                    <a:pt x="2944" y="15420"/>
                    <a:pt x="2944" y="15474"/>
                  </a:cubicBezTo>
                  <a:cubicBezTo>
                    <a:pt x="2998" y="17347"/>
                    <a:pt x="1847" y="19248"/>
                    <a:pt x="107" y="20265"/>
                  </a:cubicBezTo>
                  <a:cubicBezTo>
                    <a:pt x="54" y="20292"/>
                    <a:pt x="27" y="20318"/>
                    <a:pt x="27" y="20345"/>
                  </a:cubicBezTo>
                  <a:cubicBezTo>
                    <a:pt x="0" y="20425"/>
                    <a:pt x="27" y="20479"/>
                    <a:pt x="80" y="20506"/>
                  </a:cubicBezTo>
                  <a:cubicBezTo>
                    <a:pt x="1793" y="21496"/>
                    <a:pt x="2864" y="23289"/>
                    <a:pt x="2944" y="25297"/>
                  </a:cubicBezTo>
                  <a:cubicBezTo>
                    <a:pt x="2944" y="25350"/>
                    <a:pt x="2971" y="25404"/>
                    <a:pt x="2998" y="25404"/>
                  </a:cubicBezTo>
                  <a:cubicBezTo>
                    <a:pt x="4952" y="26394"/>
                    <a:pt x="6156" y="28348"/>
                    <a:pt x="6156" y="30516"/>
                  </a:cubicBezTo>
                  <a:cubicBezTo>
                    <a:pt x="6156" y="32684"/>
                    <a:pt x="4952" y="34665"/>
                    <a:pt x="2998" y="35628"/>
                  </a:cubicBezTo>
                  <a:cubicBezTo>
                    <a:pt x="2944" y="35655"/>
                    <a:pt x="2918" y="35709"/>
                    <a:pt x="2944" y="35762"/>
                  </a:cubicBezTo>
                  <a:cubicBezTo>
                    <a:pt x="3105" y="37823"/>
                    <a:pt x="1633" y="39643"/>
                    <a:pt x="107" y="40526"/>
                  </a:cubicBezTo>
                  <a:cubicBezTo>
                    <a:pt x="54" y="40553"/>
                    <a:pt x="27" y="40580"/>
                    <a:pt x="27" y="40633"/>
                  </a:cubicBezTo>
                  <a:cubicBezTo>
                    <a:pt x="0" y="40687"/>
                    <a:pt x="27" y="40741"/>
                    <a:pt x="80" y="40767"/>
                  </a:cubicBezTo>
                  <a:cubicBezTo>
                    <a:pt x="1820" y="41784"/>
                    <a:pt x="2944" y="43631"/>
                    <a:pt x="2944" y="45532"/>
                  </a:cubicBezTo>
                  <a:cubicBezTo>
                    <a:pt x="2944" y="45558"/>
                    <a:pt x="2944" y="45558"/>
                    <a:pt x="2944" y="45558"/>
                  </a:cubicBezTo>
                  <a:cubicBezTo>
                    <a:pt x="2918" y="45612"/>
                    <a:pt x="2971" y="45665"/>
                    <a:pt x="2998" y="45692"/>
                  </a:cubicBezTo>
                  <a:cubicBezTo>
                    <a:pt x="4952" y="46656"/>
                    <a:pt x="6156" y="48610"/>
                    <a:pt x="6156" y="50778"/>
                  </a:cubicBezTo>
                  <a:cubicBezTo>
                    <a:pt x="6156" y="52972"/>
                    <a:pt x="4952" y="54926"/>
                    <a:pt x="2998" y="55890"/>
                  </a:cubicBezTo>
                  <a:cubicBezTo>
                    <a:pt x="2971" y="55917"/>
                    <a:pt x="2944" y="55970"/>
                    <a:pt x="2944" y="55997"/>
                  </a:cubicBezTo>
                  <a:cubicBezTo>
                    <a:pt x="2891" y="58004"/>
                    <a:pt x="1820" y="59798"/>
                    <a:pt x="107" y="60815"/>
                  </a:cubicBezTo>
                  <a:cubicBezTo>
                    <a:pt x="54" y="60815"/>
                    <a:pt x="27" y="60841"/>
                    <a:pt x="27" y="60895"/>
                  </a:cubicBezTo>
                  <a:cubicBezTo>
                    <a:pt x="0" y="60949"/>
                    <a:pt x="27" y="61002"/>
                    <a:pt x="80" y="61029"/>
                  </a:cubicBezTo>
                  <a:cubicBezTo>
                    <a:pt x="1820" y="62046"/>
                    <a:pt x="2891" y="63839"/>
                    <a:pt x="2944" y="65847"/>
                  </a:cubicBezTo>
                  <a:cubicBezTo>
                    <a:pt x="2944" y="65873"/>
                    <a:pt x="2971" y="65927"/>
                    <a:pt x="2998" y="65954"/>
                  </a:cubicBezTo>
                  <a:cubicBezTo>
                    <a:pt x="4952" y="66917"/>
                    <a:pt x="6156" y="68871"/>
                    <a:pt x="6156" y="71066"/>
                  </a:cubicBezTo>
                  <a:cubicBezTo>
                    <a:pt x="6156" y="73234"/>
                    <a:pt x="4952" y="75188"/>
                    <a:pt x="2998" y="76151"/>
                  </a:cubicBezTo>
                  <a:cubicBezTo>
                    <a:pt x="2971" y="76178"/>
                    <a:pt x="2944" y="76232"/>
                    <a:pt x="2944" y="76285"/>
                  </a:cubicBezTo>
                  <a:cubicBezTo>
                    <a:pt x="2891" y="78266"/>
                    <a:pt x="1820" y="80059"/>
                    <a:pt x="80" y="81076"/>
                  </a:cubicBezTo>
                  <a:cubicBezTo>
                    <a:pt x="27" y="81103"/>
                    <a:pt x="0" y="81183"/>
                    <a:pt x="27" y="81237"/>
                  </a:cubicBezTo>
                  <a:cubicBezTo>
                    <a:pt x="61" y="81288"/>
                    <a:pt x="106" y="81306"/>
                    <a:pt x="147" y="81306"/>
                  </a:cubicBezTo>
                  <a:cubicBezTo>
                    <a:pt x="172" y="81306"/>
                    <a:pt x="195" y="81300"/>
                    <a:pt x="214" y="81290"/>
                  </a:cubicBezTo>
                  <a:cubicBezTo>
                    <a:pt x="2008" y="80247"/>
                    <a:pt x="3105" y="78400"/>
                    <a:pt x="3185" y="76366"/>
                  </a:cubicBezTo>
                  <a:cubicBezTo>
                    <a:pt x="5166" y="75322"/>
                    <a:pt x="6424" y="73288"/>
                    <a:pt x="6424" y="71066"/>
                  </a:cubicBezTo>
                  <a:cubicBezTo>
                    <a:pt x="6424" y="68818"/>
                    <a:pt x="5166" y="66783"/>
                    <a:pt x="3185" y="65766"/>
                  </a:cubicBezTo>
                  <a:cubicBezTo>
                    <a:pt x="3105" y="63759"/>
                    <a:pt x="2061" y="61992"/>
                    <a:pt x="375" y="60922"/>
                  </a:cubicBezTo>
                  <a:cubicBezTo>
                    <a:pt x="2061" y="59878"/>
                    <a:pt x="3105" y="58085"/>
                    <a:pt x="3185" y="56077"/>
                  </a:cubicBezTo>
                  <a:cubicBezTo>
                    <a:pt x="5166" y="55060"/>
                    <a:pt x="6424" y="53026"/>
                    <a:pt x="6424" y="50778"/>
                  </a:cubicBezTo>
                  <a:cubicBezTo>
                    <a:pt x="6424" y="48556"/>
                    <a:pt x="5193" y="46522"/>
                    <a:pt x="3185" y="45505"/>
                  </a:cubicBezTo>
                  <a:cubicBezTo>
                    <a:pt x="3159" y="43604"/>
                    <a:pt x="2088" y="41731"/>
                    <a:pt x="375" y="40660"/>
                  </a:cubicBezTo>
                  <a:cubicBezTo>
                    <a:pt x="1901" y="39697"/>
                    <a:pt x="3319" y="37877"/>
                    <a:pt x="3185" y="35816"/>
                  </a:cubicBezTo>
                  <a:cubicBezTo>
                    <a:pt x="5193" y="34799"/>
                    <a:pt x="6424" y="32764"/>
                    <a:pt x="6424" y="30516"/>
                  </a:cubicBezTo>
                  <a:cubicBezTo>
                    <a:pt x="6424" y="28268"/>
                    <a:pt x="5166" y="26260"/>
                    <a:pt x="3185" y="25216"/>
                  </a:cubicBezTo>
                  <a:cubicBezTo>
                    <a:pt x="3105" y="23236"/>
                    <a:pt x="2061" y="21442"/>
                    <a:pt x="375" y="20399"/>
                  </a:cubicBezTo>
                  <a:cubicBezTo>
                    <a:pt x="2088" y="19328"/>
                    <a:pt x="3185" y="17454"/>
                    <a:pt x="3185" y="15608"/>
                  </a:cubicBezTo>
                  <a:cubicBezTo>
                    <a:pt x="3185" y="15581"/>
                    <a:pt x="3185" y="15581"/>
                    <a:pt x="3185" y="15554"/>
                  </a:cubicBezTo>
                  <a:cubicBezTo>
                    <a:pt x="5193" y="14510"/>
                    <a:pt x="6424" y="12503"/>
                    <a:pt x="6424" y="10254"/>
                  </a:cubicBezTo>
                  <a:cubicBezTo>
                    <a:pt x="6424" y="8006"/>
                    <a:pt x="5193" y="5999"/>
                    <a:pt x="3185" y="4955"/>
                  </a:cubicBezTo>
                  <a:cubicBezTo>
                    <a:pt x="3185" y="3028"/>
                    <a:pt x="2008" y="1047"/>
                    <a:pt x="214" y="30"/>
                  </a:cubicBezTo>
                  <a:cubicBezTo>
                    <a:pt x="184" y="10"/>
                    <a:pt x="157" y="1"/>
                    <a:pt x="13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42"/>
            <p:cNvSpPr/>
            <p:nvPr/>
          </p:nvSpPr>
          <p:spPr>
            <a:xfrm>
              <a:off x="1300050" y="2593575"/>
              <a:ext cx="160600" cy="2032875"/>
            </a:xfrm>
            <a:custGeom>
              <a:avLst/>
              <a:gdLst/>
              <a:ahLst/>
              <a:cxnLst/>
              <a:rect l="l" t="t" r="r" b="b"/>
              <a:pathLst>
                <a:path w="6424" h="81315" extrusionOk="0">
                  <a:moveTo>
                    <a:pt x="167" y="1"/>
                  </a:moveTo>
                  <a:cubicBezTo>
                    <a:pt x="121" y="1"/>
                    <a:pt x="73" y="26"/>
                    <a:pt x="54" y="65"/>
                  </a:cubicBezTo>
                  <a:cubicBezTo>
                    <a:pt x="27" y="92"/>
                    <a:pt x="27" y="118"/>
                    <a:pt x="27" y="118"/>
                  </a:cubicBezTo>
                  <a:cubicBezTo>
                    <a:pt x="27" y="172"/>
                    <a:pt x="54" y="225"/>
                    <a:pt x="80" y="225"/>
                  </a:cubicBezTo>
                  <a:cubicBezTo>
                    <a:pt x="1820" y="1243"/>
                    <a:pt x="2971" y="3170"/>
                    <a:pt x="2944" y="5043"/>
                  </a:cubicBezTo>
                  <a:cubicBezTo>
                    <a:pt x="2944" y="5070"/>
                    <a:pt x="2971" y="5124"/>
                    <a:pt x="3025" y="5150"/>
                  </a:cubicBezTo>
                  <a:cubicBezTo>
                    <a:pt x="4952" y="6141"/>
                    <a:pt x="6183" y="8095"/>
                    <a:pt x="6183" y="10263"/>
                  </a:cubicBezTo>
                  <a:cubicBezTo>
                    <a:pt x="6183" y="12431"/>
                    <a:pt x="4952" y="14384"/>
                    <a:pt x="3025" y="15375"/>
                  </a:cubicBezTo>
                  <a:cubicBezTo>
                    <a:pt x="2971" y="15402"/>
                    <a:pt x="2944" y="15428"/>
                    <a:pt x="2944" y="15482"/>
                  </a:cubicBezTo>
                  <a:cubicBezTo>
                    <a:pt x="2998" y="17355"/>
                    <a:pt x="1847" y="19256"/>
                    <a:pt x="107" y="20273"/>
                  </a:cubicBezTo>
                  <a:cubicBezTo>
                    <a:pt x="80" y="20300"/>
                    <a:pt x="54" y="20326"/>
                    <a:pt x="27" y="20353"/>
                  </a:cubicBezTo>
                  <a:cubicBezTo>
                    <a:pt x="27" y="20407"/>
                    <a:pt x="27" y="20460"/>
                    <a:pt x="80" y="20514"/>
                  </a:cubicBezTo>
                  <a:cubicBezTo>
                    <a:pt x="1820" y="21504"/>
                    <a:pt x="2891" y="23297"/>
                    <a:pt x="2944" y="25305"/>
                  </a:cubicBezTo>
                  <a:cubicBezTo>
                    <a:pt x="2944" y="25358"/>
                    <a:pt x="2971" y="25385"/>
                    <a:pt x="3025" y="25412"/>
                  </a:cubicBezTo>
                  <a:cubicBezTo>
                    <a:pt x="4952" y="26402"/>
                    <a:pt x="6183" y="28356"/>
                    <a:pt x="6183" y="30524"/>
                  </a:cubicBezTo>
                  <a:cubicBezTo>
                    <a:pt x="6183" y="32692"/>
                    <a:pt x="4952" y="34646"/>
                    <a:pt x="3025" y="35636"/>
                  </a:cubicBezTo>
                  <a:cubicBezTo>
                    <a:pt x="2971" y="35663"/>
                    <a:pt x="2944" y="35717"/>
                    <a:pt x="2944" y="35770"/>
                  </a:cubicBezTo>
                  <a:cubicBezTo>
                    <a:pt x="3105" y="37831"/>
                    <a:pt x="1633" y="39651"/>
                    <a:pt x="107" y="40535"/>
                  </a:cubicBezTo>
                  <a:cubicBezTo>
                    <a:pt x="80" y="40561"/>
                    <a:pt x="54" y="40588"/>
                    <a:pt x="27" y="40615"/>
                  </a:cubicBezTo>
                  <a:cubicBezTo>
                    <a:pt x="27" y="40668"/>
                    <a:pt x="27" y="40749"/>
                    <a:pt x="80" y="40775"/>
                  </a:cubicBezTo>
                  <a:cubicBezTo>
                    <a:pt x="1820" y="41766"/>
                    <a:pt x="2944" y="43639"/>
                    <a:pt x="2944" y="45540"/>
                  </a:cubicBezTo>
                  <a:cubicBezTo>
                    <a:pt x="2944" y="45540"/>
                    <a:pt x="2944" y="45566"/>
                    <a:pt x="2944" y="45566"/>
                  </a:cubicBezTo>
                  <a:cubicBezTo>
                    <a:pt x="2944" y="45620"/>
                    <a:pt x="2971" y="45674"/>
                    <a:pt x="3025" y="45674"/>
                  </a:cubicBezTo>
                  <a:cubicBezTo>
                    <a:pt x="4952" y="46664"/>
                    <a:pt x="6183" y="48618"/>
                    <a:pt x="6183" y="50786"/>
                  </a:cubicBezTo>
                  <a:cubicBezTo>
                    <a:pt x="6183" y="52954"/>
                    <a:pt x="4952" y="54934"/>
                    <a:pt x="3025" y="55898"/>
                  </a:cubicBezTo>
                  <a:cubicBezTo>
                    <a:pt x="2971" y="55925"/>
                    <a:pt x="2944" y="55952"/>
                    <a:pt x="2944" y="56005"/>
                  </a:cubicBezTo>
                  <a:cubicBezTo>
                    <a:pt x="2891" y="58012"/>
                    <a:pt x="1847" y="59806"/>
                    <a:pt x="107" y="60796"/>
                  </a:cubicBezTo>
                  <a:cubicBezTo>
                    <a:pt x="80" y="60823"/>
                    <a:pt x="54" y="60850"/>
                    <a:pt x="27" y="60903"/>
                  </a:cubicBezTo>
                  <a:cubicBezTo>
                    <a:pt x="27" y="60957"/>
                    <a:pt x="27" y="61010"/>
                    <a:pt x="80" y="61037"/>
                  </a:cubicBezTo>
                  <a:cubicBezTo>
                    <a:pt x="1820" y="62054"/>
                    <a:pt x="2891" y="63847"/>
                    <a:pt x="2944" y="65828"/>
                  </a:cubicBezTo>
                  <a:cubicBezTo>
                    <a:pt x="2944" y="65882"/>
                    <a:pt x="2971" y="65935"/>
                    <a:pt x="3025" y="65962"/>
                  </a:cubicBezTo>
                  <a:cubicBezTo>
                    <a:pt x="4952" y="66925"/>
                    <a:pt x="6183" y="68879"/>
                    <a:pt x="6183" y="71047"/>
                  </a:cubicBezTo>
                  <a:cubicBezTo>
                    <a:pt x="6183" y="73242"/>
                    <a:pt x="4952" y="75196"/>
                    <a:pt x="3025" y="76160"/>
                  </a:cubicBezTo>
                  <a:cubicBezTo>
                    <a:pt x="2971" y="76186"/>
                    <a:pt x="2944" y="76240"/>
                    <a:pt x="2944" y="76267"/>
                  </a:cubicBezTo>
                  <a:cubicBezTo>
                    <a:pt x="2891" y="78274"/>
                    <a:pt x="1820" y="80067"/>
                    <a:pt x="80" y="81084"/>
                  </a:cubicBezTo>
                  <a:cubicBezTo>
                    <a:pt x="27" y="81111"/>
                    <a:pt x="0" y="81191"/>
                    <a:pt x="54" y="81245"/>
                  </a:cubicBezTo>
                  <a:cubicBezTo>
                    <a:pt x="71" y="81296"/>
                    <a:pt x="109" y="81315"/>
                    <a:pt x="149" y="81315"/>
                  </a:cubicBezTo>
                  <a:cubicBezTo>
                    <a:pt x="171" y="81315"/>
                    <a:pt x="195" y="81308"/>
                    <a:pt x="214" y="81299"/>
                  </a:cubicBezTo>
                  <a:cubicBezTo>
                    <a:pt x="2007" y="80255"/>
                    <a:pt x="3105" y="78408"/>
                    <a:pt x="3185" y="76347"/>
                  </a:cubicBezTo>
                  <a:cubicBezTo>
                    <a:pt x="5193" y="75330"/>
                    <a:pt x="6424" y="73296"/>
                    <a:pt x="6424" y="71047"/>
                  </a:cubicBezTo>
                  <a:cubicBezTo>
                    <a:pt x="6424" y="68826"/>
                    <a:pt x="5193" y="66792"/>
                    <a:pt x="3185" y="65748"/>
                  </a:cubicBezTo>
                  <a:cubicBezTo>
                    <a:pt x="3132" y="63767"/>
                    <a:pt x="2088" y="61974"/>
                    <a:pt x="402" y="60930"/>
                  </a:cubicBezTo>
                  <a:cubicBezTo>
                    <a:pt x="2088" y="59859"/>
                    <a:pt x="3132" y="58093"/>
                    <a:pt x="3185" y="56085"/>
                  </a:cubicBezTo>
                  <a:cubicBezTo>
                    <a:pt x="5193" y="55068"/>
                    <a:pt x="6424" y="53034"/>
                    <a:pt x="6424" y="50786"/>
                  </a:cubicBezTo>
                  <a:cubicBezTo>
                    <a:pt x="6424" y="48537"/>
                    <a:pt x="5193" y="46530"/>
                    <a:pt x="3185" y="45486"/>
                  </a:cubicBezTo>
                  <a:cubicBezTo>
                    <a:pt x="3185" y="43586"/>
                    <a:pt x="2088" y="41739"/>
                    <a:pt x="402" y="40668"/>
                  </a:cubicBezTo>
                  <a:cubicBezTo>
                    <a:pt x="1927" y="39705"/>
                    <a:pt x="3319" y="37885"/>
                    <a:pt x="3212" y="35824"/>
                  </a:cubicBezTo>
                  <a:cubicBezTo>
                    <a:pt x="5193" y="34780"/>
                    <a:pt x="6424" y="32772"/>
                    <a:pt x="6424" y="30524"/>
                  </a:cubicBezTo>
                  <a:cubicBezTo>
                    <a:pt x="6424" y="28276"/>
                    <a:pt x="5193" y="26268"/>
                    <a:pt x="3185" y="25225"/>
                  </a:cubicBezTo>
                  <a:cubicBezTo>
                    <a:pt x="3105" y="23244"/>
                    <a:pt x="2061" y="21451"/>
                    <a:pt x="402" y="20407"/>
                  </a:cubicBezTo>
                  <a:cubicBezTo>
                    <a:pt x="2088" y="19336"/>
                    <a:pt x="3185" y="17436"/>
                    <a:pt x="3185" y="15616"/>
                  </a:cubicBezTo>
                  <a:cubicBezTo>
                    <a:pt x="3185" y="15589"/>
                    <a:pt x="3185" y="15562"/>
                    <a:pt x="3185" y="15562"/>
                  </a:cubicBezTo>
                  <a:cubicBezTo>
                    <a:pt x="5193" y="14518"/>
                    <a:pt x="6424" y="12511"/>
                    <a:pt x="6424" y="10263"/>
                  </a:cubicBezTo>
                  <a:cubicBezTo>
                    <a:pt x="6424" y="8014"/>
                    <a:pt x="5193" y="6007"/>
                    <a:pt x="3185" y="4963"/>
                  </a:cubicBezTo>
                  <a:cubicBezTo>
                    <a:pt x="3185" y="3036"/>
                    <a:pt x="2007" y="1055"/>
                    <a:pt x="214" y="11"/>
                  </a:cubicBezTo>
                  <a:cubicBezTo>
                    <a:pt x="200" y="4"/>
                    <a:pt x="184" y="1"/>
                    <a:pt x="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42"/>
            <p:cNvSpPr/>
            <p:nvPr/>
          </p:nvSpPr>
          <p:spPr>
            <a:xfrm>
              <a:off x="1146800" y="2845375"/>
              <a:ext cx="159950" cy="2032675"/>
            </a:xfrm>
            <a:custGeom>
              <a:avLst/>
              <a:gdLst/>
              <a:ahLst/>
              <a:cxnLst/>
              <a:rect l="l" t="t" r="r" b="b"/>
              <a:pathLst>
                <a:path w="6398" h="81307" extrusionOk="0">
                  <a:moveTo>
                    <a:pt x="120" y="1"/>
                  </a:moveTo>
                  <a:cubicBezTo>
                    <a:pt x="81" y="1"/>
                    <a:pt x="44" y="24"/>
                    <a:pt x="28" y="57"/>
                  </a:cubicBezTo>
                  <a:cubicBezTo>
                    <a:pt x="28" y="84"/>
                    <a:pt x="1" y="110"/>
                    <a:pt x="1" y="137"/>
                  </a:cubicBezTo>
                  <a:cubicBezTo>
                    <a:pt x="1" y="164"/>
                    <a:pt x="28" y="217"/>
                    <a:pt x="81" y="244"/>
                  </a:cubicBezTo>
                  <a:cubicBezTo>
                    <a:pt x="1821" y="1234"/>
                    <a:pt x="2972" y="3162"/>
                    <a:pt x="2918" y="5035"/>
                  </a:cubicBezTo>
                  <a:cubicBezTo>
                    <a:pt x="2918" y="5089"/>
                    <a:pt x="2945" y="5142"/>
                    <a:pt x="2998" y="5142"/>
                  </a:cubicBezTo>
                  <a:cubicBezTo>
                    <a:pt x="4952" y="6133"/>
                    <a:pt x="6157" y="8086"/>
                    <a:pt x="6157" y="10254"/>
                  </a:cubicBezTo>
                  <a:cubicBezTo>
                    <a:pt x="6157" y="12422"/>
                    <a:pt x="4952" y="14376"/>
                    <a:pt x="2998" y="15367"/>
                  </a:cubicBezTo>
                  <a:cubicBezTo>
                    <a:pt x="2945" y="15393"/>
                    <a:pt x="2918" y="15420"/>
                    <a:pt x="2918" y="15474"/>
                  </a:cubicBezTo>
                  <a:cubicBezTo>
                    <a:pt x="2972" y="17321"/>
                    <a:pt x="1848" y="19248"/>
                    <a:pt x="81" y="20265"/>
                  </a:cubicBezTo>
                  <a:cubicBezTo>
                    <a:pt x="54" y="20292"/>
                    <a:pt x="28" y="20318"/>
                    <a:pt x="1" y="20345"/>
                  </a:cubicBezTo>
                  <a:cubicBezTo>
                    <a:pt x="1" y="20425"/>
                    <a:pt x="28" y="20479"/>
                    <a:pt x="81" y="20506"/>
                  </a:cubicBezTo>
                  <a:cubicBezTo>
                    <a:pt x="1794" y="21496"/>
                    <a:pt x="2865" y="23289"/>
                    <a:pt x="2918" y="25297"/>
                  </a:cubicBezTo>
                  <a:cubicBezTo>
                    <a:pt x="2918" y="25350"/>
                    <a:pt x="2945" y="25404"/>
                    <a:pt x="2998" y="25404"/>
                  </a:cubicBezTo>
                  <a:cubicBezTo>
                    <a:pt x="4952" y="26394"/>
                    <a:pt x="6157" y="28348"/>
                    <a:pt x="6157" y="30516"/>
                  </a:cubicBezTo>
                  <a:cubicBezTo>
                    <a:pt x="6157" y="32684"/>
                    <a:pt x="4952" y="34665"/>
                    <a:pt x="2998" y="35628"/>
                  </a:cubicBezTo>
                  <a:cubicBezTo>
                    <a:pt x="2945" y="35655"/>
                    <a:pt x="2918" y="35709"/>
                    <a:pt x="2918" y="35762"/>
                  </a:cubicBezTo>
                  <a:cubicBezTo>
                    <a:pt x="3079" y="37823"/>
                    <a:pt x="1633" y="39643"/>
                    <a:pt x="81" y="40526"/>
                  </a:cubicBezTo>
                  <a:cubicBezTo>
                    <a:pt x="54" y="40553"/>
                    <a:pt x="28" y="40580"/>
                    <a:pt x="1" y="40633"/>
                  </a:cubicBezTo>
                  <a:cubicBezTo>
                    <a:pt x="1" y="40687"/>
                    <a:pt x="28" y="40741"/>
                    <a:pt x="81" y="40767"/>
                  </a:cubicBezTo>
                  <a:cubicBezTo>
                    <a:pt x="1821" y="41784"/>
                    <a:pt x="2918" y="43631"/>
                    <a:pt x="2918" y="45532"/>
                  </a:cubicBezTo>
                  <a:cubicBezTo>
                    <a:pt x="2918" y="45532"/>
                    <a:pt x="2918" y="45558"/>
                    <a:pt x="2918" y="45558"/>
                  </a:cubicBezTo>
                  <a:cubicBezTo>
                    <a:pt x="2918" y="45612"/>
                    <a:pt x="2945" y="45665"/>
                    <a:pt x="2998" y="45692"/>
                  </a:cubicBezTo>
                  <a:cubicBezTo>
                    <a:pt x="4952" y="46656"/>
                    <a:pt x="6157" y="48610"/>
                    <a:pt x="6157" y="50778"/>
                  </a:cubicBezTo>
                  <a:cubicBezTo>
                    <a:pt x="6157" y="52972"/>
                    <a:pt x="4952" y="54926"/>
                    <a:pt x="2998" y="55890"/>
                  </a:cubicBezTo>
                  <a:cubicBezTo>
                    <a:pt x="2945" y="55917"/>
                    <a:pt x="2918" y="55970"/>
                    <a:pt x="2918" y="55997"/>
                  </a:cubicBezTo>
                  <a:cubicBezTo>
                    <a:pt x="2891" y="58004"/>
                    <a:pt x="1821" y="59798"/>
                    <a:pt x="81" y="60815"/>
                  </a:cubicBezTo>
                  <a:cubicBezTo>
                    <a:pt x="54" y="60815"/>
                    <a:pt x="28" y="60841"/>
                    <a:pt x="1" y="60895"/>
                  </a:cubicBezTo>
                  <a:cubicBezTo>
                    <a:pt x="1" y="60949"/>
                    <a:pt x="28" y="61002"/>
                    <a:pt x="81" y="61029"/>
                  </a:cubicBezTo>
                  <a:cubicBezTo>
                    <a:pt x="1821" y="62046"/>
                    <a:pt x="2891" y="63839"/>
                    <a:pt x="2918" y="65847"/>
                  </a:cubicBezTo>
                  <a:cubicBezTo>
                    <a:pt x="2918" y="65873"/>
                    <a:pt x="2945" y="65927"/>
                    <a:pt x="2998" y="65954"/>
                  </a:cubicBezTo>
                  <a:cubicBezTo>
                    <a:pt x="4952" y="66917"/>
                    <a:pt x="6157" y="68871"/>
                    <a:pt x="6157" y="71066"/>
                  </a:cubicBezTo>
                  <a:cubicBezTo>
                    <a:pt x="6157" y="73234"/>
                    <a:pt x="4952" y="75188"/>
                    <a:pt x="2998" y="76151"/>
                  </a:cubicBezTo>
                  <a:cubicBezTo>
                    <a:pt x="2945" y="76178"/>
                    <a:pt x="2918" y="76232"/>
                    <a:pt x="2918" y="76285"/>
                  </a:cubicBezTo>
                  <a:cubicBezTo>
                    <a:pt x="2891" y="78266"/>
                    <a:pt x="1821" y="80059"/>
                    <a:pt x="81" y="81076"/>
                  </a:cubicBezTo>
                  <a:cubicBezTo>
                    <a:pt x="28" y="81103"/>
                    <a:pt x="1" y="81183"/>
                    <a:pt x="28" y="81237"/>
                  </a:cubicBezTo>
                  <a:cubicBezTo>
                    <a:pt x="44" y="81288"/>
                    <a:pt x="83" y="81306"/>
                    <a:pt x="129" y="81306"/>
                  </a:cubicBezTo>
                  <a:cubicBezTo>
                    <a:pt x="156" y="81306"/>
                    <a:pt x="185" y="81300"/>
                    <a:pt x="215" y="81290"/>
                  </a:cubicBezTo>
                  <a:cubicBezTo>
                    <a:pt x="1981" y="80247"/>
                    <a:pt x="3106" y="78400"/>
                    <a:pt x="3186" y="76366"/>
                  </a:cubicBezTo>
                  <a:cubicBezTo>
                    <a:pt x="5167" y="75322"/>
                    <a:pt x="6398" y="73288"/>
                    <a:pt x="6398" y="71066"/>
                  </a:cubicBezTo>
                  <a:cubicBezTo>
                    <a:pt x="6398" y="68818"/>
                    <a:pt x="5167" y="66783"/>
                    <a:pt x="3186" y="65766"/>
                  </a:cubicBezTo>
                  <a:cubicBezTo>
                    <a:pt x="3106" y="63759"/>
                    <a:pt x="2062" y="61992"/>
                    <a:pt x="375" y="60922"/>
                  </a:cubicBezTo>
                  <a:cubicBezTo>
                    <a:pt x="2062" y="59878"/>
                    <a:pt x="3106" y="58085"/>
                    <a:pt x="3186" y="56077"/>
                  </a:cubicBezTo>
                  <a:cubicBezTo>
                    <a:pt x="5167" y="55060"/>
                    <a:pt x="6398" y="53026"/>
                    <a:pt x="6398" y="50778"/>
                  </a:cubicBezTo>
                  <a:cubicBezTo>
                    <a:pt x="6398" y="48556"/>
                    <a:pt x="5167" y="46522"/>
                    <a:pt x="3186" y="45505"/>
                  </a:cubicBezTo>
                  <a:cubicBezTo>
                    <a:pt x="3159" y="43604"/>
                    <a:pt x="2088" y="41731"/>
                    <a:pt x="375" y="40660"/>
                  </a:cubicBezTo>
                  <a:cubicBezTo>
                    <a:pt x="1901" y="39697"/>
                    <a:pt x="3293" y="37877"/>
                    <a:pt x="3186" y="35816"/>
                  </a:cubicBezTo>
                  <a:cubicBezTo>
                    <a:pt x="5167" y="34799"/>
                    <a:pt x="6398" y="32764"/>
                    <a:pt x="6398" y="30516"/>
                  </a:cubicBezTo>
                  <a:cubicBezTo>
                    <a:pt x="6398" y="28268"/>
                    <a:pt x="5167" y="26260"/>
                    <a:pt x="3186" y="25216"/>
                  </a:cubicBezTo>
                  <a:cubicBezTo>
                    <a:pt x="3079" y="23236"/>
                    <a:pt x="2062" y="21442"/>
                    <a:pt x="375" y="20399"/>
                  </a:cubicBezTo>
                  <a:cubicBezTo>
                    <a:pt x="2088" y="19328"/>
                    <a:pt x="3186" y="17401"/>
                    <a:pt x="3186" y="15554"/>
                  </a:cubicBezTo>
                  <a:cubicBezTo>
                    <a:pt x="5167" y="14510"/>
                    <a:pt x="6398" y="12503"/>
                    <a:pt x="6398" y="10254"/>
                  </a:cubicBezTo>
                  <a:cubicBezTo>
                    <a:pt x="6398" y="8006"/>
                    <a:pt x="5167" y="5999"/>
                    <a:pt x="3186" y="4955"/>
                  </a:cubicBezTo>
                  <a:cubicBezTo>
                    <a:pt x="3186" y="3028"/>
                    <a:pt x="1981" y="1047"/>
                    <a:pt x="188" y="30"/>
                  </a:cubicBezTo>
                  <a:cubicBezTo>
                    <a:pt x="168" y="10"/>
                    <a:pt x="143" y="1"/>
                    <a:pt x="1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42"/>
            <p:cNvSpPr/>
            <p:nvPr/>
          </p:nvSpPr>
          <p:spPr>
            <a:xfrm>
              <a:off x="992900" y="2593575"/>
              <a:ext cx="160625" cy="2032875"/>
            </a:xfrm>
            <a:custGeom>
              <a:avLst/>
              <a:gdLst/>
              <a:ahLst/>
              <a:cxnLst/>
              <a:rect l="l" t="t" r="r" b="b"/>
              <a:pathLst>
                <a:path w="6425" h="81315" extrusionOk="0">
                  <a:moveTo>
                    <a:pt x="167" y="1"/>
                  </a:moveTo>
                  <a:cubicBezTo>
                    <a:pt x="120" y="1"/>
                    <a:pt x="67" y="26"/>
                    <a:pt x="27" y="65"/>
                  </a:cubicBezTo>
                  <a:cubicBezTo>
                    <a:pt x="27" y="92"/>
                    <a:pt x="27" y="118"/>
                    <a:pt x="27" y="118"/>
                  </a:cubicBezTo>
                  <a:cubicBezTo>
                    <a:pt x="27" y="172"/>
                    <a:pt x="54" y="225"/>
                    <a:pt x="81" y="225"/>
                  </a:cubicBezTo>
                  <a:cubicBezTo>
                    <a:pt x="1821" y="1243"/>
                    <a:pt x="2972" y="3170"/>
                    <a:pt x="2945" y="5043"/>
                  </a:cubicBezTo>
                  <a:cubicBezTo>
                    <a:pt x="2945" y="5070"/>
                    <a:pt x="2972" y="5124"/>
                    <a:pt x="2998" y="5150"/>
                  </a:cubicBezTo>
                  <a:cubicBezTo>
                    <a:pt x="4952" y="6141"/>
                    <a:pt x="6157" y="8095"/>
                    <a:pt x="6157" y="10263"/>
                  </a:cubicBezTo>
                  <a:cubicBezTo>
                    <a:pt x="6157" y="12431"/>
                    <a:pt x="4952" y="14384"/>
                    <a:pt x="2998" y="15375"/>
                  </a:cubicBezTo>
                  <a:cubicBezTo>
                    <a:pt x="2972" y="15402"/>
                    <a:pt x="2945" y="15428"/>
                    <a:pt x="2945" y="15482"/>
                  </a:cubicBezTo>
                  <a:cubicBezTo>
                    <a:pt x="2998" y="17329"/>
                    <a:pt x="1847" y="19256"/>
                    <a:pt x="108" y="20273"/>
                  </a:cubicBezTo>
                  <a:cubicBezTo>
                    <a:pt x="54" y="20300"/>
                    <a:pt x="27" y="20326"/>
                    <a:pt x="27" y="20353"/>
                  </a:cubicBezTo>
                  <a:cubicBezTo>
                    <a:pt x="1" y="20407"/>
                    <a:pt x="27" y="20460"/>
                    <a:pt x="81" y="20514"/>
                  </a:cubicBezTo>
                  <a:cubicBezTo>
                    <a:pt x="1794" y="21504"/>
                    <a:pt x="2865" y="23297"/>
                    <a:pt x="2945" y="25305"/>
                  </a:cubicBezTo>
                  <a:cubicBezTo>
                    <a:pt x="2945" y="25358"/>
                    <a:pt x="2972" y="25385"/>
                    <a:pt x="2998" y="25412"/>
                  </a:cubicBezTo>
                  <a:cubicBezTo>
                    <a:pt x="4952" y="26402"/>
                    <a:pt x="6157" y="28356"/>
                    <a:pt x="6157" y="30524"/>
                  </a:cubicBezTo>
                  <a:cubicBezTo>
                    <a:pt x="6157" y="32692"/>
                    <a:pt x="4952" y="34646"/>
                    <a:pt x="2998" y="35636"/>
                  </a:cubicBezTo>
                  <a:cubicBezTo>
                    <a:pt x="2972" y="35663"/>
                    <a:pt x="2945" y="35717"/>
                    <a:pt x="2945" y="35770"/>
                  </a:cubicBezTo>
                  <a:cubicBezTo>
                    <a:pt x="3105" y="37831"/>
                    <a:pt x="1633" y="39651"/>
                    <a:pt x="108" y="40535"/>
                  </a:cubicBezTo>
                  <a:cubicBezTo>
                    <a:pt x="54" y="40561"/>
                    <a:pt x="27" y="40588"/>
                    <a:pt x="27" y="40615"/>
                  </a:cubicBezTo>
                  <a:cubicBezTo>
                    <a:pt x="1" y="40668"/>
                    <a:pt x="27" y="40749"/>
                    <a:pt x="81" y="40775"/>
                  </a:cubicBezTo>
                  <a:cubicBezTo>
                    <a:pt x="1821" y="41766"/>
                    <a:pt x="2945" y="43639"/>
                    <a:pt x="2945" y="45540"/>
                  </a:cubicBezTo>
                  <a:cubicBezTo>
                    <a:pt x="2945" y="45540"/>
                    <a:pt x="2945" y="45566"/>
                    <a:pt x="2945" y="45566"/>
                  </a:cubicBezTo>
                  <a:cubicBezTo>
                    <a:pt x="2918" y="45620"/>
                    <a:pt x="2972" y="45674"/>
                    <a:pt x="2998" y="45674"/>
                  </a:cubicBezTo>
                  <a:cubicBezTo>
                    <a:pt x="4952" y="46664"/>
                    <a:pt x="6157" y="48618"/>
                    <a:pt x="6157" y="50786"/>
                  </a:cubicBezTo>
                  <a:cubicBezTo>
                    <a:pt x="6157" y="52954"/>
                    <a:pt x="4952" y="54934"/>
                    <a:pt x="2998" y="55898"/>
                  </a:cubicBezTo>
                  <a:cubicBezTo>
                    <a:pt x="2972" y="55925"/>
                    <a:pt x="2945" y="55952"/>
                    <a:pt x="2945" y="56005"/>
                  </a:cubicBezTo>
                  <a:cubicBezTo>
                    <a:pt x="2891" y="58012"/>
                    <a:pt x="1821" y="59806"/>
                    <a:pt x="108" y="60796"/>
                  </a:cubicBezTo>
                  <a:cubicBezTo>
                    <a:pt x="54" y="60823"/>
                    <a:pt x="27" y="60850"/>
                    <a:pt x="27" y="60903"/>
                  </a:cubicBezTo>
                  <a:cubicBezTo>
                    <a:pt x="1" y="60957"/>
                    <a:pt x="27" y="61010"/>
                    <a:pt x="81" y="61037"/>
                  </a:cubicBezTo>
                  <a:cubicBezTo>
                    <a:pt x="1821" y="62054"/>
                    <a:pt x="2891" y="63847"/>
                    <a:pt x="2945" y="65828"/>
                  </a:cubicBezTo>
                  <a:cubicBezTo>
                    <a:pt x="2945" y="65882"/>
                    <a:pt x="2972" y="65935"/>
                    <a:pt x="2998" y="65962"/>
                  </a:cubicBezTo>
                  <a:cubicBezTo>
                    <a:pt x="4952" y="66925"/>
                    <a:pt x="6157" y="68879"/>
                    <a:pt x="6157" y="71047"/>
                  </a:cubicBezTo>
                  <a:cubicBezTo>
                    <a:pt x="6157" y="73242"/>
                    <a:pt x="4952" y="75196"/>
                    <a:pt x="2998" y="76160"/>
                  </a:cubicBezTo>
                  <a:cubicBezTo>
                    <a:pt x="2972" y="76186"/>
                    <a:pt x="2945" y="76240"/>
                    <a:pt x="2945" y="76267"/>
                  </a:cubicBezTo>
                  <a:cubicBezTo>
                    <a:pt x="2891" y="78274"/>
                    <a:pt x="1821" y="80067"/>
                    <a:pt x="81" y="81084"/>
                  </a:cubicBezTo>
                  <a:cubicBezTo>
                    <a:pt x="27" y="81111"/>
                    <a:pt x="1" y="81191"/>
                    <a:pt x="27" y="81245"/>
                  </a:cubicBezTo>
                  <a:cubicBezTo>
                    <a:pt x="61" y="81296"/>
                    <a:pt x="106" y="81315"/>
                    <a:pt x="148" y="81315"/>
                  </a:cubicBezTo>
                  <a:cubicBezTo>
                    <a:pt x="172" y="81315"/>
                    <a:pt x="195" y="81308"/>
                    <a:pt x="215" y="81299"/>
                  </a:cubicBezTo>
                  <a:cubicBezTo>
                    <a:pt x="2008" y="80255"/>
                    <a:pt x="3105" y="78408"/>
                    <a:pt x="3186" y="76347"/>
                  </a:cubicBezTo>
                  <a:cubicBezTo>
                    <a:pt x="5193" y="75330"/>
                    <a:pt x="6424" y="73296"/>
                    <a:pt x="6424" y="71047"/>
                  </a:cubicBezTo>
                  <a:cubicBezTo>
                    <a:pt x="6424" y="68826"/>
                    <a:pt x="5193" y="66792"/>
                    <a:pt x="3186" y="65748"/>
                  </a:cubicBezTo>
                  <a:cubicBezTo>
                    <a:pt x="3105" y="63767"/>
                    <a:pt x="2088" y="61974"/>
                    <a:pt x="402" y="60930"/>
                  </a:cubicBezTo>
                  <a:cubicBezTo>
                    <a:pt x="2088" y="59859"/>
                    <a:pt x="3105" y="58093"/>
                    <a:pt x="3186" y="56085"/>
                  </a:cubicBezTo>
                  <a:cubicBezTo>
                    <a:pt x="5193" y="55068"/>
                    <a:pt x="6424" y="53034"/>
                    <a:pt x="6424" y="50786"/>
                  </a:cubicBezTo>
                  <a:cubicBezTo>
                    <a:pt x="6424" y="48537"/>
                    <a:pt x="5193" y="46530"/>
                    <a:pt x="3186" y="45486"/>
                  </a:cubicBezTo>
                  <a:cubicBezTo>
                    <a:pt x="3159" y="43586"/>
                    <a:pt x="2088" y="41739"/>
                    <a:pt x="402" y="40668"/>
                  </a:cubicBezTo>
                  <a:cubicBezTo>
                    <a:pt x="1901" y="39705"/>
                    <a:pt x="3320" y="37885"/>
                    <a:pt x="3186" y="35824"/>
                  </a:cubicBezTo>
                  <a:cubicBezTo>
                    <a:pt x="5193" y="34780"/>
                    <a:pt x="6424" y="32772"/>
                    <a:pt x="6424" y="30524"/>
                  </a:cubicBezTo>
                  <a:cubicBezTo>
                    <a:pt x="6424" y="28276"/>
                    <a:pt x="5193" y="26268"/>
                    <a:pt x="3186" y="25225"/>
                  </a:cubicBezTo>
                  <a:cubicBezTo>
                    <a:pt x="3105" y="23244"/>
                    <a:pt x="2062" y="21451"/>
                    <a:pt x="402" y="20407"/>
                  </a:cubicBezTo>
                  <a:cubicBezTo>
                    <a:pt x="2088" y="19336"/>
                    <a:pt x="3186" y="17436"/>
                    <a:pt x="3186" y="15616"/>
                  </a:cubicBezTo>
                  <a:cubicBezTo>
                    <a:pt x="3186" y="15589"/>
                    <a:pt x="3186" y="15562"/>
                    <a:pt x="3186" y="15562"/>
                  </a:cubicBezTo>
                  <a:cubicBezTo>
                    <a:pt x="5193" y="14518"/>
                    <a:pt x="6424" y="12511"/>
                    <a:pt x="6424" y="10263"/>
                  </a:cubicBezTo>
                  <a:cubicBezTo>
                    <a:pt x="6424" y="8014"/>
                    <a:pt x="5193" y="6007"/>
                    <a:pt x="3186" y="4963"/>
                  </a:cubicBezTo>
                  <a:cubicBezTo>
                    <a:pt x="3186" y="3036"/>
                    <a:pt x="2008" y="1055"/>
                    <a:pt x="215" y="11"/>
                  </a:cubicBezTo>
                  <a:cubicBezTo>
                    <a:pt x="200" y="4"/>
                    <a:pt x="184" y="1"/>
                    <a:pt x="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42"/>
            <p:cNvSpPr/>
            <p:nvPr/>
          </p:nvSpPr>
          <p:spPr>
            <a:xfrm>
              <a:off x="839675" y="2845375"/>
              <a:ext cx="159950" cy="2032675"/>
            </a:xfrm>
            <a:custGeom>
              <a:avLst/>
              <a:gdLst/>
              <a:ahLst/>
              <a:cxnLst/>
              <a:rect l="l" t="t" r="r" b="b"/>
              <a:pathLst>
                <a:path w="6398" h="81307" extrusionOk="0">
                  <a:moveTo>
                    <a:pt x="119" y="1"/>
                  </a:moveTo>
                  <a:cubicBezTo>
                    <a:pt x="81" y="1"/>
                    <a:pt x="44" y="24"/>
                    <a:pt x="27" y="57"/>
                  </a:cubicBezTo>
                  <a:cubicBezTo>
                    <a:pt x="0" y="84"/>
                    <a:pt x="0" y="110"/>
                    <a:pt x="0" y="137"/>
                  </a:cubicBezTo>
                  <a:cubicBezTo>
                    <a:pt x="0" y="164"/>
                    <a:pt x="27" y="217"/>
                    <a:pt x="54" y="244"/>
                  </a:cubicBezTo>
                  <a:cubicBezTo>
                    <a:pt x="1794" y="1234"/>
                    <a:pt x="2971" y="3162"/>
                    <a:pt x="2918" y="5035"/>
                  </a:cubicBezTo>
                  <a:cubicBezTo>
                    <a:pt x="2918" y="5089"/>
                    <a:pt x="2945" y="5142"/>
                    <a:pt x="2998" y="5142"/>
                  </a:cubicBezTo>
                  <a:cubicBezTo>
                    <a:pt x="4925" y="6133"/>
                    <a:pt x="6156" y="8086"/>
                    <a:pt x="6156" y="10254"/>
                  </a:cubicBezTo>
                  <a:cubicBezTo>
                    <a:pt x="6156" y="12422"/>
                    <a:pt x="4925" y="14376"/>
                    <a:pt x="2998" y="15367"/>
                  </a:cubicBezTo>
                  <a:cubicBezTo>
                    <a:pt x="2945" y="15393"/>
                    <a:pt x="2918" y="15420"/>
                    <a:pt x="2918" y="15474"/>
                  </a:cubicBezTo>
                  <a:cubicBezTo>
                    <a:pt x="2971" y="17321"/>
                    <a:pt x="1847" y="19248"/>
                    <a:pt x="81" y="20265"/>
                  </a:cubicBezTo>
                  <a:cubicBezTo>
                    <a:pt x="54" y="20292"/>
                    <a:pt x="27" y="20318"/>
                    <a:pt x="0" y="20345"/>
                  </a:cubicBezTo>
                  <a:cubicBezTo>
                    <a:pt x="0" y="20425"/>
                    <a:pt x="27" y="20479"/>
                    <a:pt x="54" y="20506"/>
                  </a:cubicBezTo>
                  <a:cubicBezTo>
                    <a:pt x="1794" y="21496"/>
                    <a:pt x="2864" y="23289"/>
                    <a:pt x="2918" y="25297"/>
                  </a:cubicBezTo>
                  <a:cubicBezTo>
                    <a:pt x="2918" y="25350"/>
                    <a:pt x="2945" y="25404"/>
                    <a:pt x="2998" y="25404"/>
                  </a:cubicBezTo>
                  <a:cubicBezTo>
                    <a:pt x="4925" y="26394"/>
                    <a:pt x="6156" y="28348"/>
                    <a:pt x="6156" y="30516"/>
                  </a:cubicBezTo>
                  <a:cubicBezTo>
                    <a:pt x="6156" y="32684"/>
                    <a:pt x="4925" y="34665"/>
                    <a:pt x="2998" y="35628"/>
                  </a:cubicBezTo>
                  <a:cubicBezTo>
                    <a:pt x="2945" y="35655"/>
                    <a:pt x="2918" y="35709"/>
                    <a:pt x="2918" y="35762"/>
                  </a:cubicBezTo>
                  <a:cubicBezTo>
                    <a:pt x="3078" y="37823"/>
                    <a:pt x="1606" y="39643"/>
                    <a:pt x="81" y="40526"/>
                  </a:cubicBezTo>
                  <a:cubicBezTo>
                    <a:pt x="54" y="40553"/>
                    <a:pt x="27" y="40580"/>
                    <a:pt x="0" y="40633"/>
                  </a:cubicBezTo>
                  <a:cubicBezTo>
                    <a:pt x="0" y="40687"/>
                    <a:pt x="27" y="40741"/>
                    <a:pt x="54" y="40767"/>
                  </a:cubicBezTo>
                  <a:cubicBezTo>
                    <a:pt x="1794" y="41784"/>
                    <a:pt x="2918" y="43631"/>
                    <a:pt x="2918" y="45532"/>
                  </a:cubicBezTo>
                  <a:cubicBezTo>
                    <a:pt x="2918" y="45558"/>
                    <a:pt x="2918" y="45558"/>
                    <a:pt x="2918" y="45558"/>
                  </a:cubicBezTo>
                  <a:cubicBezTo>
                    <a:pt x="2918" y="45612"/>
                    <a:pt x="2945" y="45665"/>
                    <a:pt x="2998" y="45692"/>
                  </a:cubicBezTo>
                  <a:cubicBezTo>
                    <a:pt x="4925" y="46656"/>
                    <a:pt x="6156" y="48610"/>
                    <a:pt x="6156" y="50778"/>
                  </a:cubicBezTo>
                  <a:cubicBezTo>
                    <a:pt x="6156" y="52972"/>
                    <a:pt x="4925" y="54926"/>
                    <a:pt x="2998" y="55890"/>
                  </a:cubicBezTo>
                  <a:cubicBezTo>
                    <a:pt x="2945" y="55917"/>
                    <a:pt x="2918" y="55970"/>
                    <a:pt x="2918" y="55997"/>
                  </a:cubicBezTo>
                  <a:cubicBezTo>
                    <a:pt x="2864" y="58004"/>
                    <a:pt x="1820" y="59798"/>
                    <a:pt x="81" y="60815"/>
                  </a:cubicBezTo>
                  <a:cubicBezTo>
                    <a:pt x="54" y="60815"/>
                    <a:pt x="27" y="60841"/>
                    <a:pt x="0" y="60895"/>
                  </a:cubicBezTo>
                  <a:cubicBezTo>
                    <a:pt x="0" y="60949"/>
                    <a:pt x="27" y="61002"/>
                    <a:pt x="54" y="61029"/>
                  </a:cubicBezTo>
                  <a:cubicBezTo>
                    <a:pt x="1794" y="62046"/>
                    <a:pt x="2864" y="63839"/>
                    <a:pt x="2918" y="65847"/>
                  </a:cubicBezTo>
                  <a:cubicBezTo>
                    <a:pt x="2918" y="65873"/>
                    <a:pt x="2945" y="65927"/>
                    <a:pt x="2998" y="65954"/>
                  </a:cubicBezTo>
                  <a:cubicBezTo>
                    <a:pt x="4925" y="66917"/>
                    <a:pt x="6156" y="68871"/>
                    <a:pt x="6156" y="71066"/>
                  </a:cubicBezTo>
                  <a:cubicBezTo>
                    <a:pt x="6156" y="73234"/>
                    <a:pt x="4925" y="75188"/>
                    <a:pt x="2998" y="76151"/>
                  </a:cubicBezTo>
                  <a:cubicBezTo>
                    <a:pt x="2945" y="76178"/>
                    <a:pt x="2918" y="76232"/>
                    <a:pt x="2918" y="76285"/>
                  </a:cubicBezTo>
                  <a:cubicBezTo>
                    <a:pt x="2864" y="78266"/>
                    <a:pt x="1794" y="80059"/>
                    <a:pt x="81" y="81076"/>
                  </a:cubicBezTo>
                  <a:cubicBezTo>
                    <a:pt x="0" y="81103"/>
                    <a:pt x="0" y="81183"/>
                    <a:pt x="27" y="81237"/>
                  </a:cubicBezTo>
                  <a:cubicBezTo>
                    <a:pt x="44" y="81288"/>
                    <a:pt x="83" y="81306"/>
                    <a:pt x="122" y="81306"/>
                  </a:cubicBezTo>
                  <a:cubicBezTo>
                    <a:pt x="145" y="81306"/>
                    <a:pt x="168" y="81300"/>
                    <a:pt x="188" y="81290"/>
                  </a:cubicBezTo>
                  <a:cubicBezTo>
                    <a:pt x="1981" y="80247"/>
                    <a:pt x="3105" y="78400"/>
                    <a:pt x="3159" y="76366"/>
                  </a:cubicBezTo>
                  <a:cubicBezTo>
                    <a:pt x="5166" y="75322"/>
                    <a:pt x="6397" y="73288"/>
                    <a:pt x="6397" y="71066"/>
                  </a:cubicBezTo>
                  <a:cubicBezTo>
                    <a:pt x="6397" y="68818"/>
                    <a:pt x="5166" y="66783"/>
                    <a:pt x="3159" y="65766"/>
                  </a:cubicBezTo>
                  <a:cubicBezTo>
                    <a:pt x="3105" y="63759"/>
                    <a:pt x="2061" y="61992"/>
                    <a:pt x="375" y="60922"/>
                  </a:cubicBezTo>
                  <a:cubicBezTo>
                    <a:pt x="2061" y="59878"/>
                    <a:pt x="3105" y="58085"/>
                    <a:pt x="3159" y="56077"/>
                  </a:cubicBezTo>
                  <a:cubicBezTo>
                    <a:pt x="5166" y="55060"/>
                    <a:pt x="6397" y="53026"/>
                    <a:pt x="6397" y="50778"/>
                  </a:cubicBezTo>
                  <a:cubicBezTo>
                    <a:pt x="6397" y="48556"/>
                    <a:pt x="5166" y="46522"/>
                    <a:pt x="3159" y="45505"/>
                  </a:cubicBezTo>
                  <a:cubicBezTo>
                    <a:pt x="3159" y="43604"/>
                    <a:pt x="2061" y="41731"/>
                    <a:pt x="375" y="40660"/>
                  </a:cubicBezTo>
                  <a:cubicBezTo>
                    <a:pt x="1901" y="39697"/>
                    <a:pt x="3292" y="37877"/>
                    <a:pt x="3185" y="35816"/>
                  </a:cubicBezTo>
                  <a:cubicBezTo>
                    <a:pt x="5166" y="34799"/>
                    <a:pt x="6397" y="32764"/>
                    <a:pt x="6397" y="30516"/>
                  </a:cubicBezTo>
                  <a:cubicBezTo>
                    <a:pt x="6397" y="28268"/>
                    <a:pt x="5166" y="26260"/>
                    <a:pt x="3159" y="25216"/>
                  </a:cubicBezTo>
                  <a:cubicBezTo>
                    <a:pt x="3078" y="23236"/>
                    <a:pt x="2035" y="21442"/>
                    <a:pt x="375" y="20399"/>
                  </a:cubicBezTo>
                  <a:cubicBezTo>
                    <a:pt x="2061" y="19328"/>
                    <a:pt x="3159" y="17454"/>
                    <a:pt x="3159" y="15608"/>
                  </a:cubicBezTo>
                  <a:cubicBezTo>
                    <a:pt x="3159" y="15581"/>
                    <a:pt x="3159" y="15581"/>
                    <a:pt x="3159" y="15554"/>
                  </a:cubicBezTo>
                  <a:cubicBezTo>
                    <a:pt x="5166" y="14510"/>
                    <a:pt x="6397" y="12503"/>
                    <a:pt x="6397" y="10254"/>
                  </a:cubicBezTo>
                  <a:cubicBezTo>
                    <a:pt x="6397" y="8006"/>
                    <a:pt x="5166" y="5999"/>
                    <a:pt x="3159" y="4955"/>
                  </a:cubicBezTo>
                  <a:cubicBezTo>
                    <a:pt x="3159" y="3028"/>
                    <a:pt x="1981" y="1047"/>
                    <a:pt x="188" y="30"/>
                  </a:cubicBezTo>
                  <a:cubicBezTo>
                    <a:pt x="167" y="10"/>
                    <a:pt x="143" y="1"/>
                    <a:pt x="1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42"/>
            <p:cNvSpPr/>
            <p:nvPr/>
          </p:nvSpPr>
          <p:spPr>
            <a:xfrm>
              <a:off x="685775" y="2593575"/>
              <a:ext cx="159950" cy="2032875"/>
            </a:xfrm>
            <a:custGeom>
              <a:avLst/>
              <a:gdLst/>
              <a:ahLst/>
              <a:cxnLst/>
              <a:rect l="l" t="t" r="r" b="b"/>
              <a:pathLst>
                <a:path w="6398" h="81315" extrusionOk="0">
                  <a:moveTo>
                    <a:pt x="140" y="1"/>
                  </a:moveTo>
                  <a:cubicBezTo>
                    <a:pt x="95" y="1"/>
                    <a:pt x="47" y="26"/>
                    <a:pt x="27" y="65"/>
                  </a:cubicBezTo>
                  <a:cubicBezTo>
                    <a:pt x="27" y="92"/>
                    <a:pt x="0" y="118"/>
                    <a:pt x="0" y="118"/>
                  </a:cubicBezTo>
                  <a:cubicBezTo>
                    <a:pt x="0" y="172"/>
                    <a:pt x="27" y="225"/>
                    <a:pt x="81" y="225"/>
                  </a:cubicBezTo>
                  <a:cubicBezTo>
                    <a:pt x="1820" y="1243"/>
                    <a:pt x="2944" y="3170"/>
                    <a:pt x="2918" y="5043"/>
                  </a:cubicBezTo>
                  <a:cubicBezTo>
                    <a:pt x="2918" y="5070"/>
                    <a:pt x="2944" y="5124"/>
                    <a:pt x="2998" y="5150"/>
                  </a:cubicBezTo>
                  <a:cubicBezTo>
                    <a:pt x="4952" y="6141"/>
                    <a:pt x="6156" y="8095"/>
                    <a:pt x="6156" y="10263"/>
                  </a:cubicBezTo>
                  <a:cubicBezTo>
                    <a:pt x="6156" y="12431"/>
                    <a:pt x="4952" y="14384"/>
                    <a:pt x="2998" y="15375"/>
                  </a:cubicBezTo>
                  <a:cubicBezTo>
                    <a:pt x="2944" y="15402"/>
                    <a:pt x="2918" y="15428"/>
                    <a:pt x="2918" y="15482"/>
                  </a:cubicBezTo>
                  <a:cubicBezTo>
                    <a:pt x="2998" y="17329"/>
                    <a:pt x="1847" y="19256"/>
                    <a:pt x="81" y="20273"/>
                  </a:cubicBezTo>
                  <a:cubicBezTo>
                    <a:pt x="54" y="20300"/>
                    <a:pt x="27" y="20326"/>
                    <a:pt x="27" y="20353"/>
                  </a:cubicBezTo>
                  <a:cubicBezTo>
                    <a:pt x="0" y="20407"/>
                    <a:pt x="27" y="20460"/>
                    <a:pt x="81" y="20514"/>
                  </a:cubicBezTo>
                  <a:cubicBezTo>
                    <a:pt x="1794" y="21504"/>
                    <a:pt x="2864" y="23297"/>
                    <a:pt x="2918" y="25305"/>
                  </a:cubicBezTo>
                  <a:cubicBezTo>
                    <a:pt x="2918" y="25358"/>
                    <a:pt x="2944" y="25385"/>
                    <a:pt x="2998" y="25412"/>
                  </a:cubicBezTo>
                  <a:cubicBezTo>
                    <a:pt x="4952" y="26402"/>
                    <a:pt x="6156" y="28356"/>
                    <a:pt x="6156" y="30524"/>
                  </a:cubicBezTo>
                  <a:cubicBezTo>
                    <a:pt x="6156" y="32692"/>
                    <a:pt x="4952" y="34646"/>
                    <a:pt x="2998" y="35636"/>
                  </a:cubicBezTo>
                  <a:cubicBezTo>
                    <a:pt x="2944" y="35663"/>
                    <a:pt x="2918" y="35717"/>
                    <a:pt x="2918" y="35770"/>
                  </a:cubicBezTo>
                  <a:cubicBezTo>
                    <a:pt x="3078" y="37831"/>
                    <a:pt x="1633" y="39651"/>
                    <a:pt x="81" y="40535"/>
                  </a:cubicBezTo>
                  <a:cubicBezTo>
                    <a:pt x="54" y="40561"/>
                    <a:pt x="27" y="40588"/>
                    <a:pt x="27" y="40615"/>
                  </a:cubicBezTo>
                  <a:cubicBezTo>
                    <a:pt x="0" y="40668"/>
                    <a:pt x="27" y="40749"/>
                    <a:pt x="81" y="40775"/>
                  </a:cubicBezTo>
                  <a:cubicBezTo>
                    <a:pt x="1820" y="41766"/>
                    <a:pt x="2918" y="43639"/>
                    <a:pt x="2918" y="45540"/>
                  </a:cubicBezTo>
                  <a:lnTo>
                    <a:pt x="2918" y="45566"/>
                  </a:lnTo>
                  <a:cubicBezTo>
                    <a:pt x="2918" y="45620"/>
                    <a:pt x="2944" y="45674"/>
                    <a:pt x="2998" y="45674"/>
                  </a:cubicBezTo>
                  <a:cubicBezTo>
                    <a:pt x="4952" y="46664"/>
                    <a:pt x="6156" y="48618"/>
                    <a:pt x="6156" y="50786"/>
                  </a:cubicBezTo>
                  <a:cubicBezTo>
                    <a:pt x="6156" y="52954"/>
                    <a:pt x="4952" y="54934"/>
                    <a:pt x="2998" y="55898"/>
                  </a:cubicBezTo>
                  <a:cubicBezTo>
                    <a:pt x="2944" y="55925"/>
                    <a:pt x="2918" y="55952"/>
                    <a:pt x="2918" y="56005"/>
                  </a:cubicBezTo>
                  <a:cubicBezTo>
                    <a:pt x="2891" y="58012"/>
                    <a:pt x="1820" y="59806"/>
                    <a:pt x="81" y="60796"/>
                  </a:cubicBezTo>
                  <a:cubicBezTo>
                    <a:pt x="54" y="60823"/>
                    <a:pt x="27" y="60850"/>
                    <a:pt x="27" y="60903"/>
                  </a:cubicBezTo>
                  <a:cubicBezTo>
                    <a:pt x="0" y="60957"/>
                    <a:pt x="27" y="61010"/>
                    <a:pt x="81" y="61037"/>
                  </a:cubicBezTo>
                  <a:cubicBezTo>
                    <a:pt x="1820" y="62054"/>
                    <a:pt x="2891" y="63847"/>
                    <a:pt x="2918" y="65828"/>
                  </a:cubicBezTo>
                  <a:cubicBezTo>
                    <a:pt x="2918" y="65882"/>
                    <a:pt x="2944" y="65935"/>
                    <a:pt x="2998" y="65962"/>
                  </a:cubicBezTo>
                  <a:cubicBezTo>
                    <a:pt x="4952" y="66925"/>
                    <a:pt x="6156" y="68879"/>
                    <a:pt x="6156" y="71047"/>
                  </a:cubicBezTo>
                  <a:cubicBezTo>
                    <a:pt x="6156" y="73242"/>
                    <a:pt x="4952" y="75196"/>
                    <a:pt x="2998" y="76160"/>
                  </a:cubicBezTo>
                  <a:cubicBezTo>
                    <a:pt x="2944" y="76186"/>
                    <a:pt x="2918" y="76240"/>
                    <a:pt x="2918" y="76267"/>
                  </a:cubicBezTo>
                  <a:cubicBezTo>
                    <a:pt x="2891" y="78274"/>
                    <a:pt x="1820" y="80067"/>
                    <a:pt x="81" y="81084"/>
                  </a:cubicBezTo>
                  <a:cubicBezTo>
                    <a:pt x="27" y="81111"/>
                    <a:pt x="0" y="81191"/>
                    <a:pt x="27" y="81245"/>
                  </a:cubicBezTo>
                  <a:cubicBezTo>
                    <a:pt x="61" y="81296"/>
                    <a:pt x="95" y="81315"/>
                    <a:pt x="136" y="81315"/>
                  </a:cubicBezTo>
                  <a:cubicBezTo>
                    <a:pt x="159" y="81315"/>
                    <a:pt x="185" y="81308"/>
                    <a:pt x="214" y="81299"/>
                  </a:cubicBezTo>
                  <a:cubicBezTo>
                    <a:pt x="2008" y="80255"/>
                    <a:pt x="3105" y="78408"/>
                    <a:pt x="3185" y="76347"/>
                  </a:cubicBezTo>
                  <a:cubicBezTo>
                    <a:pt x="5166" y="75330"/>
                    <a:pt x="6397" y="73296"/>
                    <a:pt x="6397" y="71047"/>
                  </a:cubicBezTo>
                  <a:cubicBezTo>
                    <a:pt x="6397" y="68826"/>
                    <a:pt x="5166" y="66792"/>
                    <a:pt x="3185" y="65748"/>
                  </a:cubicBezTo>
                  <a:cubicBezTo>
                    <a:pt x="3105" y="63767"/>
                    <a:pt x="2061" y="61974"/>
                    <a:pt x="375" y="60930"/>
                  </a:cubicBezTo>
                  <a:cubicBezTo>
                    <a:pt x="2061" y="59859"/>
                    <a:pt x="3105" y="58093"/>
                    <a:pt x="3185" y="56085"/>
                  </a:cubicBezTo>
                  <a:cubicBezTo>
                    <a:pt x="5166" y="55068"/>
                    <a:pt x="6397" y="53034"/>
                    <a:pt x="6397" y="50786"/>
                  </a:cubicBezTo>
                  <a:cubicBezTo>
                    <a:pt x="6397" y="48537"/>
                    <a:pt x="5166" y="46530"/>
                    <a:pt x="3185" y="45486"/>
                  </a:cubicBezTo>
                  <a:cubicBezTo>
                    <a:pt x="3159" y="43586"/>
                    <a:pt x="2088" y="41739"/>
                    <a:pt x="375" y="40668"/>
                  </a:cubicBezTo>
                  <a:cubicBezTo>
                    <a:pt x="1901" y="39705"/>
                    <a:pt x="3292" y="37885"/>
                    <a:pt x="3185" y="35824"/>
                  </a:cubicBezTo>
                  <a:cubicBezTo>
                    <a:pt x="5166" y="34780"/>
                    <a:pt x="6397" y="32772"/>
                    <a:pt x="6397" y="30524"/>
                  </a:cubicBezTo>
                  <a:cubicBezTo>
                    <a:pt x="6397" y="28276"/>
                    <a:pt x="5166" y="26268"/>
                    <a:pt x="3185" y="25225"/>
                  </a:cubicBezTo>
                  <a:cubicBezTo>
                    <a:pt x="3078" y="23244"/>
                    <a:pt x="2061" y="21451"/>
                    <a:pt x="375" y="20407"/>
                  </a:cubicBezTo>
                  <a:cubicBezTo>
                    <a:pt x="2088" y="19336"/>
                    <a:pt x="3185" y="17436"/>
                    <a:pt x="3185" y="15616"/>
                  </a:cubicBezTo>
                  <a:cubicBezTo>
                    <a:pt x="3185" y="15589"/>
                    <a:pt x="3185" y="15589"/>
                    <a:pt x="3185" y="15562"/>
                  </a:cubicBezTo>
                  <a:cubicBezTo>
                    <a:pt x="5166" y="14518"/>
                    <a:pt x="6397" y="12511"/>
                    <a:pt x="6397" y="10263"/>
                  </a:cubicBezTo>
                  <a:cubicBezTo>
                    <a:pt x="6397" y="8014"/>
                    <a:pt x="5166" y="6007"/>
                    <a:pt x="3185" y="4963"/>
                  </a:cubicBezTo>
                  <a:cubicBezTo>
                    <a:pt x="3185" y="3036"/>
                    <a:pt x="1981" y="1055"/>
                    <a:pt x="188" y="11"/>
                  </a:cubicBezTo>
                  <a:cubicBezTo>
                    <a:pt x="173" y="4"/>
                    <a:pt x="157" y="1"/>
                    <a:pt x="1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42"/>
            <p:cNvSpPr/>
            <p:nvPr/>
          </p:nvSpPr>
          <p:spPr>
            <a:xfrm>
              <a:off x="531875" y="2845375"/>
              <a:ext cx="160600" cy="2032675"/>
            </a:xfrm>
            <a:custGeom>
              <a:avLst/>
              <a:gdLst/>
              <a:ahLst/>
              <a:cxnLst/>
              <a:rect l="l" t="t" r="r" b="b"/>
              <a:pathLst>
                <a:path w="6424" h="81307" extrusionOk="0">
                  <a:moveTo>
                    <a:pt x="144" y="1"/>
                  </a:moveTo>
                  <a:cubicBezTo>
                    <a:pt x="103" y="1"/>
                    <a:pt x="60" y="24"/>
                    <a:pt x="27" y="57"/>
                  </a:cubicBezTo>
                  <a:cubicBezTo>
                    <a:pt x="27" y="84"/>
                    <a:pt x="27" y="110"/>
                    <a:pt x="27" y="137"/>
                  </a:cubicBezTo>
                  <a:cubicBezTo>
                    <a:pt x="27" y="164"/>
                    <a:pt x="54" y="217"/>
                    <a:pt x="80" y="244"/>
                  </a:cubicBezTo>
                  <a:cubicBezTo>
                    <a:pt x="1820" y="1234"/>
                    <a:pt x="2971" y="3162"/>
                    <a:pt x="2944" y="5035"/>
                  </a:cubicBezTo>
                  <a:cubicBezTo>
                    <a:pt x="2944" y="5089"/>
                    <a:pt x="2971" y="5142"/>
                    <a:pt x="2998" y="5142"/>
                  </a:cubicBezTo>
                  <a:cubicBezTo>
                    <a:pt x="4952" y="6133"/>
                    <a:pt x="6156" y="8086"/>
                    <a:pt x="6156" y="10254"/>
                  </a:cubicBezTo>
                  <a:cubicBezTo>
                    <a:pt x="6156" y="12422"/>
                    <a:pt x="4952" y="14376"/>
                    <a:pt x="2998" y="15367"/>
                  </a:cubicBezTo>
                  <a:cubicBezTo>
                    <a:pt x="2971" y="15393"/>
                    <a:pt x="2944" y="15447"/>
                    <a:pt x="2944" y="15474"/>
                  </a:cubicBezTo>
                  <a:cubicBezTo>
                    <a:pt x="2998" y="17321"/>
                    <a:pt x="1847" y="19248"/>
                    <a:pt x="107" y="20265"/>
                  </a:cubicBezTo>
                  <a:cubicBezTo>
                    <a:pt x="54" y="20292"/>
                    <a:pt x="27" y="20318"/>
                    <a:pt x="27" y="20345"/>
                  </a:cubicBezTo>
                  <a:cubicBezTo>
                    <a:pt x="0" y="20425"/>
                    <a:pt x="27" y="20479"/>
                    <a:pt x="80" y="20506"/>
                  </a:cubicBezTo>
                  <a:cubicBezTo>
                    <a:pt x="1793" y="21496"/>
                    <a:pt x="2864" y="23289"/>
                    <a:pt x="2944" y="25297"/>
                  </a:cubicBezTo>
                  <a:cubicBezTo>
                    <a:pt x="2944" y="25350"/>
                    <a:pt x="2971" y="25404"/>
                    <a:pt x="2998" y="25404"/>
                  </a:cubicBezTo>
                  <a:cubicBezTo>
                    <a:pt x="4952" y="26394"/>
                    <a:pt x="6156" y="28348"/>
                    <a:pt x="6156" y="30516"/>
                  </a:cubicBezTo>
                  <a:cubicBezTo>
                    <a:pt x="6156" y="32684"/>
                    <a:pt x="4952" y="34665"/>
                    <a:pt x="2998" y="35628"/>
                  </a:cubicBezTo>
                  <a:cubicBezTo>
                    <a:pt x="2971" y="35655"/>
                    <a:pt x="2944" y="35709"/>
                    <a:pt x="2944" y="35762"/>
                  </a:cubicBezTo>
                  <a:cubicBezTo>
                    <a:pt x="3105" y="37823"/>
                    <a:pt x="1633" y="39643"/>
                    <a:pt x="107" y="40526"/>
                  </a:cubicBezTo>
                  <a:cubicBezTo>
                    <a:pt x="54" y="40553"/>
                    <a:pt x="27" y="40580"/>
                    <a:pt x="27" y="40633"/>
                  </a:cubicBezTo>
                  <a:cubicBezTo>
                    <a:pt x="0" y="40687"/>
                    <a:pt x="27" y="40741"/>
                    <a:pt x="80" y="40767"/>
                  </a:cubicBezTo>
                  <a:cubicBezTo>
                    <a:pt x="1820" y="41784"/>
                    <a:pt x="2944" y="43631"/>
                    <a:pt x="2944" y="45532"/>
                  </a:cubicBezTo>
                  <a:lnTo>
                    <a:pt x="2944" y="45558"/>
                  </a:lnTo>
                  <a:cubicBezTo>
                    <a:pt x="2918" y="45612"/>
                    <a:pt x="2971" y="45665"/>
                    <a:pt x="2998" y="45692"/>
                  </a:cubicBezTo>
                  <a:cubicBezTo>
                    <a:pt x="4952" y="46656"/>
                    <a:pt x="6156" y="48610"/>
                    <a:pt x="6156" y="50778"/>
                  </a:cubicBezTo>
                  <a:cubicBezTo>
                    <a:pt x="6156" y="52972"/>
                    <a:pt x="4952" y="54926"/>
                    <a:pt x="2998" y="55890"/>
                  </a:cubicBezTo>
                  <a:cubicBezTo>
                    <a:pt x="2971" y="55917"/>
                    <a:pt x="2944" y="55970"/>
                    <a:pt x="2944" y="55997"/>
                  </a:cubicBezTo>
                  <a:cubicBezTo>
                    <a:pt x="2891" y="58004"/>
                    <a:pt x="1820" y="59798"/>
                    <a:pt x="107" y="60815"/>
                  </a:cubicBezTo>
                  <a:cubicBezTo>
                    <a:pt x="54" y="60815"/>
                    <a:pt x="27" y="60841"/>
                    <a:pt x="27" y="60895"/>
                  </a:cubicBezTo>
                  <a:cubicBezTo>
                    <a:pt x="0" y="60949"/>
                    <a:pt x="27" y="61002"/>
                    <a:pt x="80" y="61029"/>
                  </a:cubicBezTo>
                  <a:cubicBezTo>
                    <a:pt x="1820" y="62046"/>
                    <a:pt x="2891" y="63839"/>
                    <a:pt x="2944" y="65847"/>
                  </a:cubicBezTo>
                  <a:cubicBezTo>
                    <a:pt x="2944" y="65873"/>
                    <a:pt x="2971" y="65927"/>
                    <a:pt x="2998" y="65954"/>
                  </a:cubicBezTo>
                  <a:cubicBezTo>
                    <a:pt x="4952" y="66917"/>
                    <a:pt x="6156" y="68871"/>
                    <a:pt x="6156" y="71066"/>
                  </a:cubicBezTo>
                  <a:cubicBezTo>
                    <a:pt x="6156" y="73234"/>
                    <a:pt x="4952" y="75188"/>
                    <a:pt x="2998" y="76151"/>
                  </a:cubicBezTo>
                  <a:cubicBezTo>
                    <a:pt x="2971" y="76178"/>
                    <a:pt x="2944" y="76232"/>
                    <a:pt x="2944" y="76285"/>
                  </a:cubicBezTo>
                  <a:cubicBezTo>
                    <a:pt x="2891" y="78266"/>
                    <a:pt x="1820" y="80059"/>
                    <a:pt x="80" y="81076"/>
                  </a:cubicBezTo>
                  <a:cubicBezTo>
                    <a:pt x="27" y="81103"/>
                    <a:pt x="0" y="81183"/>
                    <a:pt x="54" y="81237"/>
                  </a:cubicBezTo>
                  <a:cubicBezTo>
                    <a:pt x="71" y="81288"/>
                    <a:pt x="109" y="81306"/>
                    <a:pt x="149" y="81306"/>
                  </a:cubicBezTo>
                  <a:cubicBezTo>
                    <a:pt x="171" y="81306"/>
                    <a:pt x="195" y="81300"/>
                    <a:pt x="214" y="81290"/>
                  </a:cubicBezTo>
                  <a:cubicBezTo>
                    <a:pt x="2008" y="80247"/>
                    <a:pt x="3105" y="78400"/>
                    <a:pt x="3185" y="76366"/>
                  </a:cubicBezTo>
                  <a:cubicBezTo>
                    <a:pt x="5193" y="75322"/>
                    <a:pt x="6424" y="73288"/>
                    <a:pt x="6424" y="71066"/>
                  </a:cubicBezTo>
                  <a:cubicBezTo>
                    <a:pt x="6424" y="68818"/>
                    <a:pt x="5193" y="66783"/>
                    <a:pt x="3185" y="65766"/>
                  </a:cubicBezTo>
                  <a:cubicBezTo>
                    <a:pt x="3105" y="63759"/>
                    <a:pt x="2088" y="61992"/>
                    <a:pt x="402" y="60922"/>
                  </a:cubicBezTo>
                  <a:cubicBezTo>
                    <a:pt x="2088" y="59878"/>
                    <a:pt x="3105" y="58085"/>
                    <a:pt x="3185" y="56077"/>
                  </a:cubicBezTo>
                  <a:cubicBezTo>
                    <a:pt x="5193" y="55060"/>
                    <a:pt x="6424" y="53026"/>
                    <a:pt x="6424" y="50778"/>
                  </a:cubicBezTo>
                  <a:cubicBezTo>
                    <a:pt x="6424" y="48556"/>
                    <a:pt x="5193" y="46522"/>
                    <a:pt x="3185" y="45505"/>
                  </a:cubicBezTo>
                  <a:cubicBezTo>
                    <a:pt x="3185" y="43604"/>
                    <a:pt x="2088" y="41731"/>
                    <a:pt x="402" y="40660"/>
                  </a:cubicBezTo>
                  <a:cubicBezTo>
                    <a:pt x="1900" y="39697"/>
                    <a:pt x="3319" y="37877"/>
                    <a:pt x="3185" y="35816"/>
                  </a:cubicBezTo>
                  <a:cubicBezTo>
                    <a:pt x="5193" y="34799"/>
                    <a:pt x="6424" y="32764"/>
                    <a:pt x="6424" y="30516"/>
                  </a:cubicBezTo>
                  <a:cubicBezTo>
                    <a:pt x="6424" y="28268"/>
                    <a:pt x="5193" y="26260"/>
                    <a:pt x="3185" y="25216"/>
                  </a:cubicBezTo>
                  <a:cubicBezTo>
                    <a:pt x="3105" y="23236"/>
                    <a:pt x="2061" y="21442"/>
                    <a:pt x="402" y="20399"/>
                  </a:cubicBezTo>
                  <a:cubicBezTo>
                    <a:pt x="2088" y="19328"/>
                    <a:pt x="3185" y="17454"/>
                    <a:pt x="3185" y="15608"/>
                  </a:cubicBezTo>
                  <a:cubicBezTo>
                    <a:pt x="3185" y="15581"/>
                    <a:pt x="3185" y="15581"/>
                    <a:pt x="3185" y="15554"/>
                  </a:cubicBezTo>
                  <a:cubicBezTo>
                    <a:pt x="5193" y="14510"/>
                    <a:pt x="6424" y="12503"/>
                    <a:pt x="6424" y="10254"/>
                  </a:cubicBezTo>
                  <a:cubicBezTo>
                    <a:pt x="6424" y="8006"/>
                    <a:pt x="5193" y="5999"/>
                    <a:pt x="3185" y="4955"/>
                  </a:cubicBezTo>
                  <a:cubicBezTo>
                    <a:pt x="3185" y="3028"/>
                    <a:pt x="2008" y="1047"/>
                    <a:pt x="214" y="30"/>
                  </a:cubicBezTo>
                  <a:cubicBezTo>
                    <a:pt x="194" y="10"/>
                    <a:pt x="169" y="1"/>
                    <a:pt x="1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42"/>
            <p:cNvSpPr/>
            <p:nvPr/>
          </p:nvSpPr>
          <p:spPr>
            <a:xfrm>
              <a:off x="378625" y="2593575"/>
              <a:ext cx="159950" cy="2032875"/>
            </a:xfrm>
            <a:custGeom>
              <a:avLst/>
              <a:gdLst/>
              <a:ahLst/>
              <a:cxnLst/>
              <a:rect l="l" t="t" r="r" b="b"/>
              <a:pathLst>
                <a:path w="6398" h="81315" extrusionOk="0">
                  <a:moveTo>
                    <a:pt x="141" y="1"/>
                  </a:moveTo>
                  <a:cubicBezTo>
                    <a:pt x="95" y="1"/>
                    <a:pt x="47" y="26"/>
                    <a:pt x="28" y="65"/>
                  </a:cubicBezTo>
                  <a:cubicBezTo>
                    <a:pt x="1" y="92"/>
                    <a:pt x="1" y="118"/>
                    <a:pt x="1" y="118"/>
                  </a:cubicBezTo>
                  <a:cubicBezTo>
                    <a:pt x="1" y="172"/>
                    <a:pt x="28" y="225"/>
                    <a:pt x="54" y="225"/>
                  </a:cubicBezTo>
                  <a:cubicBezTo>
                    <a:pt x="1794" y="1243"/>
                    <a:pt x="2918" y="3116"/>
                    <a:pt x="2918" y="4963"/>
                  </a:cubicBezTo>
                  <a:cubicBezTo>
                    <a:pt x="2918" y="4990"/>
                    <a:pt x="2918" y="5017"/>
                    <a:pt x="2918" y="5043"/>
                  </a:cubicBezTo>
                  <a:cubicBezTo>
                    <a:pt x="2918" y="5070"/>
                    <a:pt x="2945" y="5124"/>
                    <a:pt x="2999" y="5150"/>
                  </a:cubicBezTo>
                  <a:cubicBezTo>
                    <a:pt x="4952" y="6141"/>
                    <a:pt x="6157" y="8095"/>
                    <a:pt x="6157" y="10263"/>
                  </a:cubicBezTo>
                  <a:cubicBezTo>
                    <a:pt x="6157" y="12431"/>
                    <a:pt x="4952" y="14384"/>
                    <a:pt x="2999" y="15375"/>
                  </a:cubicBezTo>
                  <a:cubicBezTo>
                    <a:pt x="2945" y="15402"/>
                    <a:pt x="2918" y="15428"/>
                    <a:pt x="2918" y="15482"/>
                  </a:cubicBezTo>
                  <a:cubicBezTo>
                    <a:pt x="2972" y="17329"/>
                    <a:pt x="1848" y="19256"/>
                    <a:pt x="81" y="20273"/>
                  </a:cubicBezTo>
                  <a:cubicBezTo>
                    <a:pt x="54" y="20300"/>
                    <a:pt x="28" y="20326"/>
                    <a:pt x="1" y="20353"/>
                  </a:cubicBezTo>
                  <a:cubicBezTo>
                    <a:pt x="1" y="20407"/>
                    <a:pt x="28" y="20487"/>
                    <a:pt x="54" y="20514"/>
                  </a:cubicBezTo>
                  <a:cubicBezTo>
                    <a:pt x="1794" y="21504"/>
                    <a:pt x="2865" y="23297"/>
                    <a:pt x="2918" y="25305"/>
                  </a:cubicBezTo>
                  <a:cubicBezTo>
                    <a:pt x="2918" y="25358"/>
                    <a:pt x="2945" y="25412"/>
                    <a:pt x="2999" y="25412"/>
                  </a:cubicBezTo>
                  <a:cubicBezTo>
                    <a:pt x="4952" y="26402"/>
                    <a:pt x="6157" y="28356"/>
                    <a:pt x="6157" y="30524"/>
                  </a:cubicBezTo>
                  <a:cubicBezTo>
                    <a:pt x="6157" y="32692"/>
                    <a:pt x="4952" y="34646"/>
                    <a:pt x="2999" y="35636"/>
                  </a:cubicBezTo>
                  <a:cubicBezTo>
                    <a:pt x="2945" y="35663"/>
                    <a:pt x="2918" y="35717"/>
                    <a:pt x="2918" y="35770"/>
                  </a:cubicBezTo>
                  <a:cubicBezTo>
                    <a:pt x="3079" y="37831"/>
                    <a:pt x="1607" y="39651"/>
                    <a:pt x="81" y="40535"/>
                  </a:cubicBezTo>
                  <a:cubicBezTo>
                    <a:pt x="54" y="40561"/>
                    <a:pt x="28" y="40588"/>
                    <a:pt x="1" y="40615"/>
                  </a:cubicBezTo>
                  <a:cubicBezTo>
                    <a:pt x="1" y="40668"/>
                    <a:pt x="28" y="40749"/>
                    <a:pt x="54" y="40775"/>
                  </a:cubicBezTo>
                  <a:cubicBezTo>
                    <a:pt x="1794" y="41766"/>
                    <a:pt x="2918" y="43639"/>
                    <a:pt x="2918" y="45540"/>
                  </a:cubicBezTo>
                  <a:cubicBezTo>
                    <a:pt x="2918" y="45540"/>
                    <a:pt x="2918" y="45566"/>
                    <a:pt x="2918" y="45566"/>
                  </a:cubicBezTo>
                  <a:cubicBezTo>
                    <a:pt x="2918" y="45620"/>
                    <a:pt x="2945" y="45674"/>
                    <a:pt x="2999" y="45674"/>
                  </a:cubicBezTo>
                  <a:cubicBezTo>
                    <a:pt x="4952" y="46664"/>
                    <a:pt x="6157" y="48618"/>
                    <a:pt x="6157" y="50786"/>
                  </a:cubicBezTo>
                  <a:cubicBezTo>
                    <a:pt x="6157" y="52954"/>
                    <a:pt x="4952" y="54934"/>
                    <a:pt x="2999" y="55898"/>
                  </a:cubicBezTo>
                  <a:cubicBezTo>
                    <a:pt x="2945" y="55925"/>
                    <a:pt x="2918" y="55952"/>
                    <a:pt x="2918" y="56005"/>
                  </a:cubicBezTo>
                  <a:cubicBezTo>
                    <a:pt x="2865" y="58012"/>
                    <a:pt x="1821" y="59806"/>
                    <a:pt x="81" y="60796"/>
                  </a:cubicBezTo>
                  <a:cubicBezTo>
                    <a:pt x="54" y="60823"/>
                    <a:pt x="28" y="60850"/>
                    <a:pt x="1" y="60903"/>
                  </a:cubicBezTo>
                  <a:cubicBezTo>
                    <a:pt x="1" y="60957"/>
                    <a:pt x="28" y="61010"/>
                    <a:pt x="54" y="61037"/>
                  </a:cubicBezTo>
                  <a:cubicBezTo>
                    <a:pt x="1794" y="62054"/>
                    <a:pt x="2865" y="63847"/>
                    <a:pt x="2918" y="65828"/>
                  </a:cubicBezTo>
                  <a:cubicBezTo>
                    <a:pt x="2918" y="65882"/>
                    <a:pt x="2945" y="65935"/>
                    <a:pt x="2999" y="65962"/>
                  </a:cubicBezTo>
                  <a:cubicBezTo>
                    <a:pt x="4952" y="66925"/>
                    <a:pt x="6157" y="68879"/>
                    <a:pt x="6157" y="71047"/>
                  </a:cubicBezTo>
                  <a:cubicBezTo>
                    <a:pt x="6157" y="73242"/>
                    <a:pt x="4952" y="75196"/>
                    <a:pt x="2999" y="76160"/>
                  </a:cubicBezTo>
                  <a:cubicBezTo>
                    <a:pt x="2945" y="76186"/>
                    <a:pt x="2918" y="76240"/>
                    <a:pt x="2918" y="76267"/>
                  </a:cubicBezTo>
                  <a:cubicBezTo>
                    <a:pt x="2865" y="78274"/>
                    <a:pt x="1821" y="80067"/>
                    <a:pt x="81" y="81084"/>
                  </a:cubicBezTo>
                  <a:cubicBezTo>
                    <a:pt x="1" y="81111"/>
                    <a:pt x="1" y="81191"/>
                    <a:pt x="28" y="81245"/>
                  </a:cubicBezTo>
                  <a:cubicBezTo>
                    <a:pt x="45" y="81296"/>
                    <a:pt x="83" y="81315"/>
                    <a:pt x="123" y="81315"/>
                  </a:cubicBezTo>
                  <a:cubicBezTo>
                    <a:pt x="145" y="81315"/>
                    <a:pt x="169" y="81308"/>
                    <a:pt x="188" y="81299"/>
                  </a:cubicBezTo>
                  <a:cubicBezTo>
                    <a:pt x="1981" y="80255"/>
                    <a:pt x="3106" y="78408"/>
                    <a:pt x="3159" y="76347"/>
                  </a:cubicBezTo>
                  <a:cubicBezTo>
                    <a:pt x="5167" y="75330"/>
                    <a:pt x="6398" y="73296"/>
                    <a:pt x="6398" y="71047"/>
                  </a:cubicBezTo>
                  <a:cubicBezTo>
                    <a:pt x="6398" y="68826"/>
                    <a:pt x="5167" y="66792"/>
                    <a:pt x="3159" y="65748"/>
                  </a:cubicBezTo>
                  <a:cubicBezTo>
                    <a:pt x="3106" y="63767"/>
                    <a:pt x="2062" y="61974"/>
                    <a:pt x="376" y="60930"/>
                  </a:cubicBezTo>
                  <a:cubicBezTo>
                    <a:pt x="2062" y="59859"/>
                    <a:pt x="3106" y="58093"/>
                    <a:pt x="3159" y="56085"/>
                  </a:cubicBezTo>
                  <a:cubicBezTo>
                    <a:pt x="5167" y="55068"/>
                    <a:pt x="6398" y="53034"/>
                    <a:pt x="6398" y="50786"/>
                  </a:cubicBezTo>
                  <a:cubicBezTo>
                    <a:pt x="6398" y="48537"/>
                    <a:pt x="5167" y="46530"/>
                    <a:pt x="3159" y="45486"/>
                  </a:cubicBezTo>
                  <a:cubicBezTo>
                    <a:pt x="3159" y="43586"/>
                    <a:pt x="2062" y="41739"/>
                    <a:pt x="376" y="40668"/>
                  </a:cubicBezTo>
                  <a:cubicBezTo>
                    <a:pt x="1901" y="39705"/>
                    <a:pt x="3293" y="37885"/>
                    <a:pt x="3186" y="35824"/>
                  </a:cubicBezTo>
                  <a:cubicBezTo>
                    <a:pt x="5167" y="34780"/>
                    <a:pt x="6398" y="32772"/>
                    <a:pt x="6398" y="30524"/>
                  </a:cubicBezTo>
                  <a:cubicBezTo>
                    <a:pt x="6398" y="28276"/>
                    <a:pt x="5167" y="26268"/>
                    <a:pt x="3159" y="25225"/>
                  </a:cubicBezTo>
                  <a:cubicBezTo>
                    <a:pt x="3079" y="23244"/>
                    <a:pt x="2035" y="21451"/>
                    <a:pt x="376" y="20407"/>
                  </a:cubicBezTo>
                  <a:cubicBezTo>
                    <a:pt x="2062" y="19336"/>
                    <a:pt x="3186" y="17436"/>
                    <a:pt x="3186" y="15616"/>
                  </a:cubicBezTo>
                  <a:cubicBezTo>
                    <a:pt x="3186" y="15589"/>
                    <a:pt x="3186" y="15589"/>
                    <a:pt x="3186" y="15562"/>
                  </a:cubicBezTo>
                  <a:cubicBezTo>
                    <a:pt x="5167" y="14518"/>
                    <a:pt x="6398" y="12511"/>
                    <a:pt x="6398" y="10263"/>
                  </a:cubicBezTo>
                  <a:cubicBezTo>
                    <a:pt x="6398" y="8014"/>
                    <a:pt x="5167" y="6007"/>
                    <a:pt x="3186" y="4963"/>
                  </a:cubicBezTo>
                  <a:cubicBezTo>
                    <a:pt x="3186" y="3036"/>
                    <a:pt x="1981" y="1055"/>
                    <a:pt x="188" y="11"/>
                  </a:cubicBezTo>
                  <a:cubicBezTo>
                    <a:pt x="174" y="4"/>
                    <a:pt x="158" y="1"/>
                    <a:pt x="1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42"/>
            <p:cNvSpPr/>
            <p:nvPr/>
          </p:nvSpPr>
          <p:spPr>
            <a:xfrm>
              <a:off x="224725" y="2845375"/>
              <a:ext cx="159950" cy="2032675"/>
            </a:xfrm>
            <a:custGeom>
              <a:avLst/>
              <a:gdLst/>
              <a:ahLst/>
              <a:cxnLst/>
              <a:rect l="l" t="t" r="r" b="b"/>
              <a:pathLst>
                <a:path w="6398" h="81307" extrusionOk="0">
                  <a:moveTo>
                    <a:pt x="126" y="1"/>
                  </a:moveTo>
                  <a:cubicBezTo>
                    <a:pt x="81" y="1"/>
                    <a:pt x="44" y="24"/>
                    <a:pt x="27" y="57"/>
                  </a:cubicBezTo>
                  <a:cubicBezTo>
                    <a:pt x="27" y="84"/>
                    <a:pt x="1" y="110"/>
                    <a:pt x="1" y="137"/>
                  </a:cubicBezTo>
                  <a:cubicBezTo>
                    <a:pt x="1" y="164"/>
                    <a:pt x="27" y="217"/>
                    <a:pt x="81" y="244"/>
                  </a:cubicBezTo>
                  <a:cubicBezTo>
                    <a:pt x="1821" y="1234"/>
                    <a:pt x="2972" y="3162"/>
                    <a:pt x="2918" y="5035"/>
                  </a:cubicBezTo>
                  <a:cubicBezTo>
                    <a:pt x="2945" y="5089"/>
                    <a:pt x="2945" y="5142"/>
                    <a:pt x="2998" y="5142"/>
                  </a:cubicBezTo>
                  <a:cubicBezTo>
                    <a:pt x="4952" y="6133"/>
                    <a:pt x="6157" y="8086"/>
                    <a:pt x="6157" y="10254"/>
                  </a:cubicBezTo>
                  <a:cubicBezTo>
                    <a:pt x="6157" y="12422"/>
                    <a:pt x="4952" y="14376"/>
                    <a:pt x="2998" y="15367"/>
                  </a:cubicBezTo>
                  <a:cubicBezTo>
                    <a:pt x="2945" y="15393"/>
                    <a:pt x="2918" y="15447"/>
                    <a:pt x="2918" y="15474"/>
                  </a:cubicBezTo>
                  <a:cubicBezTo>
                    <a:pt x="2972" y="17321"/>
                    <a:pt x="1848" y="19248"/>
                    <a:pt x="108" y="20265"/>
                  </a:cubicBezTo>
                  <a:cubicBezTo>
                    <a:pt x="54" y="20292"/>
                    <a:pt x="27" y="20318"/>
                    <a:pt x="27" y="20345"/>
                  </a:cubicBezTo>
                  <a:cubicBezTo>
                    <a:pt x="1" y="20425"/>
                    <a:pt x="27" y="20479"/>
                    <a:pt x="81" y="20506"/>
                  </a:cubicBezTo>
                  <a:cubicBezTo>
                    <a:pt x="1794" y="21496"/>
                    <a:pt x="2865" y="23289"/>
                    <a:pt x="2918" y="25297"/>
                  </a:cubicBezTo>
                  <a:cubicBezTo>
                    <a:pt x="2945" y="25350"/>
                    <a:pt x="2972" y="25404"/>
                    <a:pt x="2998" y="25404"/>
                  </a:cubicBezTo>
                  <a:cubicBezTo>
                    <a:pt x="4952" y="26394"/>
                    <a:pt x="6157" y="28348"/>
                    <a:pt x="6157" y="30516"/>
                  </a:cubicBezTo>
                  <a:cubicBezTo>
                    <a:pt x="6157" y="32684"/>
                    <a:pt x="4952" y="34665"/>
                    <a:pt x="2998" y="35628"/>
                  </a:cubicBezTo>
                  <a:cubicBezTo>
                    <a:pt x="2945" y="35655"/>
                    <a:pt x="2918" y="35709"/>
                    <a:pt x="2918" y="35762"/>
                  </a:cubicBezTo>
                  <a:cubicBezTo>
                    <a:pt x="3106" y="37823"/>
                    <a:pt x="1633" y="39643"/>
                    <a:pt x="108" y="40526"/>
                  </a:cubicBezTo>
                  <a:cubicBezTo>
                    <a:pt x="54" y="40553"/>
                    <a:pt x="27" y="40580"/>
                    <a:pt x="27" y="40633"/>
                  </a:cubicBezTo>
                  <a:cubicBezTo>
                    <a:pt x="1" y="40687"/>
                    <a:pt x="27" y="40741"/>
                    <a:pt x="81" y="40767"/>
                  </a:cubicBezTo>
                  <a:cubicBezTo>
                    <a:pt x="1821" y="41784"/>
                    <a:pt x="2918" y="43631"/>
                    <a:pt x="2918" y="45532"/>
                  </a:cubicBezTo>
                  <a:cubicBezTo>
                    <a:pt x="2918" y="45558"/>
                    <a:pt x="2918" y="45558"/>
                    <a:pt x="2918" y="45558"/>
                  </a:cubicBezTo>
                  <a:cubicBezTo>
                    <a:pt x="2918" y="45612"/>
                    <a:pt x="2945" y="45665"/>
                    <a:pt x="2998" y="45692"/>
                  </a:cubicBezTo>
                  <a:cubicBezTo>
                    <a:pt x="4952" y="46656"/>
                    <a:pt x="6157" y="48610"/>
                    <a:pt x="6157" y="50778"/>
                  </a:cubicBezTo>
                  <a:cubicBezTo>
                    <a:pt x="6157" y="52972"/>
                    <a:pt x="4952" y="54926"/>
                    <a:pt x="2998" y="55890"/>
                  </a:cubicBezTo>
                  <a:cubicBezTo>
                    <a:pt x="2945" y="55917"/>
                    <a:pt x="2918" y="55970"/>
                    <a:pt x="2918" y="55997"/>
                  </a:cubicBezTo>
                  <a:cubicBezTo>
                    <a:pt x="2891" y="58004"/>
                    <a:pt x="1821" y="59798"/>
                    <a:pt x="108" y="60815"/>
                  </a:cubicBezTo>
                  <a:cubicBezTo>
                    <a:pt x="54" y="60815"/>
                    <a:pt x="27" y="60841"/>
                    <a:pt x="27" y="60895"/>
                  </a:cubicBezTo>
                  <a:cubicBezTo>
                    <a:pt x="1" y="60949"/>
                    <a:pt x="27" y="61002"/>
                    <a:pt x="81" y="61029"/>
                  </a:cubicBezTo>
                  <a:cubicBezTo>
                    <a:pt x="1821" y="62046"/>
                    <a:pt x="2891" y="63839"/>
                    <a:pt x="2918" y="65847"/>
                  </a:cubicBezTo>
                  <a:cubicBezTo>
                    <a:pt x="2918" y="65873"/>
                    <a:pt x="2945" y="65927"/>
                    <a:pt x="2998" y="65954"/>
                  </a:cubicBezTo>
                  <a:cubicBezTo>
                    <a:pt x="4952" y="66917"/>
                    <a:pt x="6157" y="68871"/>
                    <a:pt x="6157" y="71066"/>
                  </a:cubicBezTo>
                  <a:cubicBezTo>
                    <a:pt x="6157" y="73234"/>
                    <a:pt x="4952" y="75188"/>
                    <a:pt x="2998" y="76151"/>
                  </a:cubicBezTo>
                  <a:cubicBezTo>
                    <a:pt x="2945" y="76178"/>
                    <a:pt x="2918" y="76232"/>
                    <a:pt x="2918" y="76285"/>
                  </a:cubicBezTo>
                  <a:cubicBezTo>
                    <a:pt x="2891" y="78266"/>
                    <a:pt x="1821" y="80059"/>
                    <a:pt x="81" y="81076"/>
                  </a:cubicBezTo>
                  <a:cubicBezTo>
                    <a:pt x="27" y="81103"/>
                    <a:pt x="1" y="81183"/>
                    <a:pt x="27" y="81237"/>
                  </a:cubicBezTo>
                  <a:cubicBezTo>
                    <a:pt x="61" y="81288"/>
                    <a:pt x="95" y="81306"/>
                    <a:pt x="136" y="81306"/>
                  </a:cubicBezTo>
                  <a:cubicBezTo>
                    <a:pt x="160" y="81306"/>
                    <a:pt x="185" y="81300"/>
                    <a:pt x="215" y="81290"/>
                  </a:cubicBezTo>
                  <a:cubicBezTo>
                    <a:pt x="2008" y="80247"/>
                    <a:pt x="3106" y="78400"/>
                    <a:pt x="3186" y="76366"/>
                  </a:cubicBezTo>
                  <a:cubicBezTo>
                    <a:pt x="5166" y="75322"/>
                    <a:pt x="6398" y="73288"/>
                    <a:pt x="6398" y="71066"/>
                  </a:cubicBezTo>
                  <a:cubicBezTo>
                    <a:pt x="6398" y="68818"/>
                    <a:pt x="5166" y="66783"/>
                    <a:pt x="3186" y="65766"/>
                  </a:cubicBezTo>
                  <a:cubicBezTo>
                    <a:pt x="3106" y="63759"/>
                    <a:pt x="2062" y="61992"/>
                    <a:pt x="375" y="60922"/>
                  </a:cubicBezTo>
                  <a:cubicBezTo>
                    <a:pt x="2062" y="59878"/>
                    <a:pt x="3106" y="58085"/>
                    <a:pt x="3186" y="56077"/>
                  </a:cubicBezTo>
                  <a:cubicBezTo>
                    <a:pt x="5166" y="55060"/>
                    <a:pt x="6398" y="53026"/>
                    <a:pt x="6398" y="50778"/>
                  </a:cubicBezTo>
                  <a:cubicBezTo>
                    <a:pt x="6398" y="48556"/>
                    <a:pt x="5166" y="46522"/>
                    <a:pt x="3186" y="45505"/>
                  </a:cubicBezTo>
                  <a:cubicBezTo>
                    <a:pt x="3159" y="43604"/>
                    <a:pt x="2088" y="41731"/>
                    <a:pt x="375" y="40660"/>
                  </a:cubicBezTo>
                  <a:cubicBezTo>
                    <a:pt x="1901" y="39697"/>
                    <a:pt x="3293" y="37877"/>
                    <a:pt x="3186" y="35816"/>
                  </a:cubicBezTo>
                  <a:cubicBezTo>
                    <a:pt x="5166" y="34799"/>
                    <a:pt x="6398" y="32764"/>
                    <a:pt x="6398" y="30516"/>
                  </a:cubicBezTo>
                  <a:cubicBezTo>
                    <a:pt x="6398" y="28268"/>
                    <a:pt x="5166" y="26260"/>
                    <a:pt x="3186" y="25216"/>
                  </a:cubicBezTo>
                  <a:cubicBezTo>
                    <a:pt x="3079" y="23236"/>
                    <a:pt x="2062" y="21442"/>
                    <a:pt x="375" y="20399"/>
                  </a:cubicBezTo>
                  <a:cubicBezTo>
                    <a:pt x="2088" y="19328"/>
                    <a:pt x="3186" y="17454"/>
                    <a:pt x="3186" y="15608"/>
                  </a:cubicBezTo>
                  <a:cubicBezTo>
                    <a:pt x="3186" y="15581"/>
                    <a:pt x="3186" y="15581"/>
                    <a:pt x="3186" y="15554"/>
                  </a:cubicBezTo>
                  <a:cubicBezTo>
                    <a:pt x="5166" y="14510"/>
                    <a:pt x="6398" y="12503"/>
                    <a:pt x="6398" y="10254"/>
                  </a:cubicBezTo>
                  <a:cubicBezTo>
                    <a:pt x="6398" y="8006"/>
                    <a:pt x="5166" y="5999"/>
                    <a:pt x="3186" y="4955"/>
                  </a:cubicBezTo>
                  <a:cubicBezTo>
                    <a:pt x="3186" y="3028"/>
                    <a:pt x="1981" y="1047"/>
                    <a:pt x="215" y="30"/>
                  </a:cubicBezTo>
                  <a:cubicBezTo>
                    <a:pt x="184" y="10"/>
                    <a:pt x="153" y="1"/>
                    <a:pt x="1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51" name="Google Shape;1051;p42"/>
          <p:cNvSpPr/>
          <p:nvPr/>
        </p:nvSpPr>
        <p:spPr>
          <a:xfrm rot="250550" flipH="1">
            <a:off x="838717" y="3110207"/>
            <a:ext cx="5950574" cy="3661060"/>
          </a:xfrm>
          <a:custGeom>
            <a:avLst/>
            <a:gdLst/>
            <a:ahLst/>
            <a:cxnLst/>
            <a:rect l="l" t="t" r="r" b="b"/>
            <a:pathLst>
              <a:path w="59643" h="36694" extrusionOk="0">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42"/>
          <p:cNvSpPr txBox="1">
            <a:spLocks noGrp="1"/>
          </p:cNvSpPr>
          <p:nvPr>
            <p:ph type="title"/>
          </p:nvPr>
        </p:nvSpPr>
        <p:spPr>
          <a:xfrm>
            <a:off x="713225" y="528150"/>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53" name="Google Shape;1053;p42"/>
          <p:cNvSpPr txBox="1">
            <a:spLocks noGrp="1"/>
          </p:cNvSpPr>
          <p:nvPr>
            <p:ph type="subTitle" idx="1"/>
          </p:nvPr>
        </p:nvSpPr>
        <p:spPr>
          <a:xfrm>
            <a:off x="713225" y="2027400"/>
            <a:ext cx="3402600" cy="1088700"/>
          </a:xfrm>
          <a:prstGeom prst="rect">
            <a:avLst/>
          </a:prstGeom>
        </p:spPr>
        <p:txBody>
          <a:bodyPr spcFirstLastPara="1" wrap="square" lIns="91425" tIns="91425" rIns="91425" bIns="91425" anchor="ctr" anchorCtr="0">
            <a:noAutofit/>
          </a:bodyPr>
          <a:lstStyle>
            <a:lvl1pPr lvl="0">
              <a:spcBef>
                <a:spcPts val="0"/>
              </a:spcBef>
              <a:spcAft>
                <a:spcPts val="0"/>
              </a:spcAft>
              <a:buSzPts val="1600"/>
              <a:buNone/>
              <a:defRPr sz="1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Title and text 4">
  <p:cSld name="CUSTOM_35">
    <p:spTree>
      <p:nvGrpSpPr>
        <p:cNvPr id="1" name="Shape 1054"/>
        <p:cNvGrpSpPr/>
        <p:nvPr/>
      </p:nvGrpSpPr>
      <p:grpSpPr>
        <a:xfrm>
          <a:off x="0" y="0"/>
          <a:ext cx="0" cy="0"/>
          <a:chOff x="0" y="0"/>
          <a:chExt cx="0" cy="0"/>
        </a:xfrm>
      </p:grpSpPr>
      <p:grpSp>
        <p:nvGrpSpPr>
          <p:cNvPr id="1055" name="Google Shape;1055;p43"/>
          <p:cNvGrpSpPr/>
          <p:nvPr/>
        </p:nvGrpSpPr>
        <p:grpSpPr>
          <a:xfrm>
            <a:off x="4789682" y="3273165"/>
            <a:ext cx="2304462" cy="2293869"/>
            <a:chOff x="2414491" y="671177"/>
            <a:chExt cx="1830972" cy="1822411"/>
          </a:xfrm>
        </p:grpSpPr>
        <p:sp>
          <p:nvSpPr>
            <p:cNvPr id="1056" name="Google Shape;1056;p43"/>
            <p:cNvSpPr/>
            <p:nvPr/>
          </p:nvSpPr>
          <p:spPr>
            <a:xfrm>
              <a:off x="2414491" y="671177"/>
              <a:ext cx="1830972" cy="1822391"/>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43"/>
            <p:cNvSpPr/>
            <p:nvPr/>
          </p:nvSpPr>
          <p:spPr>
            <a:xfrm>
              <a:off x="2796545" y="833253"/>
              <a:ext cx="9704" cy="7538"/>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43"/>
            <p:cNvSpPr/>
            <p:nvPr/>
          </p:nvSpPr>
          <p:spPr>
            <a:xfrm>
              <a:off x="2899597" y="677633"/>
              <a:ext cx="287659" cy="242590"/>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43"/>
            <p:cNvSpPr/>
            <p:nvPr/>
          </p:nvSpPr>
          <p:spPr>
            <a:xfrm>
              <a:off x="3280608" y="671177"/>
              <a:ext cx="288742" cy="249046"/>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43"/>
            <p:cNvSpPr/>
            <p:nvPr/>
          </p:nvSpPr>
          <p:spPr>
            <a:xfrm>
              <a:off x="3662662" y="776354"/>
              <a:ext cx="109506" cy="64437"/>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43"/>
            <p:cNvSpPr/>
            <p:nvPr/>
          </p:nvSpPr>
          <p:spPr>
            <a:xfrm>
              <a:off x="3803246" y="797847"/>
              <a:ext cx="6496" cy="122378"/>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43"/>
            <p:cNvSpPr/>
            <p:nvPr/>
          </p:nvSpPr>
          <p:spPr>
            <a:xfrm>
              <a:off x="2475641" y="1246463"/>
              <a:ext cx="2205" cy="433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43"/>
            <p:cNvSpPr/>
            <p:nvPr/>
          </p:nvSpPr>
          <p:spPr>
            <a:xfrm>
              <a:off x="2616265" y="1006036"/>
              <a:ext cx="2165" cy="220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43"/>
            <p:cNvSpPr/>
            <p:nvPr/>
          </p:nvSpPr>
          <p:spPr>
            <a:xfrm>
              <a:off x="2535748" y="1119794"/>
              <a:ext cx="82681" cy="51565"/>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43"/>
            <p:cNvSpPr/>
            <p:nvPr/>
          </p:nvSpPr>
          <p:spPr>
            <a:xfrm>
              <a:off x="2711778" y="921268"/>
              <a:ext cx="287659" cy="329521"/>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43"/>
            <p:cNvSpPr/>
            <p:nvPr/>
          </p:nvSpPr>
          <p:spPr>
            <a:xfrm>
              <a:off x="3092789" y="921268"/>
              <a:ext cx="288742" cy="32843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43"/>
            <p:cNvSpPr/>
            <p:nvPr/>
          </p:nvSpPr>
          <p:spPr>
            <a:xfrm>
              <a:off x="3474843" y="921268"/>
              <a:ext cx="287659" cy="32843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43"/>
            <p:cNvSpPr/>
            <p:nvPr/>
          </p:nvSpPr>
          <p:spPr>
            <a:xfrm>
              <a:off x="3855854" y="953467"/>
              <a:ext cx="287659" cy="296240"/>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43"/>
            <p:cNvSpPr/>
            <p:nvPr/>
          </p:nvSpPr>
          <p:spPr>
            <a:xfrm>
              <a:off x="2417699" y="1498640"/>
              <a:ext cx="7538" cy="9704"/>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43"/>
            <p:cNvSpPr/>
            <p:nvPr/>
          </p:nvSpPr>
          <p:spPr>
            <a:xfrm>
              <a:off x="2518586" y="1259335"/>
              <a:ext cx="287659" cy="32843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43"/>
            <p:cNvSpPr/>
            <p:nvPr/>
          </p:nvSpPr>
          <p:spPr>
            <a:xfrm>
              <a:off x="2899597" y="1259335"/>
              <a:ext cx="287659" cy="32843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43"/>
            <p:cNvSpPr/>
            <p:nvPr/>
          </p:nvSpPr>
          <p:spPr>
            <a:xfrm>
              <a:off x="3280608" y="1259335"/>
              <a:ext cx="288742" cy="32843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43"/>
            <p:cNvSpPr/>
            <p:nvPr/>
          </p:nvSpPr>
          <p:spPr>
            <a:xfrm>
              <a:off x="3662662" y="1258252"/>
              <a:ext cx="287659" cy="329521"/>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43"/>
            <p:cNvSpPr/>
            <p:nvPr/>
          </p:nvSpPr>
          <p:spPr>
            <a:xfrm>
              <a:off x="4043673" y="1258252"/>
              <a:ext cx="193230" cy="329521"/>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43"/>
            <p:cNvSpPr/>
            <p:nvPr/>
          </p:nvSpPr>
          <p:spPr>
            <a:xfrm>
              <a:off x="2423072" y="1578074"/>
              <a:ext cx="195355" cy="32843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43"/>
            <p:cNvSpPr/>
            <p:nvPr/>
          </p:nvSpPr>
          <p:spPr>
            <a:xfrm>
              <a:off x="2711778" y="1578074"/>
              <a:ext cx="287659" cy="32843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43"/>
            <p:cNvSpPr/>
            <p:nvPr/>
          </p:nvSpPr>
          <p:spPr>
            <a:xfrm>
              <a:off x="3092789" y="1578074"/>
              <a:ext cx="288742" cy="32843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43"/>
            <p:cNvSpPr/>
            <p:nvPr/>
          </p:nvSpPr>
          <p:spPr>
            <a:xfrm>
              <a:off x="3474843" y="1578074"/>
              <a:ext cx="287659" cy="32843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43"/>
            <p:cNvSpPr/>
            <p:nvPr/>
          </p:nvSpPr>
          <p:spPr>
            <a:xfrm>
              <a:off x="3855854" y="1578074"/>
              <a:ext cx="287659" cy="32843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43"/>
            <p:cNvSpPr/>
            <p:nvPr/>
          </p:nvSpPr>
          <p:spPr>
            <a:xfrm>
              <a:off x="2518586" y="1919388"/>
              <a:ext cx="287659" cy="293033"/>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43"/>
            <p:cNvSpPr/>
            <p:nvPr/>
          </p:nvSpPr>
          <p:spPr>
            <a:xfrm>
              <a:off x="2899597" y="1919388"/>
              <a:ext cx="287659" cy="32843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43"/>
            <p:cNvSpPr/>
            <p:nvPr/>
          </p:nvSpPr>
          <p:spPr>
            <a:xfrm>
              <a:off x="3280608" y="1919388"/>
              <a:ext cx="288742" cy="32843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43"/>
            <p:cNvSpPr/>
            <p:nvPr/>
          </p:nvSpPr>
          <p:spPr>
            <a:xfrm>
              <a:off x="3662662" y="1919388"/>
              <a:ext cx="287659" cy="32843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43"/>
            <p:cNvSpPr/>
            <p:nvPr/>
          </p:nvSpPr>
          <p:spPr>
            <a:xfrm>
              <a:off x="4043673" y="1998782"/>
              <a:ext cx="78391" cy="4940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43"/>
            <p:cNvSpPr/>
            <p:nvPr/>
          </p:nvSpPr>
          <p:spPr>
            <a:xfrm>
              <a:off x="2884560" y="2317561"/>
              <a:ext cx="114879" cy="68727"/>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43"/>
            <p:cNvSpPr/>
            <p:nvPr/>
          </p:nvSpPr>
          <p:spPr>
            <a:xfrm>
              <a:off x="2852362" y="2238127"/>
              <a:ext cx="6496" cy="129916"/>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43"/>
            <p:cNvSpPr/>
            <p:nvPr/>
          </p:nvSpPr>
          <p:spPr>
            <a:xfrm>
              <a:off x="3092789" y="2238127"/>
              <a:ext cx="288742" cy="255461"/>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43"/>
            <p:cNvSpPr/>
            <p:nvPr/>
          </p:nvSpPr>
          <p:spPr>
            <a:xfrm>
              <a:off x="3474843" y="2238127"/>
              <a:ext cx="287659" cy="24796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43"/>
            <p:cNvSpPr/>
            <p:nvPr/>
          </p:nvSpPr>
          <p:spPr>
            <a:xfrm>
              <a:off x="3855854" y="2317561"/>
              <a:ext cx="12911" cy="9704"/>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0" name="Google Shape;1090;p43"/>
          <p:cNvSpPr/>
          <p:nvPr/>
        </p:nvSpPr>
        <p:spPr>
          <a:xfrm rot="-919010">
            <a:off x="6732142" y="-371518"/>
            <a:ext cx="3397275" cy="3383189"/>
          </a:xfrm>
          <a:custGeom>
            <a:avLst/>
            <a:gdLst/>
            <a:ahLst/>
            <a:cxnLst/>
            <a:rect l="l" t="t" r="r" b="b"/>
            <a:pathLst>
              <a:path w="48235" h="48035" extrusionOk="0">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43"/>
          <p:cNvSpPr/>
          <p:nvPr/>
        </p:nvSpPr>
        <p:spPr>
          <a:xfrm rot="-5620636">
            <a:off x="-1100482" y="1591409"/>
            <a:ext cx="2991681" cy="2870601"/>
          </a:xfrm>
          <a:custGeom>
            <a:avLst/>
            <a:gdLst/>
            <a:ahLst/>
            <a:cxnLst/>
            <a:rect l="l" t="t" r="r" b="b"/>
            <a:pathLst>
              <a:path w="20582" h="19749" extrusionOk="0">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43"/>
          <p:cNvSpPr txBox="1">
            <a:spLocks noGrp="1"/>
          </p:cNvSpPr>
          <p:nvPr>
            <p:ph type="title"/>
          </p:nvPr>
        </p:nvSpPr>
        <p:spPr>
          <a:xfrm>
            <a:off x="713225" y="528150"/>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93" name="Google Shape;1093;p43"/>
          <p:cNvSpPr txBox="1">
            <a:spLocks noGrp="1"/>
          </p:cNvSpPr>
          <p:nvPr>
            <p:ph type="subTitle" idx="1"/>
          </p:nvPr>
        </p:nvSpPr>
        <p:spPr>
          <a:xfrm>
            <a:off x="5028175" y="2027400"/>
            <a:ext cx="3402600" cy="10887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16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itle and text 5">
  <p:cSld name="CUSTOM_36">
    <p:spTree>
      <p:nvGrpSpPr>
        <p:cNvPr id="1" name="Shape 1094"/>
        <p:cNvGrpSpPr/>
        <p:nvPr/>
      </p:nvGrpSpPr>
      <p:grpSpPr>
        <a:xfrm>
          <a:off x="0" y="0"/>
          <a:ext cx="0" cy="0"/>
          <a:chOff x="0" y="0"/>
          <a:chExt cx="0" cy="0"/>
        </a:xfrm>
      </p:grpSpPr>
      <p:sp>
        <p:nvSpPr>
          <p:cNvPr id="1095" name="Google Shape;1095;p44"/>
          <p:cNvSpPr/>
          <p:nvPr/>
        </p:nvSpPr>
        <p:spPr>
          <a:xfrm>
            <a:off x="4260425" y="1957095"/>
            <a:ext cx="1774800" cy="1774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44"/>
          <p:cNvSpPr/>
          <p:nvPr/>
        </p:nvSpPr>
        <p:spPr>
          <a:xfrm rot="-4971949">
            <a:off x="6653151" y="1865359"/>
            <a:ext cx="4547689" cy="4131091"/>
          </a:xfrm>
          <a:custGeom>
            <a:avLst/>
            <a:gdLst/>
            <a:ahLst/>
            <a:cxnLst/>
            <a:rect l="l" t="t" r="r" b="b"/>
            <a:pathLst>
              <a:path w="65181" h="59210" extrusionOk="0">
                <a:moveTo>
                  <a:pt x="23617" y="9808"/>
                </a:moveTo>
                <a:cubicBezTo>
                  <a:pt x="25785" y="15712"/>
                  <a:pt x="27153" y="21883"/>
                  <a:pt x="35092" y="17079"/>
                </a:cubicBezTo>
                <a:cubicBezTo>
                  <a:pt x="42998" y="12309"/>
                  <a:pt x="55740" y="12376"/>
                  <a:pt x="59276" y="17546"/>
                </a:cubicBezTo>
                <a:cubicBezTo>
                  <a:pt x="62812" y="22717"/>
                  <a:pt x="56140" y="30055"/>
                  <a:pt x="55940" y="36393"/>
                </a:cubicBezTo>
                <a:cubicBezTo>
                  <a:pt x="55740" y="42731"/>
                  <a:pt x="65180" y="49603"/>
                  <a:pt x="57741" y="54406"/>
                </a:cubicBezTo>
                <a:cubicBezTo>
                  <a:pt x="50303" y="59210"/>
                  <a:pt x="31556" y="57108"/>
                  <a:pt x="33224" y="47535"/>
                </a:cubicBezTo>
                <a:cubicBezTo>
                  <a:pt x="34892" y="37928"/>
                  <a:pt x="25719" y="35026"/>
                  <a:pt x="17579" y="31256"/>
                </a:cubicBezTo>
                <a:cubicBezTo>
                  <a:pt x="9440" y="27520"/>
                  <a:pt x="0" y="13744"/>
                  <a:pt x="7706" y="6872"/>
                </a:cubicBezTo>
                <a:cubicBezTo>
                  <a:pt x="15411" y="1"/>
                  <a:pt x="21449" y="3870"/>
                  <a:pt x="23617" y="980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44"/>
          <p:cNvSpPr/>
          <p:nvPr/>
        </p:nvSpPr>
        <p:spPr>
          <a:xfrm rot="7019959" flipH="1">
            <a:off x="-962151" y="-1327476"/>
            <a:ext cx="4047102" cy="2490011"/>
          </a:xfrm>
          <a:custGeom>
            <a:avLst/>
            <a:gdLst/>
            <a:ahLst/>
            <a:cxnLst/>
            <a:rect l="l" t="t" r="r" b="b"/>
            <a:pathLst>
              <a:path w="59643" h="36694" extrusionOk="0">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44"/>
          <p:cNvSpPr txBox="1">
            <a:spLocks noGrp="1"/>
          </p:cNvSpPr>
          <p:nvPr>
            <p:ph type="title"/>
          </p:nvPr>
        </p:nvSpPr>
        <p:spPr>
          <a:xfrm>
            <a:off x="713225" y="528150"/>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99" name="Google Shape;1099;p44"/>
          <p:cNvSpPr txBox="1">
            <a:spLocks noGrp="1"/>
          </p:cNvSpPr>
          <p:nvPr>
            <p:ph type="subTitle" idx="1"/>
          </p:nvPr>
        </p:nvSpPr>
        <p:spPr>
          <a:xfrm>
            <a:off x="713225" y="2027400"/>
            <a:ext cx="3402600" cy="1088700"/>
          </a:xfrm>
          <a:prstGeom prst="rect">
            <a:avLst/>
          </a:prstGeom>
        </p:spPr>
        <p:txBody>
          <a:bodyPr spcFirstLastPara="1" wrap="square" lIns="91425" tIns="91425" rIns="91425" bIns="91425" anchor="ctr" anchorCtr="0">
            <a:noAutofit/>
          </a:bodyPr>
          <a:lstStyle>
            <a:lvl1pPr lvl="0" rtl="0">
              <a:spcBef>
                <a:spcPts val="0"/>
              </a:spcBef>
              <a:spcAft>
                <a:spcPts val="0"/>
              </a:spcAft>
              <a:buSzPts val="16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Title and text 6">
  <p:cSld name="CUSTOM_37_1">
    <p:spTree>
      <p:nvGrpSpPr>
        <p:cNvPr id="1" name="Shape 1100"/>
        <p:cNvGrpSpPr/>
        <p:nvPr/>
      </p:nvGrpSpPr>
      <p:grpSpPr>
        <a:xfrm>
          <a:off x="0" y="0"/>
          <a:ext cx="0" cy="0"/>
          <a:chOff x="0" y="0"/>
          <a:chExt cx="0" cy="0"/>
        </a:xfrm>
      </p:grpSpPr>
      <p:sp>
        <p:nvSpPr>
          <p:cNvPr id="1101" name="Google Shape;1101;p45"/>
          <p:cNvSpPr/>
          <p:nvPr/>
        </p:nvSpPr>
        <p:spPr>
          <a:xfrm rot="-4971949">
            <a:off x="6499451" y="687059"/>
            <a:ext cx="4547689" cy="4131091"/>
          </a:xfrm>
          <a:custGeom>
            <a:avLst/>
            <a:gdLst/>
            <a:ahLst/>
            <a:cxnLst/>
            <a:rect l="l" t="t" r="r" b="b"/>
            <a:pathLst>
              <a:path w="65181" h="59210" extrusionOk="0">
                <a:moveTo>
                  <a:pt x="23617" y="9808"/>
                </a:moveTo>
                <a:cubicBezTo>
                  <a:pt x="25785" y="15712"/>
                  <a:pt x="27153" y="21883"/>
                  <a:pt x="35092" y="17079"/>
                </a:cubicBezTo>
                <a:cubicBezTo>
                  <a:pt x="42998" y="12309"/>
                  <a:pt x="55740" y="12376"/>
                  <a:pt x="59276" y="17546"/>
                </a:cubicBezTo>
                <a:cubicBezTo>
                  <a:pt x="62812" y="22717"/>
                  <a:pt x="56140" y="30055"/>
                  <a:pt x="55940" y="36393"/>
                </a:cubicBezTo>
                <a:cubicBezTo>
                  <a:pt x="55740" y="42731"/>
                  <a:pt x="65180" y="49603"/>
                  <a:pt x="57741" y="54406"/>
                </a:cubicBezTo>
                <a:cubicBezTo>
                  <a:pt x="50303" y="59210"/>
                  <a:pt x="31556" y="57108"/>
                  <a:pt x="33224" y="47535"/>
                </a:cubicBezTo>
                <a:cubicBezTo>
                  <a:pt x="34892" y="37928"/>
                  <a:pt x="25719" y="35026"/>
                  <a:pt x="17579" y="31256"/>
                </a:cubicBezTo>
                <a:cubicBezTo>
                  <a:pt x="9440" y="27520"/>
                  <a:pt x="0" y="13744"/>
                  <a:pt x="7706" y="6872"/>
                </a:cubicBezTo>
                <a:cubicBezTo>
                  <a:pt x="15411" y="1"/>
                  <a:pt x="21449" y="3870"/>
                  <a:pt x="23617" y="980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45"/>
          <p:cNvSpPr/>
          <p:nvPr/>
        </p:nvSpPr>
        <p:spPr>
          <a:xfrm rot="9475593">
            <a:off x="-1974698" y="-446077"/>
            <a:ext cx="4047145" cy="2489949"/>
          </a:xfrm>
          <a:custGeom>
            <a:avLst/>
            <a:gdLst/>
            <a:ahLst/>
            <a:cxnLst/>
            <a:rect l="l" t="t" r="r" b="b"/>
            <a:pathLst>
              <a:path w="59643" h="36694" extrusionOk="0">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45"/>
          <p:cNvSpPr txBox="1">
            <a:spLocks noGrp="1"/>
          </p:cNvSpPr>
          <p:nvPr>
            <p:ph type="title"/>
          </p:nvPr>
        </p:nvSpPr>
        <p:spPr>
          <a:xfrm>
            <a:off x="713225" y="528150"/>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104" name="Google Shape;1104;p45"/>
          <p:cNvSpPr txBox="1">
            <a:spLocks noGrp="1"/>
          </p:cNvSpPr>
          <p:nvPr>
            <p:ph type="subTitle" idx="1"/>
          </p:nvPr>
        </p:nvSpPr>
        <p:spPr>
          <a:xfrm>
            <a:off x="713225" y="1168075"/>
            <a:ext cx="6264300" cy="34314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Char char="●"/>
              <a:defRPr sz="1600"/>
            </a:lvl1pPr>
            <a:lvl2pPr lvl="1" rtl="0">
              <a:spcBef>
                <a:spcPts val="0"/>
              </a:spcBef>
              <a:spcAft>
                <a:spcPts val="0"/>
              </a:spcAft>
              <a:buClr>
                <a:schemeClr val="lt1"/>
              </a:buClr>
              <a:buSzPts val="1000"/>
              <a:buFont typeface="Anaheim"/>
              <a:buChar char="○"/>
              <a:defRPr/>
            </a:lvl2pPr>
            <a:lvl3pPr lvl="2" rtl="0">
              <a:spcBef>
                <a:spcPts val="0"/>
              </a:spcBef>
              <a:spcAft>
                <a:spcPts val="0"/>
              </a:spcAft>
              <a:buClr>
                <a:schemeClr val="lt1"/>
              </a:buClr>
              <a:buSzPts val="1000"/>
              <a:buFont typeface="Anaheim"/>
              <a:buChar char="■"/>
              <a:defRPr/>
            </a:lvl3pPr>
            <a:lvl4pPr lvl="3" rtl="0">
              <a:spcBef>
                <a:spcPts val="0"/>
              </a:spcBef>
              <a:spcAft>
                <a:spcPts val="0"/>
              </a:spcAft>
              <a:buClr>
                <a:schemeClr val="lt1"/>
              </a:buClr>
              <a:buSzPts val="1000"/>
              <a:buFont typeface="Anaheim"/>
              <a:buChar char="●"/>
              <a:defRPr/>
            </a:lvl4pPr>
            <a:lvl5pPr lvl="4" rtl="0">
              <a:spcBef>
                <a:spcPts val="0"/>
              </a:spcBef>
              <a:spcAft>
                <a:spcPts val="0"/>
              </a:spcAft>
              <a:buClr>
                <a:schemeClr val="lt1"/>
              </a:buClr>
              <a:buSzPts val="1000"/>
              <a:buFont typeface="Anaheim"/>
              <a:buChar char="○"/>
              <a:defRPr/>
            </a:lvl5pPr>
            <a:lvl6pPr lvl="5" rtl="0">
              <a:spcBef>
                <a:spcPts val="0"/>
              </a:spcBef>
              <a:spcAft>
                <a:spcPts val="0"/>
              </a:spcAft>
              <a:buClr>
                <a:schemeClr val="lt1"/>
              </a:buClr>
              <a:buSzPts val="1000"/>
              <a:buFont typeface="Anaheim"/>
              <a:buChar char="■"/>
              <a:defRPr/>
            </a:lvl6pPr>
            <a:lvl7pPr lvl="6" rtl="0">
              <a:spcBef>
                <a:spcPts val="0"/>
              </a:spcBef>
              <a:spcAft>
                <a:spcPts val="0"/>
              </a:spcAft>
              <a:buClr>
                <a:schemeClr val="lt1"/>
              </a:buClr>
              <a:buSzPts val="1000"/>
              <a:buFont typeface="Anaheim"/>
              <a:buChar char="●"/>
              <a:defRPr/>
            </a:lvl7pPr>
            <a:lvl8pPr lvl="7" rtl="0">
              <a:spcBef>
                <a:spcPts val="0"/>
              </a:spcBef>
              <a:spcAft>
                <a:spcPts val="0"/>
              </a:spcAft>
              <a:buClr>
                <a:schemeClr val="lt1"/>
              </a:buClr>
              <a:buSzPts val="1000"/>
              <a:buFont typeface="Anaheim"/>
              <a:buChar char="○"/>
              <a:defRPr/>
            </a:lvl8pPr>
            <a:lvl9pPr lvl="8" rtl="0">
              <a:spcBef>
                <a:spcPts val="0"/>
              </a:spcBef>
              <a:spcAft>
                <a:spcPts val="0"/>
              </a:spcAft>
              <a:buClr>
                <a:schemeClr val="lt1"/>
              </a:buClr>
              <a:buSzPts val="1000"/>
              <a:buFont typeface="Anaheim"/>
              <a:buChar char="■"/>
              <a:defRPr/>
            </a:lvl9pPr>
          </a:lstStyle>
          <a:p>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Title and text 7">
  <p:cSld name="CUSTOM_37">
    <p:spTree>
      <p:nvGrpSpPr>
        <p:cNvPr id="1" name="Shape 1105"/>
        <p:cNvGrpSpPr/>
        <p:nvPr/>
      </p:nvGrpSpPr>
      <p:grpSpPr>
        <a:xfrm>
          <a:off x="0" y="0"/>
          <a:ext cx="0" cy="0"/>
          <a:chOff x="0" y="0"/>
          <a:chExt cx="0" cy="0"/>
        </a:xfrm>
      </p:grpSpPr>
      <p:sp>
        <p:nvSpPr>
          <p:cNvPr id="1106" name="Google Shape;1106;p46"/>
          <p:cNvSpPr/>
          <p:nvPr/>
        </p:nvSpPr>
        <p:spPr>
          <a:xfrm rot="-5400000" flipH="1">
            <a:off x="6051628" y="1691784"/>
            <a:ext cx="4906632" cy="3196913"/>
          </a:xfrm>
          <a:custGeom>
            <a:avLst/>
            <a:gdLst/>
            <a:ahLst/>
            <a:cxnLst/>
            <a:rect l="l" t="t" r="r" b="b"/>
            <a:pathLst>
              <a:path w="142469" h="136664" extrusionOk="0">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46"/>
          <p:cNvSpPr/>
          <p:nvPr/>
        </p:nvSpPr>
        <p:spPr>
          <a:xfrm>
            <a:off x="-749900" y="3073920"/>
            <a:ext cx="1774800" cy="1774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08" name="Google Shape;1108;p46"/>
          <p:cNvGrpSpPr/>
          <p:nvPr/>
        </p:nvGrpSpPr>
        <p:grpSpPr>
          <a:xfrm rot="10800000">
            <a:off x="6204525" y="1244395"/>
            <a:ext cx="1696762" cy="1688828"/>
            <a:chOff x="2414491" y="671177"/>
            <a:chExt cx="1830972" cy="1822411"/>
          </a:xfrm>
        </p:grpSpPr>
        <p:sp>
          <p:nvSpPr>
            <p:cNvPr id="1109" name="Google Shape;1109;p46"/>
            <p:cNvSpPr/>
            <p:nvPr/>
          </p:nvSpPr>
          <p:spPr>
            <a:xfrm>
              <a:off x="2414491" y="671177"/>
              <a:ext cx="1830972" cy="1822391"/>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46"/>
            <p:cNvSpPr/>
            <p:nvPr/>
          </p:nvSpPr>
          <p:spPr>
            <a:xfrm>
              <a:off x="2796545" y="833253"/>
              <a:ext cx="9704" cy="7538"/>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46"/>
            <p:cNvSpPr/>
            <p:nvPr/>
          </p:nvSpPr>
          <p:spPr>
            <a:xfrm>
              <a:off x="2899597" y="677633"/>
              <a:ext cx="287659" cy="242590"/>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46"/>
            <p:cNvSpPr/>
            <p:nvPr/>
          </p:nvSpPr>
          <p:spPr>
            <a:xfrm>
              <a:off x="3280608" y="671177"/>
              <a:ext cx="288742" cy="249046"/>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46"/>
            <p:cNvSpPr/>
            <p:nvPr/>
          </p:nvSpPr>
          <p:spPr>
            <a:xfrm>
              <a:off x="3662662" y="776354"/>
              <a:ext cx="109506" cy="64437"/>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46"/>
            <p:cNvSpPr/>
            <p:nvPr/>
          </p:nvSpPr>
          <p:spPr>
            <a:xfrm>
              <a:off x="3803246" y="797847"/>
              <a:ext cx="6496" cy="122378"/>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46"/>
            <p:cNvSpPr/>
            <p:nvPr/>
          </p:nvSpPr>
          <p:spPr>
            <a:xfrm>
              <a:off x="2475641" y="1246463"/>
              <a:ext cx="2205" cy="433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46"/>
            <p:cNvSpPr/>
            <p:nvPr/>
          </p:nvSpPr>
          <p:spPr>
            <a:xfrm>
              <a:off x="2616265" y="1006036"/>
              <a:ext cx="2165" cy="220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46"/>
            <p:cNvSpPr/>
            <p:nvPr/>
          </p:nvSpPr>
          <p:spPr>
            <a:xfrm>
              <a:off x="2535748" y="1119794"/>
              <a:ext cx="82681" cy="51565"/>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46"/>
            <p:cNvSpPr/>
            <p:nvPr/>
          </p:nvSpPr>
          <p:spPr>
            <a:xfrm>
              <a:off x="2711778" y="921268"/>
              <a:ext cx="287659" cy="329521"/>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46"/>
            <p:cNvSpPr/>
            <p:nvPr/>
          </p:nvSpPr>
          <p:spPr>
            <a:xfrm>
              <a:off x="3092789" y="921268"/>
              <a:ext cx="288742" cy="32843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46"/>
            <p:cNvSpPr/>
            <p:nvPr/>
          </p:nvSpPr>
          <p:spPr>
            <a:xfrm>
              <a:off x="3474843" y="921268"/>
              <a:ext cx="287659" cy="32843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46"/>
            <p:cNvSpPr/>
            <p:nvPr/>
          </p:nvSpPr>
          <p:spPr>
            <a:xfrm>
              <a:off x="3855854" y="953467"/>
              <a:ext cx="287659" cy="296240"/>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46"/>
            <p:cNvSpPr/>
            <p:nvPr/>
          </p:nvSpPr>
          <p:spPr>
            <a:xfrm>
              <a:off x="2417699" y="1498640"/>
              <a:ext cx="7538" cy="9704"/>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46"/>
            <p:cNvSpPr/>
            <p:nvPr/>
          </p:nvSpPr>
          <p:spPr>
            <a:xfrm>
              <a:off x="2518586" y="1259335"/>
              <a:ext cx="287659" cy="32843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46"/>
            <p:cNvSpPr/>
            <p:nvPr/>
          </p:nvSpPr>
          <p:spPr>
            <a:xfrm>
              <a:off x="2899597" y="1259335"/>
              <a:ext cx="287659" cy="32843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46"/>
            <p:cNvSpPr/>
            <p:nvPr/>
          </p:nvSpPr>
          <p:spPr>
            <a:xfrm>
              <a:off x="3280608" y="1259335"/>
              <a:ext cx="288742" cy="32843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46"/>
            <p:cNvSpPr/>
            <p:nvPr/>
          </p:nvSpPr>
          <p:spPr>
            <a:xfrm>
              <a:off x="3662662" y="1258252"/>
              <a:ext cx="287659" cy="329521"/>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46"/>
            <p:cNvSpPr/>
            <p:nvPr/>
          </p:nvSpPr>
          <p:spPr>
            <a:xfrm>
              <a:off x="4043673" y="1258252"/>
              <a:ext cx="193230" cy="329521"/>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46"/>
            <p:cNvSpPr/>
            <p:nvPr/>
          </p:nvSpPr>
          <p:spPr>
            <a:xfrm>
              <a:off x="2423072" y="1578074"/>
              <a:ext cx="195355" cy="32843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46"/>
            <p:cNvSpPr/>
            <p:nvPr/>
          </p:nvSpPr>
          <p:spPr>
            <a:xfrm>
              <a:off x="2711778" y="1578074"/>
              <a:ext cx="287659" cy="32843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46"/>
            <p:cNvSpPr/>
            <p:nvPr/>
          </p:nvSpPr>
          <p:spPr>
            <a:xfrm>
              <a:off x="3092789" y="1578074"/>
              <a:ext cx="288742" cy="32843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46"/>
            <p:cNvSpPr/>
            <p:nvPr/>
          </p:nvSpPr>
          <p:spPr>
            <a:xfrm>
              <a:off x="3474843" y="1578074"/>
              <a:ext cx="287659" cy="32843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46"/>
            <p:cNvSpPr/>
            <p:nvPr/>
          </p:nvSpPr>
          <p:spPr>
            <a:xfrm>
              <a:off x="3855854" y="1578074"/>
              <a:ext cx="287659" cy="32843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46"/>
            <p:cNvSpPr/>
            <p:nvPr/>
          </p:nvSpPr>
          <p:spPr>
            <a:xfrm>
              <a:off x="2518586" y="1919388"/>
              <a:ext cx="287659" cy="293033"/>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46"/>
            <p:cNvSpPr/>
            <p:nvPr/>
          </p:nvSpPr>
          <p:spPr>
            <a:xfrm>
              <a:off x="2899597" y="1919388"/>
              <a:ext cx="287659" cy="32843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46"/>
            <p:cNvSpPr/>
            <p:nvPr/>
          </p:nvSpPr>
          <p:spPr>
            <a:xfrm>
              <a:off x="3280608" y="1919388"/>
              <a:ext cx="288742" cy="32843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46"/>
            <p:cNvSpPr/>
            <p:nvPr/>
          </p:nvSpPr>
          <p:spPr>
            <a:xfrm>
              <a:off x="3662662" y="1919388"/>
              <a:ext cx="287659" cy="32843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46"/>
            <p:cNvSpPr/>
            <p:nvPr/>
          </p:nvSpPr>
          <p:spPr>
            <a:xfrm>
              <a:off x="4043673" y="1998782"/>
              <a:ext cx="78391" cy="4940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46"/>
            <p:cNvSpPr/>
            <p:nvPr/>
          </p:nvSpPr>
          <p:spPr>
            <a:xfrm>
              <a:off x="2884560" y="2317561"/>
              <a:ext cx="114879" cy="68727"/>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46"/>
            <p:cNvSpPr/>
            <p:nvPr/>
          </p:nvSpPr>
          <p:spPr>
            <a:xfrm>
              <a:off x="2852362" y="2238127"/>
              <a:ext cx="6496" cy="129916"/>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46"/>
            <p:cNvSpPr/>
            <p:nvPr/>
          </p:nvSpPr>
          <p:spPr>
            <a:xfrm>
              <a:off x="3092789" y="2238127"/>
              <a:ext cx="288742" cy="255461"/>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46"/>
            <p:cNvSpPr/>
            <p:nvPr/>
          </p:nvSpPr>
          <p:spPr>
            <a:xfrm>
              <a:off x="3474843" y="2238127"/>
              <a:ext cx="287659" cy="24796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46"/>
            <p:cNvSpPr/>
            <p:nvPr/>
          </p:nvSpPr>
          <p:spPr>
            <a:xfrm>
              <a:off x="3855854" y="2317561"/>
              <a:ext cx="12911" cy="9704"/>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43" name="Google Shape;1143;p46"/>
          <p:cNvSpPr txBox="1">
            <a:spLocks noGrp="1"/>
          </p:cNvSpPr>
          <p:nvPr>
            <p:ph type="title"/>
          </p:nvPr>
        </p:nvSpPr>
        <p:spPr>
          <a:xfrm>
            <a:off x="713225" y="528150"/>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144" name="Google Shape;1144;p46"/>
          <p:cNvSpPr txBox="1">
            <a:spLocks noGrp="1"/>
          </p:cNvSpPr>
          <p:nvPr>
            <p:ph type="subTitle" idx="1"/>
          </p:nvPr>
        </p:nvSpPr>
        <p:spPr>
          <a:xfrm>
            <a:off x="713225" y="1168075"/>
            <a:ext cx="6028800" cy="34314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Char char="●"/>
              <a:defRPr sz="1600"/>
            </a:lvl1pPr>
            <a:lvl2pPr lvl="1" rtl="0">
              <a:spcBef>
                <a:spcPts val="0"/>
              </a:spcBef>
              <a:spcAft>
                <a:spcPts val="0"/>
              </a:spcAft>
              <a:buClr>
                <a:schemeClr val="lt1"/>
              </a:buClr>
              <a:buSzPts val="1000"/>
              <a:buFont typeface="Anaheim"/>
              <a:buChar char="○"/>
              <a:defRPr/>
            </a:lvl2pPr>
            <a:lvl3pPr lvl="2" rtl="0">
              <a:spcBef>
                <a:spcPts val="0"/>
              </a:spcBef>
              <a:spcAft>
                <a:spcPts val="0"/>
              </a:spcAft>
              <a:buClr>
                <a:schemeClr val="lt1"/>
              </a:buClr>
              <a:buSzPts val="1000"/>
              <a:buFont typeface="Anaheim"/>
              <a:buChar char="■"/>
              <a:defRPr/>
            </a:lvl3pPr>
            <a:lvl4pPr lvl="3" rtl="0">
              <a:spcBef>
                <a:spcPts val="0"/>
              </a:spcBef>
              <a:spcAft>
                <a:spcPts val="0"/>
              </a:spcAft>
              <a:buClr>
                <a:schemeClr val="lt1"/>
              </a:buClr>
              <a:buSzPts val="1000"/>
              <a:buFont typeface="Anaheim"/>
              <a:buChar char="●"/>
              <a:defRPr/>
            </a:lvl4pPr>
            <a:lvl5pPr lvl="4" rtl="0">
              <a:spcBef>
                <a:spcPts val="0"/>
              </a:spcBef>
              <a:spcAft>
                <a:spcPts val="0"/>
              </a:spcAft>
              <a:buClr>
                <a:schemeClr val="lt1"/>
              </a:buClr>
              <a:buSzPts val="1000"/>
              <a:buFont typeface="Anaheim"/>
              <a:buChar char="○"/>
              <a:defRPr/>
            </a:lvl5pPr>
            <a:lvl6pPr lvl="5" rtl="0">
              <a:spcBef>
                <a:spcPts val="0"/>
              </a:spcBef>
              <a:spcAft>
                <a:spcPts val="0"/>
              </a:spcAft>
              <a:buClr>
                <a:schemeClr val="lt1"/>
              </a:buClr>
              <a:buSzPts val="1000"/>
              <a:buFont typeface="Anaheim"/>
              <a:buChar char="■"/>
              <a:defRPr/>
            </a:lvl6pPr>
            <a:lvl7pPr lvl="6" rtl="0">
              <a:spcBef>
                <a:spcPts val="0"/>
              </a:spcBef>
              <a:spcAft>
                <a:spcPts val="0"/>
              </a:spcAft>
              <a:buClr>
                <a:schemeClr val="lt1"/>
              </a:buClr>
              <a:buSzPts val="1000"/>
              <a:buFont typeface="Anaheim"/>
              <a:buChar char="●"/>
              <a:defRPr/>
            </a:lvl7pPr>
            <a:lvl8pPr lvl="7" rtl="0">
              <a:spcBef>
                <a:spcPts val="0"/>
              </a:spcBef>
              <a:spcAft>
                <a:spcPts val="0"/>
              </a:spcAft>
              <a:buClr>
                <a:schemeClr val="lt1"/>
              </a:buClr>
              <a:buSzPts val="1000"/>
              <a:buFont typeface="Anaheim"/>
              <a:buChar char="○"/>
              <a:defRPr/>
            </a:lvl8pPr>
            <a:lvl9pPr lvl="8" rtl="0">
              <a:spcBef>
                <a:spcPts val="0"/>
              </a:spcBef>
              <a:spcAft>
                <a:spcPts val="0"/>
              </a:spcAft>
              <a:buClr>
                <a:schemeClr val="lt1"/>
              </a:buClr>
              <a:buSzPts val="1000"/>
              <a:buFont typeface="Anaheim"/>
              <a:buChar char="■"/>
              <a:defRPr/>
            </a:lvl9pPr>
          </a:lstStyle>
          <a:p>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hanks">
  <p:cSld name="CUSTOM_31">
    <p:spTree>
      <p:nvGrpSpPr>
        <p:cNvPr id="1" name="Shape 1145"/>
        <p:cNvGrpSpPr/>
        <p:nvPr/>
      </p:nvGrpSpPr>
      <p:grpSpPr>
        <a:xfrm>
          <a:off x="0" y="0"/>
          <a:ext cx="0" cy="0"/>
          <a:chOff x="0" y="0"/>
          <a:chExt cx="0" cy="0"/>
        </a:xfrm>
      </p:grpSpPr>
      <p:sp>
        <p:nvSpPr>
          <p:cNvPr id="1146" name="Google Shape;1146;p47"/>
          <p:cNvSpPr/>
          <p:nvPr/>
        </p:nvSpPr>
        <p:spPr>
          <a:xfrm rot="5716307" flipH="1">
            <a:off x="3128709" y="-17350"/>
            <a:ext cx="3009510" cy="5911593"/>
          </a:xfrm>
          <a:custGeom>
            <a:avLst/>
            <a:gdLst/>
            <a:ahLst/>
            <a:cxnLst/>
            <a:rect l="l" t="t" r="r" b="b"/>
            <a:pathLst>
              <a:path w="72386" h="83294" extrusionOk="0">
                <a:moveTo>
                  <a:pt x="50403" y="3137"/>
                </a:moveTo>
                <a:cubicBezTo>
                  <a:pt x="56941" y="6272"/>
                  <a:pt x="64246" y="10108"/>
                  <a:pt x="60711" y="17614"/>
                </a:cubicBezTo>
                <a:cubicBezTo>
                  <a:pt x="57175" y="25119"/>
                  <a:pt x="44632" y="42031"/>
                  <a:pt x="52938" y="45433"/>
                </a:cubicBezTo>
                <a:cubicBezTo>
                  <a:pt x="61211" y="48803"/>
                  <a:pt x="72386" y="48302"/>
                  <a:pt x="71885" y="57942"/>
                </a:cubicBezTo>
                <a:cubicBezTo>
                  <a:pt x="71351" y="67583"/>
                  <a:pt x="54640" y="83294"/>
                  <a:pt x="40096" y="76189"/>
                </a:cubicBezTo>
                <a:cubicBezTo>
                  <a:pt x="25552" y="69084"/>
                  <a:pt x="35359" y="53839"/>
                  <a:pt x="20982" y="50137"/>
                </a:cubicBezTo>
                <a:cubicBezTo>
                  <a:pt x="6605" y="46434"/>
                  <a:pt x="1" y="20916"/>
                  <a:pt x="6939" y="13477"/>
                </a:cubicBezTo>
                <a:cubicBezTo>
                  <a:pt x="13877" y="6039"/>
                  <a:pt x="43865" y="1"/>
                  <a:pt x="50403" y="3137"/>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47"/>
          <p:cNvSpPr/>
          <p:nvPr/>
        </p:nvSpPr>
        <p:spPr>
          <a:xfrm rot="-1408952">
            <a:off x="7059833" y="-1532053"/>
            <a:ext cx="3561578" cy="4437854"/>
          </a:xfrm>
          <a:custGeom>
            <a:avLst/>
            <a:gdLst/>
            <a:ahLst/>
            <a:cxnLst/>
            <a:rect l="l" t="t" r="r" b="b"/>
            <a:pathLst>
              <a:path w="15146" h="21250" extrusionOk="0">
                <a:moveTo>
                  <a:pt x="2903" y="12143"/>
                </a:moveTo>
                <a:cubicBezTo>
                  <a:pt x="1936" y="10308"/>
                  <a:pt x="234" y="9174"/>
                  <a:pt x="201" y="6972"/>
                </a:cubicBezTo>
                <a:cubicBezTo>
                  <a:pt x="1" y="1"/>
                  <a:pt x="7773" y="1769"/>
                  <a:pt x="11209" y="4637"/>
                </a:cubicBezTo>
                <a:cubicBezTo>
                  <a:pt x="13877" y="6839"/>
                  <a:pt x="15145" y="10208"/>
                  <a:pt x="14178" y="13544"/>
                </a:cubicBezTo>
                <a:cubicBezTo>
                  <a:pt x="13310" y="16379"/>
                  <a:pt x="10141" y="21249"/>
                  <a:pt x="6472" y="20349"/>
                </a:cubicBezTo>
                <a:cubicBezTo>
                  <a:pt x="3203" y="19581"/>
                  <a:pt x="4070" y="14811"/>
                  <a:pt x="3070" y="12476"/>
                </a:cubicBezTo>
                <a:cubicBezTo>
                  <a:pt x="3036" y="12343"/>
                  <a:pt x="2970" y="12243"/>
                  <a:pt x="2903" y="1214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47"/>
          <p:cNvSpPr/>
          <p:nvPr/>
        </p:nvSpPr>
        <p:spPr>
          <a:xfrm rot="10800000">
            <a:off x="797253" y="2885987"/>
            <a:ext cx="1774800" cy="1774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49" name="Google Shape;1149;p47"/>
          <p:cNvGrpSpPr/>
          <p:nvPr/>
        </p:nvGrpSpPr>
        <p:grpSpPr>
          <a:xfrm rot="10800000">
            <a:off x="162225" y="2264370"/>
            <a:ext cx="1696762" cy="1688828"/>
            <a:chOff x="2414491" y="671177"/>
            <a:chExt cx="1830972" cy="1822411"/>
          </a:xfrm>
        </p:grpSpPr>
        <p:sp>
          <p:nvSpPr>
            <p:cNvPr id="1150" name="Google Shape;1150;p47"/>
            <p:cNvSpPr/>
            <p:nvPr/>
          </p:nvSpPr>
          <p:spPr>
            <a:xfrm>
              <a:off x="2414491" y="671177"/>
              <a:ext cx="1830972" cy="1822391"/>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47"/>
            <p:cNvSpPr/>
            <p:nvPr/>
          </p:nvSpPr>
          <p:spPr>
            <a:xfrm>
              <a:off x="2796545" y="833253"/>
              <a:ext cx="9704" cy="7538"/>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47"/>
            <p:cNvSpPr/>
            <p:nvPr/>
          </p:nvSpPr>
          <p:spPr>
            <a:xfrm>
              <a:off x="2899597" y="677633"/>
              <a:ext cx="287659" cy="242590"/>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47"/>
            <p:cNvSpPr/>
            <p:nvPr/>
          </p:nvSpPr>
          <p:spPr>
            <a:xfrm>
              <a:off x="3280608" y="671177"/>
              <a:ext cx="288742" cy="249046"/>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47"/>
            <p:cNvSpPr/>
            <p:nvPr/>
          </p:nvSpPr>
          <p:spPr>
            <a:xfrm>
              <a:off x="3662662" y="776354"/>
              <a:ext cx="109506" cy="64437"/>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47"/>
            <p:cNvSpPr/>
            <p:nvPr/>
          </p:nvSpPr>
          <p:spPr>
            <a:xfrm>
              <a:off x="3803246" y="797847"/>
              <a:ext cx="6496" cy="122378"/>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47"/>
            <p:cNvSpPr/>
            <p:nvPr/>
          </p:nvSpPr>
          <p:spPr>
            <a:xfrm>
              <a:off x="2475641" y="1246463"/>
              <a:ext cx="2205" cy="433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47"/>
            <p:cNvSpPr/>
            <p:nvPr/>
          </p:nvSpPr>
          <p:spPr>
            <a:xfrm>
              <a:off x="2616265" y="1006036"/>
              <a:ext cx="2165" cy="220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47"/>
            <p:cNvSpPr/>
            <p:nvPr/>
          </p:nvSpPr>
          <p:spPr>
            <a:xfrm>
              <a:off x="2535748" y="1119794"/>
              <a:ext cx="82681" cy="51565"/>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47"/>
            <p:cNvSpPr/>
            <p:nvPr/>
          </p:nvSpPr>
          <p:spPr>
            <a:xfrm>
              <a:off x="2711778" y="921268"/>
              <a:ext cx="287659" cy="329521"/>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47"/>
            <p:cNvSpPr/>
            <p:nvPr/>
          </p:nvSpPr>
          <p:spPr>
            <a:xfrm>
              <a:off x="3092789" y="921268"/>
              <a:ext cx="288742" cy="32843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47"/>
            <p:cNvSpPr/>
            <p:nvPr/>
          </p:nvSpPr>
          <p:spPr>
            <a:xfrm>
              <a:off x="3474843" y="921268"/>
              <a:ext cx="287659" cy="32843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47"/>
            <p:cNvSpPr/>
            <p:nvPr/>
          </p:nvSpPr>
          <p:spPr>
            <a:xfrm>
              <a:off x="3855854" y="953467"/>
              <a:ext cx="287659" cy="296240"/>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47"/>
            <p:cNvSpPr/>
            <p:nvPr/>
          </p:nvSpPr>
          <p:spPr>
            <a:xfrm>
              <a:off x="2417699" y="1498640"/>
              <a:ext cx="7538" cy="9704"/>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47"/>
            <p:cNvSpPr/>
            <p:nvPr/>
          </p:nvSpPr>
          <p:spPr>
            <a:xfrm>
              <a:off x="2518586" y="1259335"/>
              <a:ext cx="287659" cy="32843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47"/>
            <p:cNvSpPr/>
            <p:nvPr/>
          </p:nvSpPr>
          <p:spPr>
            <a:xfrm>
              <a:off x="2899597" y="1259335"/>
              <a:ext cx="287659" cy="32843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47"/>
            <p:cNvSpPr/>
            <p:nvPr/>
          </p:nvSpPr>
          <p:spPr>
            <a:xfrm>
              <a:off x="3280608" y="1259335"/>
              <a:ext cx="288742" cy="32843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47"/>
            <p:cNvSpPr/>
            <p:nvPr/>
          </p:nvSpPr>
          <p:spPr>
            <a:xfrm>
              <a:off x="3662662" y="1258252"/>
              <a:ext cx="287659" cy="329521"/>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47"/>
            <p:cNvSpPr/>
            <p:nvPr/>
          </p:nvSpPr>
          <p:spPr>
            <a:xfrm>
              <a:off x="4043673" y="1258252"/>
              <a:ext cx="193230" cy="329521"/>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47"/>
            <p:cNvSpPr/>
            <p:nvPr/>
          </p:nvSpPr>
          <p:spPr>
            <a:xfrm>
              <a:off x="2423072" y="1578074"/>
              <a:ext cx="195355" cy="32843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47"/>
            <p:cNvSpPr/>
            <p:nvPr/>
          </p:nvSpPr>
          <p:spPr>
            <a:xfrm>
              <a:off x="2711778" y="1578074"/>
              <a:ext cx="287659" cy="32843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47"/>
            <p:cNvSpPr/>
            <p:nvPr/>
          </p:nvSpPr>
          <p:spPr>
            <a:xfrm>
              <a:off x="3092789" y="1578074"/>
              <a:ext cx="288742" cy="32843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47"/>
            <p:cNvSpPr/>
            <p:nvPr/>
          </p:nvSpPr>
          <p:spPr>
            <a:xfrm>
              <a:off x="3474843" y="1578074"/>
              <a:ext cx="287659" cy="32843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47"/>
            <p:cNvSpPr/>
            <p:nvPr/>
          </p:nvSpPr>
          <p:spPr>
            <a:xfrm>
              <a:off x="3855854" y="1578074"/>
              <a:ext cx="287659" cy="32843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47"/>
            <p:cNvSpPr/>
            <p:nvPr/>
          </p:nvSpPr>
          <p:spPr>
            <a:xfrm>
              <a:off x="2518586" y="1919388"/>
              <a:ext cx="287659" cy="293033"/>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47"/>
            <p:cNvSpPr/>
            <p:nvPr/>
          </p:nvSpPr>
          <p:spPr>
            <a:xfrm>
              <a:off x="2899597" y="1919388"/>
              <a:ext cx="287659" cy="32843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47"/>
            <p:cNvSpPr/>
            <p:nvPr/>
          </p:nvSpPr>
          <p:spPr>
            <a:xfrm>
              <a:off x="3280608" y="1919388"/>
              <a:ext cx="288742" cy="32843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47"/>
            <p:cNvSpPr/>
            <p:nvPr/>
          </p:nvSpPr>
          <p:spPr>
            <a:xfrm>
              <a:off x="3662662" y="1919388"/>
              <a:ext cx="287659" cy="32843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47"/>
            <p:cNvSpPr/>
            <p:nvPr/>
          </p:nvSpPr>
          <p:spPr>
            <a:xfrm>
              <a:off x="4043673" y="1998782"/>
              <a:ext cx="78391" cy="4940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47"/>
            <p:cNvSpPr/>
            <p:nvPr/>
          </p:nvSpPr>
          <p:spPr>
            <a:xfrm>
              <a:off x="2884560" y="2317561"/>
              <a:ext cx="114879" cy="68727"/>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47"/>
            <p:cNvSpPr/>
            <p:nvPr/>
          </p:nvSpPr>
          <p:spPr>
            <a:xfrm>
              <a:off x="2852362" y="2238127"/>
              <a:ext cx="6496" cy="129916"/>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47"/>
            <p:cNvSpPr/>
            <p:nvPr/>
          </p:nvSpPr>
          <p:spPr>
            <a:xfrm>
              <a:off x="3092789" y="2238127"/>
              <a:ext cx="288742" cy="255461"/>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47"/>
            <p:cNvSpPr/>
            <p:nvPr/>
          </p:nvSpPr>
          <p:spPr>
            <a:xfrm>
              <a:off x="3474843" y="2238127"/>
              <a:ext cx="287659" cy="24796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47"/>
            <p:cNvSpPr/>
            <p:nvPr/>
          </p:nvSpPr>
          <p:spPr>
            <a:xfrm>
              <a:off x="3855854" y="2317561"/>
              <a:ext cx="12911" cy="9704"/>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84" name="Google Shape;1184;p47"/>
          <p:cNvSpPr/>
          <p:nvPr/>
        </p:nvSpPr>
        <p:spPr>
          <a:xfrm rot="8100000">
            <a:off x="371399" y="-1150417"/>
            <a:ext cx="1938844" cy="3305623"/>
          </a:xfrm>
          <a:custGeom>
            <a:avLst/>
            <a:gdLst/>
            <a:ahLst/>
            <a:cxnLst/>
            <a:rect l="l" t="t" r="r" b="b"/>
            <a:pathLst>
              <a:path w="19210" h="32752" extrusionOk="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47"/>
          <p:cNvSpPr txBox="1">
            <a:spLocks noGrp="1"/>
          </p:cNvSpPr>
          <p:nvPr>
            <p:ph type="title"/>
          </p:nvPr>
        </p:nvSpPr>
        <p:spPr>
          <a:xfrm>
            <a:off x="2572050" y="539888"/>
            <a:ext cx="3999900" cy="1065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7700">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186" name="Google Shape;1186;p47"/>
          <p:cNvSpPr txBox="1">
            <a:spLocks noGrp="1"/>
          </p:cNvSpPr>
          <p:nvPr>
            <p:ph type="subTitle" idx="1"/>
          </p:nvPr>
        </p:nvSpPr>
        <p:spPr>
          <a:xfrm>
            <a:off x="2572050" y="1652263"/>
            <a:ext cx="3999900" cy="8388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1600"/>
              <a:buFont typeface="Anaheim"/>
              <a:buChar char="●"/>
              <a:defRPr sz="1600"/>
            </a:lvl1pPr>
            <a:lvl2pPr lvl="1" rtl="0">
              <a:spcBef>
                <a:spcPts val="0"/>
              </a:spcBef>
              <a:spcAft>
                <a:spcPts val="0"/>
              </a:spcAft>
              <a:buClr>
                <a:schemeClr val="lt1"/>
              </a:buClr>
              <a:buSzPts val="1000"/>
              <a:buFont typeface="Anaheim"/>
              <a:buChar char="○"/>
              <a:defRPr/>
            </a:lvl2pPr>
            <a:lvl3pPr lvl="2" rtl="0">
              <a:spcBef>
                <a:spcPts val="0"/>
              </a:spcBef>
              <a:spcAft>
                <a:spcPts val="0"/>
              </a:spcAft>
              <a:buClr>
                <a:schemeClr val="lt1"/>
              </a:buClr>
              <a:buSzPts val="1000"/>
              <a:buFont typeface="Anaheim"/>
              <a:buChar char="■"/>
              <a:defRPr/>
            </a:lvl3pPr>
            <a:lvl4pPr lvl="3" rtl="0">
              <a:spcBef>
                <a:spcPts val="0"/>
              </a:spcBef>
              <a:spcAft>
                <a:spcPts val="0"/>
              </a:spcAft>
              <a:buClr>
                <a:schemeClr val="lt1"/>
              </a:buClr>
              <a:buSzPts val="1000"/>
              <a:buFont typeface="Anaheim"/>
              <a:buChar char="●"/>
              <a:defRPr/>
            </a:lvl4pPr>
            <a:lvl5pPr lvl="4" rtl="0">
              <a:spcBef>
                <a:spcPts val="0"/>
              </a:spcBef>
              <a:spcAft>
                <a:spcPts val="0"/>
              </a:spcAft>
              <a:buClr>
                <a:schemeClr val="lt1"/>
              </a:buClr>
              <a:buSzPts val="1000"/>
              <a:buFont typeface="Anaheim"/>
              <a:buChar char="○"/>
              <a:defRPr/>
            </a:lvl5pPr>
            <a:lvl6pPr lvl="5" rtl="0">
              <a:spcBef>
                <a:spcPts val="0"/>
              </a:spcBef>
              <a:spcAft>
                <a:spcPts val="0"/>
              </a:spcAft>
              <a:buClr>
                <a:schemeClr val="lt1"/>
              </a:buClr>
              <a:buSzPts val="1000"/>
              <a:buFont typeface="Anaheim"/>
              <a:buChar char="■"/>
              <a:defRPr/>
            </a:lvl6pPr>
            <a:lvl7pPr lvl="6" rtl="0">
              <a:spcBef>
                <a:spcPts val="0"/>
              </a:spcBef>
              <a:spcAft>
                <a:spcPts val="0"/>
              </a:spcAft>
              <a:buClr>
                <a:schemeClr val="lt1"/>
              </a:buClr>
              <a:buSzPts val="1000"/>
              <a:buFont typeface="Anaheim"/>
              <a:buChar char="●"/>
              <a:defRPr/>
            </a:lvl7pPr>
            <a:lvl8pPr lvl="7" rtl="0">
              <a:spcBef>
                <a:spcPts val="0"/>
              </a:spcBef>
              <a:spcAft>
                <a:spcPts val="0"/>
              </a:spcAft>
              <a:buClr>
                <a:schemeClr val="lt1"/>
              </a:buClr>
              <a:buSzPts val="1000"/>
              <a:buFont typeface="Anaheim"/>
              <a:buChar char="○"/>
              <a:defRPr/>
            </a:lvl8pPr>
            <a:lvl9pPr lvl="8" rtl="0">
              <a:spcBef>
                <a:spcPts val="0"/>
              </a:spcBef>
              <a:spcAft>
                <a:spcPts val="0"/>
              </a:spcAft>
              <a:buClr>
                <a:schemeClr val="lt1"/>
              </a:buClr>
              <a:buSzPts val="1000"/>
              <a:buFont typeface="Anaheim"/>
              <a:buChar char="■"/>
              <a:defRPr/>
            </a:lvl9pPr>
          </a:lstStyle>
          <a:p>
            <a:endParaRPr/>
          </a:p>
        </p:txBody>
      </p:sp>
      <p:sp>
        <p:nvSpPr>
          <p:cNvPr id="1187" name="Google Shape;1187;p47"/>
          <p:cNvSpPr txBox="1"/>
          <p:nvPr/>
        </p:nvSpPr>
        <p:spPr>
          <a:xfrm>
            <a:off x="2720550" y="3431613"/>
            <a:ext cx="3702900" cy="792600"/>
          </a:xfrm>
          <a:prstGeom prst="rect">
            <a:avLst/>
          </a:prstGeom>
          <a:noFill/>
          <a:ln>
            <a:noFill/>
          </a:ln>
        </p:spPr>
        <p:txBody>
          <a:bodyPr spcFirstLastPara="1" wrap="square" lIns="91425" tIns="91425" rIns="91425" bIns="91425" anchor="t" anchorCtr="0">
            <a:noAutofit/>
          </a:bodyPr>
          <a:lstStyle/>
          <a:p>
            <a:pPr marL="0" lvl="0" indent="0" algn="ctr" rtl="0">
              <a:spcBef>
                <a:spcPts val="300"/>
              </a:spcBef>
              <a:spcAft>
                <a:spcPts val="0"/>
              </a:spcAft>
              <a:buNone/>
            </a:pPr>
            <a:r>
              <a:rPr lang="en" sz="1200">
                <a:solidFill>
                  <a:schemeClr val="accent2"/>
                </a:solidFill>
                <a:latin typeface="Manjari"/>
                <a:ea typeface="Manjari"/>
                <a:cs typeface="Manjari"/>
                <a:sym typeface="Manjari"/>
              </a:rPr>
              <a:t>CREDITS: This presentation template was created by </a:t>
            </a:r>
            <a:r>
              <a:rPr lang="en" sz="1200" b="1">
                <a:solidFill>
                  <a:schemeClr val="accent2"/>
                </a:solidFill>
                <a:uFill>
                  <a:noFill/>
                </a:uFill>
                <a:latin typeface="Manjari"/>
                <a:ea typeface="Manjari"/>
                <a:cs typeface="Manjari"/>
                <a:sym typeface="Manjari"/>
                <a:hlinkClick r:id="rId2">
                  <a:extLst>
                    <a:ext uri="{A12FA001-AC4F-418D-AE19-62706E023703}">
                      <ahyp:hlinkClr xmlns:ahyp="http://schemas.microsoft.com/office/drawing/2018/hyperlinkcolor" val="tx"/>
                    </a:ext>
                  </a:extLst>
                </a:hlinkClick>
              </a:rPr>
              <a:t>Slidesgo</a:t>
            </a:r>
            <a:r>
              <a:rPr lang="en" sz="1200">
                <a:solidFill>
                  <a:schemeClr val="accent2"/>
                </a:solidFill>
                <a:latin typeface="Manjari"/>
                <a:ea typeface="Manjari"/>
                <a:cs typeface="Manjari"/>
                <a:sym typeface="Manjari"/>
              </a:rPr>
              <a:t>, including icons by </a:t>
            </a:r>
            <a:r>
              <a:rPr lang="en" sz="1200" b="1">
                <a:solidFill>
                  <a:schemeClr val="accent2"/>
                </a:solidFill>
                <a:uFill>
                  <a:noFill/>
                </a:uFill>
                <a:latin typeface="Manjari"/>
                <a:ea typeface="Manjari"/>
                <a:cs typeface="Manjari"/>
                <a:sym typeface="Manjari"/>
                <a:hlinkClick r:id="rId3">
                  <a:extLst>
                    <a:ext uri="{A12FA001-AC4F-418D-AE19-62706E023703}">
                      <ahyp:hlinkClr xmlns:ahyp="http://schemas.microsoft.com/office/drawing/2018/hyperlinkcolor" val="tx"/>
                    </a:ext>
                  </a:extLst>
                </a:hlinkClick>
              </a:rPr>
              <a:t>Flaticon</a:t>
            </a:r>
            <a:r>
              <a:rPr lang="en" sz="1200">
                <a:solidFill>
                  <a:schemeClr val="accent2"/>
                </a:solidFill>
                <a:latin typeface="Manjari"/>
                <a:ea typeface="Manjari"/>
                <a:cs typeface="Manjari"/>
                <a:sym typeface="Manjari"/>
              </a:rPr>
              <a:t>, infographics &amp; images by </a:t>
            </a:r>
            <a:r>
              <a:rPr lang="en" sz="1200" b="1">
                <a:solidFill>
                  <a:schemeClr val="accent2"/>
                </a:solidFill>
                <a:uFill>
                  <a:noFill/>
                </a:uFill>
                <a:latin typeface="Manjari"/>
                <a:ea typeface="Manjari"/>
                <a:cs typeface="Manjari"/>
                <a:sym typeface="Manjari"/>
                <a:hlinkClick r:id="rId4">
                  <a:extLst>
                    <a:ext uri="{A12FA001-AC4F-418D-AE19-62706E023703}">
                      <ahyp:hlinkClr xmlns:ahyp="http://schemas.microsoft.com/office/drawing/2018/hyperlinkcolor" val="tx"/>
                    </a:ext>
                  </a:extLst>
                </a:hlinkClick>
              </a:rPr>
              <a:t>Freepik</a:t>
            </a:r>
            <a:r>
              <a:rPr lang="en" sz="1200">
                <a:solidFill>
                  <a:schemeClr val="accent2"/>
                </a:solidFill>
                <a:latin typeface="Manjari"/>
                <a:ea typeface="Manjari"/>
                <a:cs typeface="Manjari"/>
                <a:sym typeface="Manjari"/>
              </a:rPr>
              <a:t> </a:t>
            </a:r>
            <a:endParaRPr sz="1200">
              <a:solidFill>
                <a:schemeClr val="accent2"/>
              </a:solidFill>
              <a:latin typeface="Manjari"/>
              <a:ea typeface="Manjari"/>
              <a:cs typeface="Manjari"/>
              <a:sym typeface="Manjari"/>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Background">
  <p:cSld name="CUSTOM">
    <p:spTree>
      <p:nvGrpSpPr>
        <p:cNvPr id="1" name="Shape 1188"/>
        <p:cNvGrpSpPr/>
        <p:nvPr/>
      </p:nvGrpSpPr>
      <p:grpSpPr>
        <a:xfrm>
          <a:off x="0" y="0"/>
          <a:ext cx="0" cy="0"/>
          <a:chOff x="0" y="0"/>
          <a:chExt cx="0" cy="0"/>
        </a:xfrm>
      </p:grpSpPr>
      <p:sp>
        <p:nvSpPr>
          <p:cNvPr id="1189" name="Google Shape;1189;p48"/>
          <p:cNvSpPr/>
          <p:nvPr/>
        </p:nvSpPr>
        <p:spPr>
          <a:xfrm rot="288678" flipH="1">
            <a:off x="-1270417" y="553336"/>
            <a:ext cx="4658411" cy="4765187"/>
          </a:xfrm>
          <a:custGeom>
            <a:avLst/>
            <a:gdLst/>
            <a:ahLst/>
            <a:cxnLst/>
            <a:rect l="l" t="t" r="r" b="b"/>
            <a:pathLst>
              <a:path w="142469" h="136664" extrusionOk="0">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48"/>
          <p:cNvSpPr/>
          <p:nvPr/>
        </p:nvSpPr>
        <p:spPr>
          <a:xfrm>
            <a:off x="1334050" y="1127073"/>
            <a:ext cx="1522302" cy="1342795"/>
          </a:xfrm>
          <a:custGeom>
            <a:avLst/>
            <a:gdLst/>
            <a:ahLst/>
            <a:cxnLst/>
            <a:rect l="l" t="t" r="r" b="b"/>
            <a:pathLst>
              <a:path w="13679" h="12066" extrusionOk="0">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91" name="Google Shape;1191;p48"/>
          <p:cNvGrpSpPr/>
          <p:nvPr/>
        </p:nvGrpSpPr>
        <p:grpSpPr>
          <a:xfrm>
            <a:off x="5119018" y="713081"/>
            <a:ext cx="2270935" cy="2260334"/>
            <a:chOff x="6762468" y="1386456"/>
            <a:chExt cx="2270935" cy="2260334"/>
          </a:xfrm>
        </p:grpSpPr>
        <p:sp>
          <p:nvSpPr>
            <p:cNvPr id="1192" name="Google Shape;1192;p48"/>
            <p:cNvSpPr/>
            <p:nvPr/>
          </p:nvSpPr>
          <p:spPr>
            <a:xfrm>
              <a:off x="6762468" y="1386456"/>
              <a:ext cx="2270935" cy="2260292"/>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48"/>
            <p:cNvSpPr/>
            <p:nvPr/>
          </p:nvSpPr>
          <p:spPr>
            <a:xfrm>
              <a:off x="7236329" y="1587480"/>
              <a:ext cx="12035" cy="9350"/>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48"/>
            <p:cNvSpPr/>
            <p:nvPr/>
          </p:nvSpPr>
          <p:spPr>
            <a:xfrm>
              <a:off x="7364144" y="1394464"/>
              <a:ext cx="356781" cy="300882"/>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48"/>
            <p:cNvSpPr/>
            <p:nvPr/>
          </p:nvSpPr>
          <p:spPr>
            <a:xfrm>
              <a:off x="7836713" y="1386456"/>
              <a:ext cx="358124" cy="308889"/>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48"/>
            <p:cNvSpPr/>
            <p:nvPr/>
          </p:nvSpPr>
          <p:spPr>
            <a:xfrm>
              <a:off x="8310574" y="1516908"/>
              <a:ext cx="135819" cy="79920"/>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48"/>
            <p:cNvSpPr/>
            <p:nvPr/>
          </p:nvSpPr>
          <p:spPr>
            <a:xfrm>
              <a:off x="8484940" y="1543565"/>
              <a:ext cx="8057" cy="151784"/>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48"/>
            <p:cNvSpPr/>
            <p:nvPr/>
          </p:nvSpPr>
          <p:spPr>
            <a:xfrm>
              <a:off x="6838311" y="2099984"/>
              <a:ext cx="2735" cy="537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48"/>
            <p:cNvSpPr/>
            <p:nvPr/>
          </p:nvSpPr>
          <p:spPr>
            <a:xfrm>
              <a:off x="7012727" y="1801781"/>
              <a:ext cx="2686" cy="273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48"/>
            <p:cNvSpPr/>
            <p:nvPr/>
          </p:nvSpPr>
          <p:spPr>
            <a:xfrm>
              <a:off x="6912862" y="1942876"/>
              <a:ext cx="102548" cy="63956"/>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48"/>
            <p:cNvSpPr/>
            <p:nvPr/>
          </p:nvSpPr>
          <p:spPr>
            <a:xfrm>
              <a:off x="7131192" y="1696645"/>
              <a:ext cx="356781" cy="408702"/>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48"/>
            <p:cNvSpPr/>
            <p:nvPr/>
          </p:nvSpPr>
          <p:spPr>
            <a:xfrm>
              <a:off x="7603761" y="1696645"/>
              <a:ext cx="358124" cy="40735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48"/>
            <p:cNvSpPr/>
            <p:nvPr/>
          </p:nvSpPr>
          <p:spPr>
            <a:xfrm>
              <a:off x="8077622" y="1696645"/>
              <a:ext cx="356781" cy="40735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48"/>
            <p:cNvSpPr/>
            <p:nvPr/>
          </p:nvSpPr>
          <p:spPr>
            <a:xfrm>
              <a:off x="8550190" y="1736581"/>
              <a:ext cx="356781" cy="367424"/>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48"/>
            <p:cNvSpPr/>
            <p:nvPr/>
          </p:nvSpPr>
          <p:spPr>
            <a:xfrm>
              <a:off x="6891576" y="2115948"/>
              <a:ext cx="356781" cy="40735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48"/>
            <p:cNvSpPr/>
            <p:nvPr/>
          </p:nvSpPr>
          <p:spPr>
            <a:xfrm>
              <a:off x="7364144" y="2115948"/>
              <a:ext cx="356781" cy="40735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48"/>
            <p:cNvSpPr/>
            <p:nvPr/>
          </p:nvSpPr>
          <p:spPr>
            <a:xfrm>
              <a:off x="7836713" y="2115948"/>
              <a:ext cx="358124" cy="40735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48"/>
            <p:cNvSpPr/>
            <p:nvPr/>
          </p:nvSpPr>
          <p:spPr>
            <a:xfrm>
              <a:off x="8310574" y="2114606"/>
              <a:ext cx="356781" cy="408702"/>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48"/>
            <p:cNvSpPr/>
            <p:nvPr/>
          </p:nvSpPr>
          <p:spPr>
            <a:xfrm>
              <a:off x="8783142" y="2114606"/>
              <a:ext cx="239661" cy="408702"/>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48"/>
            <p:cNvSpPr/>
            <p:nvPr/>
          </p:nvSpPr>
          <p:spPr>
            <a:xfrm>
              <a:off x="6773111" y="2511280"/>
              <a:ext cx="242297" cy="40735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48"/>
            <p:cNvSpPr/>
            <p:nvPr/>
          </p:nvSpPr>
          <p:spPr>
            <a:xfrm>
              <a:off x="7131192" y="2511280"/>
              <a:ext cx="356781" cy="40735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48"/>
            <p:cNvSpPr/>
            <p:nvPr/>
          </p:nvSpPr>
          <p:spPr>
            <a:xfrm>
              <a:off x="7603761" y="2511280"/>
              <a:ext cx="358124" cy="40735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48"/>
            <p:cNvSpPr/>
            <p:nvPr/>
          </p:nvSpPr>
          <p:spPr>
            <a:xfrm>
              <a:off x="8077622" y="2511280"/>
              <a:ext cx="356781" cy="40735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48"/>
            <p:cNvSpPr/>
            <p:nvPr/>
          </p:nvSpPr>
          <p:spPr>
            <a:xfrm>
              <a:off x="8550190" y="2511280"/>
              <a:ext cx="356781" cy="40735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48"/>
            <p:cNvSpPr/>
            <p:nvPr/>
          </p:nvSpPr>
          <p:spPr>
            <a:xfrm>
              <a:off x="6891576" y="2934613"/>
              <a:ext cx="356781" cy="363445"/>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48"/>
            <p:cNvSpPr/>
            <p:nvPr/>
          </p:nvSpPr>
          <p:spPr>
            <a:xfrm>
              <a:off x="7364144" y="2934613"/>
              <a:ext cx="356781" cy="40735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48"/>
            <p:cNvSpPr/>
            <p:nvPr/>
          </p:nvSpPr>
          <p:spPr>
            <a:xfrm>
              <a:off x="7836713" y="2934613"/>
              <a:ext cx="358124" cy="40735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48"/>
            <p:cNvSpPr/>
            <p:nvPr/>
          </p:nvSpPr>
          <p:spPr>
            <a:xfrm>
              <a:off x="8310574" y="2934613"/>
              <a:ext cx="356781" cy="40735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48"/>
            <p:cNvSpPr/>
            <p:nvPr/>
          </p:nvSpPr>
          <p:spPr>
            <a:xfrm>
              <a:off x="8783142" y="3033085"/>
              <a:ext cx="97227" cy="6127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48"/>
            <p:cNvSpPr/>
            <p:nvPr/>
          </p:nvSpPr>
          <p:spPr>
            <a:xfrm>
              <a:off x="7345494" y="3428467"/>
              <a:ext cx="142484" cy="85242"/>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48"/>
            <p:cNvSpPr/>
            <p:nvPr/>
          </p:nvSpPr>
          <p:spPr>
            <a:xfrm>
              <a:off x="7305558" y="3329945"/>
              <a:ext cx="8057" cy="161133"/>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48"/>
            <p:cNvSpPr/>
            <p:nvPr/>
          </p:nvSpPr>
          <p:spPr>
            <a:xfrm>
              <a:off x="7603761" y="3329945"/>
              <a:ext cx="358124" cy="316846"/>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48"/>
            <p:cNvSpPr/>
            <p:nvPr/>
          </p:nvSpPr>
          <p:spPr>
            <a:xfrm>
              <a:off x="8077622" y="3329945"/>
              <a:ext cx="356781" cy="307546"/>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48"/>
            <p:cNvSpPr/>
            <p:nvPr/>
          </p:nvSpPr>
          <p:spPr>
            <a:xfrm>
              <a:off x="8550190" y="3428467"/>
              <a:ext cx="16014" cy="12035"/>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25" name="Google Shape;1225;p48"/>
          <p:cNvSpPr/>
          <p:nvPr/>
        </p:nvSpPr>
        <p:spPr>
          <a:xfrm rot="-1848056" flipH="1">
            <a:off x="7756025" y="2517986"/>
            <a:ext cx="1938888" cy="3305698"/>
          </a:xfrm>
          <a:custGeom>
            <a:avLst/>
            <a:gdLst/>
            <a:ahLst/>
            <a:cxnLst/>
            <a:rect l="l" t="t" r="r" b="b"/>
            <a:pathLst>
              <a:path w="19210" h="32752" extrusionOk="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Background 1">
  <p:cSld name="CUSTOM_2">
    <p:spTree>
      <p:nvGrpSpPr>
        <p:cNvPr id="1" name="Shape 1226"/>
        <p:cNvGrpSpPr/>
        <p:nvPr/>
      </p:nvGrpSpPr>
      <p:grpSpPr>
        <a:xfrm>
          <a:off x="0" y="0"/>
          <a:ext cx="0" cy="0"/>
          <a:chOff x="0" y="0"/>
          <a:chExt cx="0" cy="0"/>
        </a:xfrm>
      </p:grpSpPr>
      <p:grpSp>
        <p:nvGrpSpPr>
          <p:cNvPr id="1227" name="Google Shape;1227;p49"/>
          <p:cNvGrpSpPr/>
          <p:nvPr/>
        </p:nvGrpSpPr>
        <p:grpSpPr>
          <a:xfrm>
            <a:off x="5" y="-80449"/>
            <a:ext cx="2277317" cy="5304377"/>
            <a:chOff x="224725" y="566950"/>
            <a:chExt cx="1850875" cy="4311100"/>
          </a:xfrm>
        </p:grpSpPr>
        <p:sp>
          <p:nvSpPr>
            <p:cNvPr id="1228" name="Google Shape;1228;p49"/>
            <p:cNvSpPr/>
            <p:nvPr/>
          </p:nvSpPr>
          <p:spPr>
            <a:xfrm>
              <a:off x="1914975" y="566950"/>
              <a:ext cx="160625" cy="2033000"/>
            </a:xfrm>
            <a:custGeom>
              <a:avLst/>
              <a:gdLst/>
              <a:ahLst/>
              <a:cxnLst/>
              <a:rect l="l" t="t" r="r" b="b"/>
              <a:pathLst>
                <a:path w="6425" h="81320" extrusionOk="0">
                  <a:moveTo>
                    <a:pt x="126" y="1"/>
                  </a:moveTo>
                  <a:cubicBezTo>
                    <a:pt x="81" y="1"/>
                    <a:pt x="44" y="24"/>
                    <a:pt x="27" y="57"/>
                  </a:cubicBezTo>
                  <a:cubicBezTo>
                    <a:pt x="27" y="84"/>
                    <a:pt x="27" y="110"/>
                    <a:pt x="27" y="137"/>
                  </a:cubicBezTo>
                  <a:cubicBezTo>
                    <a:pt x="27" y="164"/>
                    <a:pt x="27" y="217"/>
                    <a:pt x="81" y="244"/>
                  </a:cubicBezTo>
                  <a:cubicBezTo>
                    <a:pt x="1821" y="1261"/>
                    <a:pt x="2972" y="3188"/>
                    <a:pt x="2945" y="5035"/>
                  </a:cubicBezTo>
                  <a:cubicBezTo>
                    <a:pt x="2945" y="5089"/>
                    <a:pt x="2972" y="5142"/>
                    <a:pt x="2998" y="5169"/>
                  </a:cubicBezTo>
                  <a:cubicBezTo>
                    <a:pt x="4952" y="6133"/>
                    <a:pt x="6157" y="8086"/>
                    <a:pt x="6157" y="10255"/>
                  </a:cubicBezTo>
                  <a:cubicBezTo>
                    <a:pt x="6157" y="12449"/>
                    <a:pt x="4952" y="14403"/>
                    <a:pt x="2998" y="15367"/>
                  </a:cubicBezTo>
                  <a:cubicBezTo>
                    <a:pt x="2945" y="15394"/>
                    <a:pt x="2945" y="15447"/>
                    <a:pt x="2945" y="15501"/>
                  </a:cubicBezTo>
                  <a:cubicBezTo>
                    <a:pt x="2998" y="17321"/>
                    <a:pt x="1848" y="19248"/>
                    <a:pt x="108" y="20292"/>
                  </a:cubicBezTo>
                  <a:cubicBezTo>
                    <a:pt x="54" y="20292"/>
                    <a:pt x="27" y="20318"/>
                    <a:pt x="27" y="20372"/>
                  </a:cubicBezTo>
                  <a:cubicBezTo>
                    <a:pt x="1" y="20425"/>
                    <a:pt x="27" y="20479"/>
                    <a:pt x="81" y="20506"/>
                  </a:cubicBezTo>
                  <a:cubicBezTo>
                    <a:pt x="1794" y="21496"/>
                    <a:pt x="2865" y="23316"/>
                    <a:pt x="2945" y="25324"/>
                  </a:cubicBezTo>
                  <a:cubicBezTo>
                    <a:pt x="2945" y="25350"/>
                    <a:pt x="2972" y="25404"/>
                    <a:pt x="2998" y="25431"/>
                  </a:cubicBezTo>
                  <a:cubicBezTo>
                    <a:pt x="4952" y="26394"/>
                    <a:pt x="6157" y="28348"/>
                    <a:pt x="6157" y="30543"/>
                  </a:cubicBezTo>
                  <a:cubicBezTo>
                    <a:pt x="6157" y="32711"/>
                    <a:pt x="4952" y="34665"/>
                    <a:pt x="2998" y="35628"/>
                  </a:cubicBezTo>
                  <a:cubicBezTo>
                    <a:pt x="2945" y="35655"/>
                    <a:pt x="2918" y="35709"/>
                    <a:pt x="2945" y="35762"/>
                  </a:cubicBezTo>
                  <a:cubicBezTo>
                    <a:pt x="3106" y="37823"/>
                    <a:pt x="1633" y="39643"/>
                    <a:pt x="108" y="40553"/>
                  </a:cubicBezTo>
                  <a:cubicBezTo>
                    <a:pt x="54" y="40553"/>
                    <a:pt x="27" y="40580"/>
                    <a:pt x="27" y="40633"/>
                  </a:cubicBezTo>
                  <a:cubicBezTo>
                    <a:pt x="1" y="40687"/>
                    <a:pt x="27" y="40741"/>
                    <a:pt x="81" y="40767"/>
                  </a:cubicBezTo>
                  <a:cubicBezTo>
                    <a:pt x="1821" y="41784"/>
                    <a:pt x="2945" y="43658"/>
                    <a:pt x="2945" y="45532"/>
                  </a:cubicBezTo>
                  <a:cubicBezTo>
                    <a:pt x="2945" y="45558"/>
                    <a:pt x="2945" y="45558"/>
                    <a:pt x="2945" y="45585"/>
                  </a:cubicBezTo>
                  <a:cubicBezTo>
                    <a:pt x="2945" y="45612"/>
                    <a:pt x="2972" y="45665"/>
                    <a:pt x="2998" y="45692"/>
                  </a:cubicBezTo>
                  <a:cubicBezTo>
                    <a:pt x="4952" y="46656"/>
                    <a:pt x="6157" y="48636"/>
                    <a:pt x="6157" y="50804"/>
                  </a:cubicBezTo>
                  <a:cubicBezTo>
                    <a:pt x="6157" y="52972"/>
                    <a:pt x="4952" y="54926"/>
                    <a:pt x="2998" y="55917"/>
                  </a:cubicBezTo>
                  <a:cubicBezTo>
                    <a:pt x="2972" y="55917"/>
                    <a:pt x="2945" y="55970"/>
                    <a:pt x="2945" y="56024"/>
                  </a:cubicBezTo>
                  <a:cubicBezTo>
                    <a:pt x="2891" y="58004"/>
                    <a:pt x="1821" y="59798"/>
                    <a:pt x="108" y="60815"/>
                  </a:cubicBezTo>
                  <a:cubicBezTo>
                    <a:pt x="54" y="60815"/>
                    <a:pt x="27" y="60868"/>
                    <a:pt x="27" y="60895"/>
                  </a:cubicBezTo>
                  <a:cubicBezTo>
                    <a:pt x="1" y="60949"/>
                    <a:pt x="27" y="61002"/>
                    <a:pt x="81" y="61029"/>
                  </a:cubicBezTo>
                  <a:cubicBezTo>
                    <a:pt x="1821" y="62046"/>
                    <a:pt x="2891" y="63839"/>
                    <a:pt x="2945" y="65847"/>
                  </a:cubicBezTo>
                  <a:cubicBezTo>
                    <a:pt x="2945" y="65900"/>
                    <a:pt x="2972" y="65927"/>
                    <a:pt x="2998" y="65954"/>
                  </a:cubicBezTo>
                  <a:cubicBezTo>
                    <a:pt x="4952" y="66944"/>
                    <a:pt x="6157" y="68898"/>
                    <a:pt x="6157" y="71066"/>
                  </a:cubicBezTo>
                  <a:cubicBezTo>
                    <a:pt x="6157" y="73234"/>
                    <a:pt x="4952" y="75188"/>
                    <a:pt x="2998" y="76178"/>
                  </a:cubicBezTo>
                  <a:cubicBezTo>
                    <a:pt x="2972" y="76178"/>
                    <a:pt x="2945" y="76232"/>
                    <a:pt x="2945" y="76285"/>
                  </a:cubicBezTo>
                  <a:cubicBezTo>
                    <a:pt x="2891" y="78266"/>
                    <a:pt x="1821" y="80086"/>
                    <a:pt x="81" y="81076"/>
                  </a:cubicBezTo>
                  <a:cubicBezTo>
                    <a:pt x="27" y="81130"/>
                    <a:pt x="1" y="81183"/>
                    <a:pt x="27" y="81264"/>
                  </a:cubicBezTo>
                  <a:cubicBezTo>
                    <a:pt x="61" y="81297"/>
                    <a:pt x="104" y="81320"/>
                    <a:pt x="145" y="81320"/>
                  </a:cubicBezTo>
                  <a:cubicBezTo>
                    <a:pt x="170" y="81320"/>
                    <a:pt x="194" y="81311"/>
                    <a:pt x="215" y="81290"/>
                  </a:cubicBezTo>
                  <a:cubicBezTo>
                    <a:pt x="2008" y="80273"/>
                    <a:pt x="3106" y="78427"/>
                    <a:pt x="3186" y="76366"/>
                  </a:cubicBezTo>
                  <a:cubicBezTo>
                    <a:pt x="5166" y="75322"/>
                    <a:pt x="6424" y="73314"/>
                    <a:pt x="6424" y="71066"/>
                  </a:cubicBezTo>
                  <a:cubicBezTo>
                    <a:pt x="6424" y="68818"/>
                    <a:pt x="5166" y="66784"/>
                    <a:pt x="3186" y="65766"/>
                  </a:cubicBezTo>
                  <a:cubicBezTo>
                    <a:pt x="3106" y="63786"/>
                    <a:pt x="2062" y="61992"/>
                    <a:pt x="375" y="60922"/>
                  </a:cubicBezTo>
                  <a:cubicBezTo>
                    <a:pt x="2062" y="59878"/>
                    <a:pt x="3106" y="58085"/>
                    <a:pt x="3186" y="56104"/>
                  </a:cubicBezTo>
                  <a:cubicBezTo>
                    <a:pt x="5166" y="55060"/>
                    <a:pt x="6424" y="53053"/>
                    <a:pt x="6424" y="50804"/>
                  </a:cubicBezTo>
                  <a:cubicBezTo>
                    <a:pt x="6424" y="48556"/>
                    <a:pt x="5166" y="46522"/>
                    <a:pt x="3186" y="45505"/>
                  </a:cubicBezTo>
                  <a:cubicBezTo>
                    <a:pt x="3159" y="43604"/>
                    <a:pt x="2088" y="41731"/>
                    <a:pt x="375" y="40660"/>
                  </a:cubicBezTo>
                  <a:cubicBezTo>
                    <a:pt x="1901" y="39723"/>
                    <a:pt x="3320" y="37877"/>
                    <a:pt x="3186" y="35816"/>
                  </a:cubicBezTo>
                  <a:cubicBezTo>
                    <a:pt x="5193" y="34799"/>
                    <a:pt x="6424" y="32764"/>
                    <a:pt x="6424" y="30543"/>
                  </a:cubicBezTo>
                  <a:cubicBezTo>
                    <a:pt x="6424" y="28295"/>
                    <a:pt x="5166" y="26260"/>
                    <a:pt x="3186" y="25243"/>
                  </a:cubicBezTo>
                  <a:cubicBezTo>
                    <a:pt x="3106" y="23236"/>
                    <a:pt x="2062" y="21443"/>
                    <a:pt x="375" y="20399"/>
                  </a:cubicBezTo>
                  <a:cubicBezTo>
                    <a:pt x="2088" y="19328"/>
                    <a:pt x="3186" y="17454"/>
                    <a:pt x="3186" y="15608"/>
                  </a:cubicBezTo>
                  <a:cubicBezTo>
                    <a:pt x="3186" y="15608"/>
                    <a:pt x="3186" y="15581"/>
                    <a:pt x="3186" y="15554"/>
                  </a:cubicBezTo>
                  <a:cubicBezTo>
                    <a:pt x="5166" y="14537"/>
                    <a:pt x="6424" y="12503"/>
                    <a:pt x="6424" y="10255"/>
                  </a:cubicBezTo>
                  <a:cubicBezTo>
                    <a:pt x="6424" y="8033"/>
                    <a:pt x="5166" y="5999"/>
                    <a:pt x="3186" y="4982"/>
                  </a:cubicBezTo>
                  <a:lnTo>
                    <a:pt x="3186" y="4955"/>
                  </a:lnTo>
                  <a:cubicBezTo>
                    <a:pt x="3186" y="3028"/>
                    <a:pt x="2008" y="1074"/>
                    <a:pt x="215" y="30"/>
                  </a:cubicBezTo>
                  <a:cubicBezTo>
                    <a:pt x="184" y="10"/>
                    <a:pt x="153" y="1"/>
                    <a:pt x="1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49"/>
            <p:cNvSpPr/>
            <p:nvPr/>
          </p:nvSpPr>
          <p:spPr>
            <a:xfrm>
              <a:off x="1761075" y="818875"/>
              <a:ext cx="160625" cy="2032875"/>
            </a:xfrm>
            <a:custGeom>
              <a:avLst/>
              <a:gdLst/>
              <a:ahLst/>
              <a:cxnLst/>
              <a:rect l="l" t="t" r="r" b="b"/>
              <a:pathLst>
                <a:path w="6425" h="81315" extrusionOk="0">
                  <a:moveTo>
                    <a:pt x="149" y="1"/>
                  </a:moveTo>
                  <a:cubicBezTo>
                    <a:pt x="110" y="1"/>
                    <a:pt x="71" y="20"/>
                    <a:pt x="54" y="70"/>
                  </a:cubicBezTo>
                  <a:cubicBezTo>
                    <a:pt x="27" y="70"/>
                    <a:pt x="27" y="97"/>
                    <a:pt x="27" y="124"/>
                  </a:cubicBezTo>
                  <a:cubicBezTo>
                    <a:pt x="27" y="178"/>
                    <a:pt x="54" y="204"/>
                    <a:pt x="81" y="231"/>
                  </a:cubicBezTo>
                  <a:cubicBezTo>
                    <a:pt x="1821" y="1248"/>
                    <a:pt x="2972" y="3175"/>
                    <a:pt x="2945" y="5022"/>
                  </a:cubicBezTo>
                  <a:cubicBezTo>
                    <a:pt x="2945" y="5076"/>
                    <a:pt x="2972" y="5129"/>
                    <a:pt x="2998" y="5156"/>
                  </a:cubicBezTo>
                  <a:cubicBezTo>
                    <a:pt x="4952" y="6119"/>
                    <a:pt x="6183" y="8073"/>
                    <a:pt x="6183" y="10268"/>
                  </a:cubicBezTo>
                  <a:cubicBezTo>
                    <a:pt x="6183" y="12436"/>
                    <a:pt x="4952" y="14390"/>
                    <a:pt x="2998" y="15354"/>
                  </a:cubicBezTo>
                  <a:cubicBezTo>
                    <a:pt x="2972" y="15380"/>
                    <a:pt x="2945" y="15461"/>
                    <a:pt x="2945" y="15487"/>
                  </a:cubicBezTo>
                  <a:cubicBezTo>
                    <a:pt x="2998" y="17334"/>
                    <a:pt x="1847" y="19235"/>
                    <a:pt x="108" y="20278"/>
                  </a:cubicBezTo>
                  <a:cubicBezTo>
                    <a:pt x="81" y="20278"/>
                    <a:pt x="27" y="20305"/>
                    <a:pt x="27" y="20359"/>
                  </a:cubicBezTo>
                  <a:cubicBezTo>
                    <a:pt x="27" y="20412"/>
                    <a:pt x="27" y="20466"/>
                    <a:pt x="81" y="20493"/>
                  </a:cubicBezTo>
                  <a:cubicBezTo>
                    <a:pt x="1821" y="21510"/>
                    <a:pt x="2891" y="23303"/>
                    <a:pt x="2945" y="25310"/>
                  </a:cubicBezTo>
                  <a:cubicBezTo>
                    <a:pt x="2945" y="25364"/>
                    <a:pt x="2972" y="25391"/>
                    <a:pt x="2998" y="25417"/>
                  </a:cubicBezTo>
                  <a:cubicBezTo>
                    <a:pt x="4952" y="26381"/>
                    <a:pt x="6183" y="28362"/>
                    <a:pt x="6183" y="30530"/>
                  </a:cubicBezTo>
                  <a:cubicBezTo>
                    <a:pt x="6183" y="32698"/>
                    <a:pt x="4952" y="34652"/>
                    <a:pt x="2998" y="35642"/>
                  </a:cubicBezTo>
                  <a:cubicBezTo>
                    <a:pt x="2972" y="35642"/>
                    <a:pt x="2945" y="35695"/>
                    <a:pt x="2945" y="35749"/>
                  </a:cubicBezTo>
                  <a:cubicBezTo>
                    <a:pt x="3105" y="37837"/>
                    <a:pt x="1633" y="39630"/>
                    <a:pt x="108" y="40540"/>
                  </a:cubicBezTo>
                  <a:cubicBezTo>
                    <a:pt x="81" y="40540"/>
                    <a:pt x="27" y="40594"/>
                    <a:pt x="27" y="40620"/>
                  </a:cubicBezTo>
                  <a:cubicBezTo>
                    <a:pt x="27" y="40674"/>
                    <a:pt x="27" y="40727"/>
                    <a:pt x="81" y="40754"/>
                  </a:cubicBezTo>
                  <a:cubicBezTo>
                    <a:pt x="1821" y="41771"/>
                    <a:pt x="2945" y="43645"/>
                    <a:pt x="2945" y="45545"/>
                  </a:cubicBezTo>
                  <a:cubicBezTo>
                    <a:pt x="2945" y="45545"/>
                    <a:pt x="2945" y="45545"/>
                    <a:pt x="2945" y="45572"/>
                  </a:cubicBezTo>
                  <a:cubicBezTo>
                    <a:pt x="2945" y="45626"/>
                    <a:pt x="2972" y="45652"/>
                    <a:pt x="2998" y="45679"/>
                  </a:cubicBezTo>
                  <a:cubicBezTo>
                    <a:pt x="4952" y="46669"/>
                    <a:pt x="6183" y="48623"/>
                    <a:pt x="6183" y="50791"/>
                  </a:cubicBezTo>
                  <a:cubicBezTo>
                    <a:pt x="6183" y="52959"/>
                    <a:pt x="4952" y="54913"/>
                    <a:pt x="2998" y="55904"/>
                  </a:cubicBezTo>
                  <a:cubicBezTo>
                    <a:pt x="2972" y="55930"/>
                    <a:pt x="2945" y="55957"/>
                    <a:pt x="2945" y="56011"/>
                  </a:cubicBezTo>
                  <a:cubicBezTo>
                    <a:pt x="2891" y="57991"/>
                    <a:pt x="1847" y="59785"/>
                    <a:pt x="108" y="60802"/>
                  </a:cubicBezTo>
                  <a:cubicBezTo>
                    <a:pt x="81" y="60828"/>
                    <a:pt x="27" y="60855"/>
                    <a:pt x="27" y="60882"/>
                  </a:cubicBezTo>
                  <a:cubicBezTo>
                    <a:pt x="27" y="60935"/>
                    <a:pt x="27" y="60989"/>
                    <a:pt x="81" y="61016"/>
                  </a:cubicBezTo>
                  <a:cubicBezTo>
                    <a:pt x="1821" y="62033"/>
                    <a:pt x="2891" y="63826"/>
                    <a:pt x="2945" y="65834"/>
                  </a:cubicBezTo>
                  <a:cubicBezTo>
                    <a:pt x="2945" y="65887"/>
                    <a:pt x="2972" y="65914"/>
                    <a:pt x="2998" y="65941"/>
                  </a:cubicBezTo>
                  <a:cubicBezTo>
                    <a:pt x="4952" y="66931"/>
                    <a:pt x="6183" y="68885"/>
                    <a:pt x="6183" y="71053"/>
                  </a:cubicBezTo>
                  <a:cubicBezTo>
                    <a:pt x="6183" y="73221"/>
                    <a:pt x="4952" y="75175"/>
                    <a:pt x="2998" y="76165"/>
                  </a:cubicBezTo>
                  <a:cubicBezTo>
                    <a:pt x="2972" y="76192"/>
                    <a:pt x="2945" y="76219"/>
                    <a:pt x="2945" y="76272"/>
                  </a:cubicBezTo>
                  <a:cubicBezTo>
                    <a:pt x="2891" y="78280"/>
                    <a:pt x="1821" y="80073"/>
                    <a:pt x="81" y="81090"/>
                  </a:cubicBezTo>
                  <a:cubicBezTo>
                    <a:pt x="27" y="81117"/>
                    <a:pt x="1" y="81197"/>
                    <a:pt x="54" y="81251"/>
                  </a:cubicBezTo>
                  <a:cubicBezTo>
                    <a:pt x="74" y="81290"/>
                    <a:pt x="122" y="81315"/>
                    <a:pt x="167" y="81315"/>
                  </a:cubicBezTo>
                  <a:cubicBezTo>
                    <a:pt x="184" y="81315"/>
                    <a:pt x="200" y="81311"/>
                    <a:pt x="215" y="81304"/>
                  </a:cubicBezTo>
                  <a:cubicBezTo>
                    <a:pt x="2008" y="80260"/>
                    <a:pt x="3105" y="78413"/>
                    <a:pt x="3186" y="76352"/>
                  </a:cubicBezTo>
                  <a:cubicBezTo>
                    <a:pt x="5193" y="75309"/>
                    <a:pt x="6424" y="73301"/>
                    <a:pt x="6424" y="71053"/>
                  </a:cubicBezTo>
                  <a:cubicBezTo>
                    <a:pt x="6424" y="68805"/>
                    <a:pt x="5193" y="66797"/>
                    <a:pt x="3186" y="65753"/>
                  </a:cubicBezTo>
                  <a:cubicBezTo>
                    <a:pt x="3132" y="63773"/>
                    <a:pt x="2088" y="61979"/>
                    <a:pt x="402" y="60909"/>
                  </a:cubicBezTo>
                  <a:cubicBezTo>
                    <a:pt x="2088" y="59865"/>
                    <a:pt x="3132" y="58072"/>
                    <a:pt x="3186" y="56091"/>
                  </a:cubicBezTo>
                  <a:cubicBezTo>
                    <a:pt x="5193" y="55047"/>
                    <a:pt x="6424" y="53040"/>
                    <a:pt x="6424" y="50791"/>
                  </a:cubicBezTo>
                  <a:cubicBezTo>
                    <a:pt x="6424" y="48543"/>
                    <a:pt x="5193" y="46536"/>
                    <a:pt x="3186" y="45492"/>
                  </a:cubicBezTo>
                  <a:cubicBezTo>
                    <a:pt x="3186" y="43591"/>
                    <a:pt x="2088" y="41718"/>
                    <a:pt x="402" y="40647"/>
                  </a:cubicBezTo>
                  <a:cubicBezTo>
                    <a:pt x="1901" y="39710"/>
                    <a:pt x="3320" y="37890"/>
                    <a:pt x="3186" y="35829"/>
                  </a:cubicBezTo>
                  <a:cubicBezTo>
                    <a:pt x="5193" y="34785"/>
                    <a:pt x="6424" y="32751"/>
                    <a:pt x="6424" y="30530"/>
                  </a:cubicBezTo>
                  <a:cubicBezTo>
                    <a:pt x="6424" y="28281"/>
                    <a:pt x="5193" y="26247"/>
                    <a:pt x="3186" y="25230"/>
                  </a:cubicBezTo>
                  <a:cubicBezTo>
                    <a:pt x="3105" y="23223"/>
                    <a:pt x="2062" y="21429"/>
                    <a:pt x="402" y="20386"/>
                  </a:cubicBezTo>
                  <a:cubicBezTo>
                    <a:pt x="2115" y="19315"/>
                    <a:pt x="3212" y="17415"/>
                    <a:pt x="3186" y="15541"/>
                  </a:cubicBezTo>
                  <a:cubicBezTo>
                    <a:pt x="5193" y="14524"/>
                    <a:pt x="6424" y="12490"/>
                    <a:pt x="6424" y="10268"/>
                  </a:cubicBezTo>
                  <a:cubicBezTo>
                    <a:pt x="6424" y="8020"/>
                    <a:pt x="5193" y="5986"/>
                    <a:pt x="3186" y="4969"/>
                  </a:cubicBezTo>
                  <a:lnTo>
                    <a:pt x="3186" y="4942"/>
                  </a:lnTo>
                  <a:cubicBezTo>
                    <a:pt x="3186" y="3041"/>
                    <a:pt x="2008" y="1061"/>
                    <a:pt x="215" y="17"/>
                  </a:cubicBezTo>
                  <a:cubicBezTo>
                    <a:pt x="195" y="7"/>
                    <a:pt x="172" y="1"/>
                    <a:pt x="14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49"/>
            <p:cNvSpPr/>
            <p:nvPr/>
          </p:nvSpPr>
          <p:spPr>
            <a:xfrm>
              <a:off x="1607850" y="566950"/>
              <a:ext cx="159950" cy="2033000"/>
            </a:xfrm>
            <a:custGeom>
              <a:avLst/>
              <a:gdLst/>
              <a:ahLst/>
              <a:cxnLst/>
              <a:rect l="l" t="t" r="r" b="b"/>
              <a:pathLst>
                <a:path w="6398" h="81320" extrusionOk="0">
                  <a:moveTo>
                    <a:pt x="119" y="1"/>
                  </a:moveTo>
                  <a:cubicBezTo>
                    <a:pt x="81" y="1"/>
                    <a:pt x="44" y="24"/>
                    <a:pt x="27" y="57"/>
                  </a:cubicBezTo>
                  <a:cubicBezTo>
                    <a:pt x="0" y="84"/>
                    <a:pt x="0" y="110"/>
                    <a:pt x="0" y="137"/>
                  </a:cubicBezTo>
                  <a:cubicBezTo>
                    <a:pt x="0" y="164"/>
                    <a:pt x="27" y="217"/>
                    <a:pt x="81" y="244"/>
                  </a:cubicBezTo>
                  <a:cubicBezTo>
                    <a:pt x="1820" y="1261"/>
                    <a:pt x="2944" y="3188"/>
                    <a:pt x="2918" y="5035"/>
                  </a:cubicBezTo>
                  <a:cubicBezTo>
                    <a:pt x="2918" y="5089"/>
                    <a:pt x="2944" y="5142"/>
                    <a:pt x="2998" y="5169"/>
                  </a:cubicBezTo>
                  <a:cubicBezTo>
                    <a:pt x="4952" y="6133"/>
                    <a:pt x="6156" y="8086"/>
                    <a:pt x="6156" y="10255"/>
                  </a:cubicBezTo>
                  <a:cubicBezTo>
                    <a:pt x="6156" y="12449"/>
                    <a:pt x="4952" y="14403"/>
                    <a:pt x="2998" y="15367"/>
                  </a:cubicBezTo>
                  <a:cubicBezTo>
                    <a:pt x="2944" y="15394"/>
                    <a:pt x="2918" y="15447"/>
                    <a:pt x="2918" y="15501"/>
                  </a:cubicBezTo>
                  <a:cubicBezTo>
                    <a:pt x="2971" y="17347"/>
                    <a:pt x="1847" y="19248"/>
                    <a:pt x="81" y="20292"/>
                  </a:cubicBezTo>
                  <a:cubicBezTo>
                    <a:pt x="54" y="20292"/>
                    <a:pt x="27" y="20318"/>
                    <a:pt x="0" y="20372"/>
                  </a:cubicBezTo>
                  <a:cubicBezTo>
                    <a:pt x="0" y="20425"/>
                    <a:pt x="27" y="20479"/>
                    <a:pt x="81" y="20506"/>
                  </a:cubicBezTo>
                  <a:cubicBezTo>
                    <a:pt x="1794" y="21496"/>
                    <a:pt x="2864" y="23316"/>
                    <a:pt x="2918" y="25324"/>
                  </a:cubicBezTo>
                  <a:cubicBezTo>
                    <a:pt x="2918" y="25350"/>
                    <a:pt x="2944" y="25404"/>
                    <a:pt x="2998" y="25431"/>
                  </a:cubicBezTo>
                  <a:cubicBezTo>
                    <a:pt x="4952" y="26394"/>
                    <a:pt x="6156" y="28348"/>
                    <a:pt x="6156" y="30543"/>
                  </a:cubicBezTo>
                  <a:cubicBezTo>
                    <a:pt x="6156" y="32711"/>
                    <a:pt x="4952" y="34665"/>
                    <a:pt x="2998" y="35628"/>
                  </a:cubicBezTo>
                  <a:cubicBezTo>
                    <a:pt x="2944" y="35655"/>
                    <a:pt x="2918" y="35709"/>
                    <a:pt x="2918" y="35762"/>
                  </a:cubicBezTo>
                  <a:cubicBezTo>
                    <a:pt x="3078" y="37823"/>
                    <a:pt x="1633" y="39643"/>
                    <a:pt x="81" y="40553"/>
                  </a:cubicBezTo>
                  <a:cubicBezTo>
                    <a:pt x="54" y="40553"/>
                    <a:pt x="27" y="40580"/>
                    <a:pt x="0" y="40633"/>
                  </a:cubicBezTo>
                  <a:cubicBezTo>
                    <a:pt x="0" y="40687"/>
                    <a:pt x="27" y="40741"/>
                    <a:pt x="81" y="40767"/>
                  </a:cubicBezTo>
                  <a:cubicBezTo>
                    <a:pt x="1820" y="41784"/>
                    <a:pt x="2918" y="43658"/>
                    <a:pt x="2918" y="45532"/>
                  </a:cubicBezTo>
                  <a:cubicBezTo>
                    <a:pt x="2918" y="45558"/>
                    <a:pt x="2918" y="45558"/>
                    <a:pt x="2918" y="45585"/>
                  </a:cubicBezTo>
                  <a:cubicBezTo>
                    <a:pt x="2918" y="45612"/>
                    <a:pt x="2944" y="45665"/>
                    <a:pt x="2998" y="45692"/>
                  </a:cubicBezTo>
                  <a:cubicBezTo>
                    <a:pt x="4952" y="46656"/>
                    <a:pt x="6156" y="48636"/>
                    <a:pt x="6156" y="50804"/>
                  </a:cubicBezTo>
                  <a:cubicBezTo>
                    <a:pt x="6156" y="52972"/>
                    <a:pt x="4952" y="54926"/>
                    <a:pt x="2998" y="55917"/>
                  </a:cubicBezTo>
                  <a:cubicBezTo>
                    <a:pt x="2944" y="55917"/>
                    <a:pt x="2918" y="55970"/>
                    <a:pt x="2918" y="56024"/>
                  </a:cubicBezTo>
                  <a:cubicBezTo>
                    <a:pt x="2864" y="58004"/>
                    <a:pt x="1820" y="59798"/>
                    <a:pt x="81" y="60815"/>
                  </a:cubicBezTo>
                  <a:cubicBezTo>
                    <a:pt x="54" y="60815"/>
                    <a:pt x="27" y="60868"/>
                    <a:pt x="0" y="60895"/>
                  </a:cubicBezTo>
                  <a:cubicBezTo>
                    <a:pt x="0" y="60949"/>
                    <a:pt x="27" y="61002"/>
                    <a:pt x="81" y="61029"/>
                  </a:cubicBezTo>
                  <a:cubicBezTo>
                    <a:pt x="1820" y="62046"/>
                    <a:pt x="2864" y="63839"/>
                    <a:pt x="2918" y="65847"/>
                  </a:cubicBezTo>
                  <a:cubicBezTo>
                    <a:pt x="2918" y="65900"/>
                    <a:pt x="2944" y="65927"/>
                    <a:pt x="2998" y="65954"/>
                  </a:cubicBezTo>
                  <a:cubicBezTo>
                    <a:pt x="4952" y="66944"/>
                    <a:pt x="6156" y="68898"/>
                    <a:pt x="6156" y="71066"/>
                  </a:cubicBezTo>
                  <a:cubicBezTo>
                    <a:pt x="6156" y="73234"/>
                    <a:pt x="4952" y="75188"/>
                    <a:pt x="2998" y="76178"/>
                  </a:cubicBezTo>
                  <a:cubicBezTo>
                    <a:pt x="2944" y="76178"/>
                    <a:pt x="2918" y="76232"/>
                    <a:pt x="2918" y="76285"/>
                  </a:cubicBezTo>
                  <a:cubicBezTo>
                    <a:pt x="2864" y="78266"/>
                    <a:pt x="1820" y="80086"/>
                    <a:pt x="81" y="81076"/>
                  </a:cubicBezTo>
                  <a:cubicBezTo>
                    <a:pt x="27" y="81130"/>
                    <a:pt x="0" y="81183"/>
                    <a:pt x="27" y="81264"/>
                  </a:cubicBezTo>
                  <a:cubicBezTo>
                    <a:pt x="44" y="81297"/>
                    <a:pt x="81" y="81320"/>
                    <a:pt x="119" y="81320"/>
                  </a:cubicBezTo>
                  <a:cubicBezTo>
                    <a:pt x="143" y="81320"/>
                    <a:pt x="167" y="81311"/>
                    <a:pt x="188" y="81290"/>
                  </a:cubicBezTo>
                  <a:cubicBezTo>
                    <a:pt x="1981" y="80273"/>
                    <a:pt x="3105" y="78427"/>
                    <a:pt x="3185" y="76366"/>
                  </a:cubicBezTo>
                  <a:cubicBezTo>
                    <a:pt x="5166" y="75322"/>
                    <a:pt x="6397" y="73314"/>
                    <a:pt x="6397" y="71066"/>
                  </a:cubicBezTo>
                  <a:cubicBezTo>
                    <a:pt x="6397" y="68818"/>
                    <a:pt x="5166" y="66784"/>
                    <a:pt x="3185" y="65766"/>
                  </a:cubicBezTo>
                  <a:cubicBezTo>
                    <a:pt x="3105" y="63786"/>
                    <a:pt x="2061" y="61992"/>
                    <a:pt x="375" y="60922"/>
                  </a:cubicBezTo>
                  <a:cubicBezTo>
                    <a:pt x="2061" y="59878"/>
                    <a:pt x="3105" y="58085"/>
                    <a:pt x="3185" y="56104"/>
                  </a:cubicBezTo>
                  <a:cubicBezTo>
                    <a:pt x="5166" y="55060"/>
                    <a:pt x="6397" y="53053"/>
                    <a:pt x="6397" y="50804"/>
                  </a:cubicBezTo>
                  <a:cubicBezTo>
                    <a:pt x="6397" y="48556"/>
                    <a:pt x="5166" y="46522"/>
                    <a:pt x="3185" y="45505"/>
                  </a:cubicBezTo>
                  <a:cubicBezTo>
                    <a:pt x="3159" y="43604"/>
                    <a:pt x="2061" y="41731"/>
                    <a:pt x="375" y="40660"/>
                  </a:cubicBezTo>
                  <a:cubicBezTo>
                    <a:pt x="1901" y="39723"/>
                    <a:pt x="3292" y="37877"/>
                    <a:pt x="3185" y="35816"/>
                  </a:cubicBezTo>
                  <a:cubicBezTo>
                    <a:pt x="5166" y="34799"/>
                    <a:pt x="6397" y="32764"/>
                    <a:pt x="6397" y="30543"/>
                  </a:cubicBezTo>
                  <a:cubicBezTo>
                    <a:pt x="6397" y="28295"/>
                    <a:pt x="5166" y="26260"/>
                    <a:pt x="3185" y="25243"/>
                  </a:cubicBezTo>
                  <a:cubicBezTo>
                    <a:pt x="3078" y="23236"/>
                    <a:pt x="2061" y="21443"/>
                    <a:pt x="375" y="20399"/>
                  </a:cubicBezTo>
                  <a:cubicBezTo>
                    <a:pt x="2061" y="19328"/>
                    <a:pt x="3185" y="17454"/>
                    <a:pt x="3185" y="15608"/>
                  </a:cubicBezTo>
                  <a:cubicBezTo>
                    <a:pt x="3185" y="15608"/>
                    <a:pt x="3185" y="15581"/>
                    <a:pt x="3185" y="15554"/>
                  </a:cubicBezTo>
                  <a:cubicBezTo>
                    <a:pt x="5166" y="14537"/>
                    <a:pt x="6397" y="12503"/>
                    <a:pt x="6397" y="10255"/>
                  </a:cubicBezTo>
                  <a:cubicBezTo>
                    <a:pt x="6397" y="8033"/>
                    <a:pt x="5166" y="5999"/>
                    <a:pt x="3185" y="4982"/>
                  </a:cubicBezTo>
                  <a:lnTo>
                    <a:pt x="3185" y="4955"/>
                  </a:lnTo>
                  <a:cubicBezTo>
                    <a:pt x="3185" y="3028"/>
                    <a:pt x="1981" y="1074"/>
                    <a:pt x="188" y="30"/>
                  </a:cubicBezTo>
                  <a:cubicBezTo>
                    <a:pt x="167" y="10"/>
                    <a:pt x="143" y="1"/>
                    <a:pt x="1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49"/>
            <p:cNvSpPr/>
            <p:nvPr/>
          </p:nvSpPr>
          <p:spPr>
            <a:xfrm>
              <a:off x="1453950" y="818875"/>
              <a:ext cx="160600" cy="2032875"/>
            </a:xfrm>
            <a:custGeom>
              <a:avLst/>
              <a:gdLst/>
              <a:ahLst/>
              <a:cxnLst/>
              <a:rect l="l" t="t" r="r" b="b"/>
              <a:pathLst>
                <a:path w="6424" h="81315" extrusionOk="0">
                  <a:moveTo>
                    <a:pt x="136" y="1"/>
                  </a:moveTo>
                  <a:cubicBezTo>
                    <a:pt x="95" y="1"/>
                    <a:pt x="61" y="20"/>
                    <a:pt x="27" y="70"/>
                  </a:cubicBezTo>
                  <a:cubicBezTo>
                    <a:pt x="27" y="70"/>
                    <a:pt x="27" y="97"/>
                    <a:pt x="27" y="124"/>
                  </a:cubicBezTo>
                  <a:cubicBezTo>
                    <a:pt x="27" y="178"/>
                    <a:pt x="27" y="204"/>
                    <a:pt x="80" y="231"/>
                  </a:cubicBezTo>
                  <a:cubicBezTo>
                    <a:pt x="1820" y="1248"/>
                    <a:pt x="2971" y="3175"/>
                    <a:pt x="2944" y="5022"/>
                  </a:cubicBezTo>
                  <a:cubicBezTo>
                    <a:pt x="2944" y="5076"/>
                    <a:pt x="2971" y="5129"/>
                    <a:pt x="2998" y="5156"/>
                  </a:cubicBezTo>
                  <a:cubicBezTo>
                    <a:pt x="4952" y="6119"/>
                    <a:pt x="6156" y="8073"/>
                    <a:pt x="6156" y="10268"/>
                  </a:cubicBezTo>
                  <a:cubicBezTo>
                    <a:pt x="6156" y="12436"/>
                    <a:pt x="4952" y="14390"/>
                    <a:pt x="2998" y="15354"/>
                  </a:cubicBezTo>
                  <a:cubicBezTo>
                    <a:pt x="2971" y="15380"/>
                    <a:pt x="2944" y="15434"/>
                    <a:pt x="2944" y="15487"/>
                  </a:cubicBezTo>
                  <a:cubicBezTo>
                    <a:pt x="2944" y="15514"/>
                    <a:pt x="2944" y="15568"/>
                    <a:pt x="2944" y="15595"/>
                  </a:cubicBezTo>
                  <a:cubicBezTo>
                    <a:pt x="2944" y="17415"/>
                    <a:pt x="1820" y="19261"/>
                    <a:pt x="107" y="20278"/>
                  </a:cubicBezTo>
                  <a:cubicBezTo>
                    <a:pt x="54" y="20278"/>
                    <a:pt x="27" y="20305"/>
                    <a:pt x="27" y="20359"/>
                  </a:cubicBezTo>
                  <a:cubicBezTo>
                    <a:pt x="0" y="20412"/>
                    <a:pt x="27" y="20466"/>
                    <a:pt x="80" y="20493"/>
                  </a:cubicBezTo>
                  <a:cubicBezTo>
                    <a:pt x="1793" y="21510"/>
                    <a:pt x="2864" y="23303"/>
                    <a:pt x="2944" y="25310"/>
                  </a:cubicBezTo>
                  <a:cubicBezTo>
                    <a:pt x="2944" y="25364"/>
                    <a:pt x="2971" y="25391"/>
                    <a:pt x="2998" y="25417"/>
                  </a:cubicBezTo>
                  <a:cubicBezTo>
                    <a:pt x="4952" y="26381"/>
                    <a:pt x="6156" y="28362"/>
                    <a:pt x="6156" y="30530"/>
                  </a:cubicBezTo>
                  <a:cubicBezTo>
                    <a:pt x="6156" y="32698"/>
                    <a:pt x="4952" y="34652"/>
                    <a:pt x="2998" y="35642"/>
                  </a:cubicBezTo>
                  <a:cubicBezTo>
                    <a:pt x="2944" y="35642"/>
                    <a:pt x="2918" y="35695"/>
                    <a:pt x="2944" y="35749"/>
                  </a:cubicBezTo>
                  <a:cubicBezTo>
                    <a:pt x="3105" y="37837"/>
                    <a:pt x="1633" y="39630"/>
                    <a:pt x="107" y="40540"/>
                  </a:cubicBezTo>
                  <a:cubicBezTo>
                    <a:pt x="54" y="40540"/>
                    <a:pt x="27" y="40594"/>
                    <a:pt x="27" y="40620"/>
                  </a:cubicBezTo>
                  <a:cubicBezTo>
                    <a:pt x="0" y="40674"/>
                    <a:pt x="27" y="40727"/>
                    <a:pt x="80" y="40754"/>
                  </a:cubicBezTo>
                  <a:cubicBezTo>
                    <a:pt x="1820" y="41771"/>
                    <a:pt x="2944" y="43645"/>
                    <a:pt x="2944" y="45545"/>
                  </a:cubicBezTo>
                  <a:cubicBezTo>
                    <a:pt x="2944" y="45545"/>
                    <a:pt x="2944" y="45572"/>
                    <a:pt x="2944" y="45572"/>
                  </a:cubicBezTo>
                  <a:cubicBezTo>
                    <a:pt x="2944" y="45626"/>
                    <a:pt x="2971" y="45652"/>
                    <a:pt x="2998" y="45679"/>
                  </a:cubicBezTo>
                  <a:cubicBezTo>
                    <a:pt x="4952" y="46669"/>
                    <a:pt x="6156" y="48623"/>
                    <a:pt x="6156" y="50791"/>
                  </a:cubicBezTo>
                  <a:cubicBezTo>
                    <a:pt x="6156" y="52959"/>
                    <a:pt x="4952" y="54913"/>
                    <a:pt x="2998" y="55904"/>
                  </a:cubicBezTo>
                  <a:cubicBezTo>
                    <a:pt x="2971" y="55930"/>
                    <a:pt x="2944" y="55957"/>
                    <a:pt x="2944" y="56011"/>
                  </a:cubicBezTo>
                  <a:cubicBezTo>
                    <a:pt x="2891" y="57991"/>
                    <a:pt x="1820" y="59785"/>
                    <a:pt x="107" y="60802"/>
                  </a:cubicBezTo>
                  <a:cubicBezTo>
                    <a:pt x="54" y="60828"/>
                    <a:pt x="27" y="60855"/>
                    <a:pt x="27" y="60882"/>
                  </a:cubicBezTo>
                  <a:cubicBezTo>
                    <a:pt x="0" y="60935"/>
                    <a:pt x="27" y="60989"/>
                    <a:pt x="80" y="61016"/>
                  </a:cubicBezTo>
                  <a:cubicBezTo>
                    <a:pt x="1820" y="62033"/>
                    <a:pt x="2891" y="63826"/>
                    <a:pt x="2944" y="65834"/>
                  </a:cubicBezTo>
                  <a:cubicBezTo>
                    <a:pt x="2944" y="65887"/>
                    <a:pt x="2971" y="65914"/>
                    <a:pt x="2998" y="65941"/>
                  </a:cubicBezTo>
                  <a:cubicBezTo>
                    <a:pt x="4952" y="66931"/>
                    <a:pt x="6156" y="68885"/>
                    <a:pt x="6156" y="71053"/>
                  </a:cubicBezTo>
                  <a:cubicBezTo>
                    <a:pt x="6156" y="73221"/>
                    <a:pt x="4952" y="75175"/>
                    <a:pt x="2998" y="76165"/>
                  </a:cubicBezTo>
                  <a:cubicBezTo>
                    <a:pt x="2971" y="76192"/>
                    <a:pt x="2944" y="76219"/>
                    <a:pt x="2944" y="76272"/>
                  </a:cubicBezTo>
                  <a:cubicBezTo>
                    <a:pt x="2891" y="78280"/>
                    <a:pt x="1820" y="80073"/>
                    <a:pt x="80" y="81090"/>
                  </a:cubicBezTo>
                  <a:cubicBezTo>
                    <a:pt x="27" y="81117"/>
                    <a:pt x="0" y="81197"/>
                    <a:pt x="27" y="81251"/>
                  </a:cubicBezTo>
                  <a:cubicBezTo>
                    <a:pt x="66" y="81290"/>
                    <a:pt x="120" y="81315"/>
                    <a:pt x="167" y="81315"/>
                  </a:cubicBezTo>
                  <a:cubicBezTo>
                    <a:pt x="184" y="81315"/>
                    <a:pt x="200" y="81311"/>
                    <a:pt x="214" y="81304"/>
                  </a:cubicBezTo>
                  <a:cubicBezTo>
                    <a:pt x="2008" y="80260"/>
                    <a:pt x="3105" y="78413"/>
                    <a:pt x="3185" y="76352"/>
                  </a:cubicBezTo>
                  <a:cubicBezTo>
                    <a:pt x="5166" y="75309"/>
                    <a:pt x="6424" y="73301"/>
                    <a:pt x="6424" y="71053"/>
                  </a:cubicBezTo>
                  <a:cubicBezTo>
                    <a:pt x="6424" y="68805"/>
                    <a:pt x="5166" y="66797"/>
                    <a:pt x="3185" y="65753"/>
                  </a:cubicBezTo>
                  <a:cubicBezTo>
                    <a:pt x="3105" y="63773"/>
                    <a:pt x="2061" y="61979"/>
                    <a:pt x="375" y="60909"/>
                  </a:cubicBezTo>
                  <a:cubicBezTo>
                    <a:pt x="2061" y="59865"/>
                    <a:pt x="3105" y="58072"/>
                    <a:pt x="3185" y="56091"/>
                  </a:cubicBezTo>
                  <a:cubicBezTo>
                    <a:pt x="5166" y="55047"/>
                    <a:pt x="6424" y="53040"/>
                    <a:pt x="6424" y="50791"/>
                  </a:cubicBezTo>
                  <a:cubicBezTo>
                    <a:pt x="6424" y="48543"/>
                    <a:pt x="5193" y="46536"/>
                    <a:pt x="3185" y="45492"/>
                  </a:cubicBezTo>
                  <a:cubicBezTo>
                    <a:pt x="3159" y="43591"/>
                    <a:pt x="2088" y="41718"/>
                    <a:pt x="375" y="40647"/>
                  </a:cubicBezTo>
                  <a:cubicBezTo>
                    <a:pt x="1901" y="39710"/>
                    <a:pt x="3319" y="37890"/>
                    <a:pt x="3185" y="35829"/>
                  </a:cubicBezTo>
                  <a:cubicBezTo>
                    <a:pt x="5193" y="34785"/>
                    <a:pt x="6424" y="32751"/>
                    <a:pt x="6424" y="30530"/>
                  </a:cubicBezTo>
                  <a:cubicBezTo>
                    <a:pt x="6424" y="28281"/>
                    <a:pt x="5166" y="26247"/>
                    <a:pt x="3185" y="25230"/>
                  </a:cubicBezTo>
                  <a:cubicBezTo>
                    <a:pt x="3105" y="23223"/>
                    <a:pt x="2061" y="21429"/>
                    <a:pt x="375" y="20386"/>
                  </a:cubicBezTo>
                  <a:cubicBezTo>
                    <a:pt x="2088" y="19315"/>
                    <a:pt x="3185" y="17441"/>
                    <a:pt x="3185" y="15595"/>
                  </a:cubicBezTo>
                  <a:cubicBezTo>
                    <a:pt x="3185" y="15595"/>
                    <a:pt x="3185" y="15568"/>
                    <a:pt x="3185" y="15541"/>
                  </a:cubicBezTo>
                  <a:cubicBezTo>
                    <a:pt x="5193" y="14524"/>
                    <a:pt x="6424" y="12490"/>
                    <a:pt x="6424" y="10268"/>
                  </a:cubicBezTo>
                  <a:cubicBezTo>
                    <a:pt x="6424" y="8020"/>
                    <a:pt x="5193" y="5986"/>
                    <a:pt x="3185" y="4969"/>
                  </a:cubicBezTo>
                  <a:cubicBezTo>
                    <a:pt x="3185" y="3041"/>
                    <a:pt x="2008" y="1061"/>
                    <a:pt x="214" y="17"/>
                  </a:cubicBezTo>
                  <a:cubicBezTo>
                    <a:pt x="185" y="7"/>
                    <a:pt x="159" y="1"/>
                    <a:pt x="1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49"/>
            <p:cNvSpPr/>
            <p:nvPr/>
          </p:nvSpPr>
          <p:spPr>
            <a:xfrm>
              <a:off x="1300050" y="566950"/>
              <a:ext cx="160600" cy="2033000"/>
            </a:xfrm>
            <a:custGeom>
              <a:avLst/>
              <a:gdLst/>
              <a:ahLst/>
              <a:cxnLst/>
              <a:rect l="l" t="t" r="r" b="b"/>
              <a:pathLst>
                <a:path w="6424" h="81320" extrusionOk="0">
                  <a:moveTo>
                    <a:pt x="146" y="1"/>
                  </a:moveTo>
                  <a:cubicBezTo>
                    <a:pt x="107" y="1"/>
                    <a:pt x="70" y="24"/>
                    <a:pt x="54" y="57"/>
                  </a:cubicBezTo>
                  <a:cubicBezTo>
                    <a:pt x="27" y="84"/>
                    <a:pt x="27" y="110"/>
                    <a:pt x="27" y="137"/>
                  </a:cubicBezTo>
                  <a:cubicBezTo>
                    <a:pt x="27" y="164"/>
                    <a:pt x="54" y="217"/>
                    <a:pt x="80" y="244"/>
                  </a:cubicBezTo>
                  <a:cubicBezTo>
                    <a:pt x="1820" y="1261"/>
                    <a:pt x="2971" y="3188"/>
                    <a:pt x="2944" y="5035"/>
                  </a:cubicBezTo>
                  <a:cubicBezTo>
                    <a:pt x="2944" y="5089"/>
                    <a:pt x="2971" y="5142"/>
                    <a:pt x="3025" y="5169"/>
                  </a:cubicBezTo>
                  <a:cubicBezTo>
                    <a:pt x="4952" y="6133"/>
                    <a:pt x="6183" y="8086"/>
                    <a:pt x="6183" y="10255"/>
                  </a:cubicBezTo>
                  <a:cubicBezTo>
                    <a:pt x="6183" y="12449"/>
                    <a:pt x="4952" y="14403"/>
                    <a:pt x="3025" y="15367"/>
                  </a:cubicBezTo>
                  <a:cubicBezTo>
                    <a:pt x="2971" y="15394"/>
                    <a:pt x="2944" y="15447"/>
                    <a:pt x="2944" y="15501"/>
                  </a:cubicBezTo>
                  <a:cubicBezTo>
                    <a:pt x="2998" y="17321"/>
                    <a:pt x="1847" y="19248"/>
                    <a:pt x="107" y="20292"/>
                  </a:cubicBezTo>
                  <a:cubicBezTo>
                    <a:pt x="80" y="20292"/>
                    <a:pt x="54" y="20318"/>
                    <a:pt x="27" y="20372"/>
                  </a:cubicBezTo>
                  <a:cubicBezTo>
                    <a:pt x="27" y="20425"/>
                    <a:pt x="27" y="20479"/>
                    <a:pt x="80" y="20506"/>
                  </a:cubicBezTo>
                  <a:cubicBezTo>
                    <a:pt x="1820" y="21496"/>
                    <a:pt x="2891" y="23316"/>
                    <a:pt x="2944" y="25324"/>
                  </a:cubicBezTo>
                  <a:cubicBezTo>
                    <a:pt x="2944" y="25350"/>
                    <a:pt x="2971" y="25404"/>
                    <a:pt x="3025" y="25431"/>
                  </a:cubicBezTo>
                  <a:cubicBezTo>
                    <a:pt x="4952" y="26394"/>
                    <a:pt x="6183" y="28348"/>
                    <a:pt x="6183" y="30543"/>
                  </a:cubicBezTo>
                  <a:cubicBezTo>
                    <a:pt x="6183" y="32711"/>
                    <a:pt x="4952" y="34665"/>
                    <a:pt x="3025" y="35628"/>
                  </a:cubicBezTo>
                  <a:cubicBezTo>
                    <a:pt x="2971" y="35655"/>
                    <a:pt x="2944" y="35709"/>
                    <a:pt x="2944" y="35762"/>
                  </a:cubicBezTo>
                  <a:cubicBezTo>
                    <a:pt x="3105" y="37823"/>
                    <a:pt x="1633" y="39643"/>
                    <a:pt x="107" y="40553"/>
                  </a:cubicBezTo>
                  <a:cubicBezTo>
                    <a:pt x="80" y="40553"/>
                    <a:pt x="54" y="40580"/>
                    <a:pt x="27" y="40633"/>
                  </a:cubicBezTo>
                  <a:cubicBezTo>
                    <a:pt x="27" y="40687"/>
                    <a:pt x="27" y="40741"/>
                    <a:pt x="80" y="40767"/>
                  </a:cubicBezTo>
                  <a:cubicBezTo>
                    <a:pt x="1820" y="41784"/>
                    <a:pt x="2944" y="43658"/>
                    <a:pt x="2944" y="45532"/>
                  </a:cubicBezTo>
                  <a:cubicBezTo>
                    <a:pt x="2944" y="45558"/>
                    <a:pt x="2944" y="45558"/>
                    <a:pt x="2944" y="45585"/>
                  </a:cubicBezTo>
                  <a:cubicBezTo>
                    <a:pt x="2944" y="45612"/>
                    <a:pt x="2971" y="45665"/>
                    <a:pt x="3025" y="45692"/>
                  </a:cubicBezTo>
                  <a:cubicBezTo>
                    <a:pt x="4952" y="46656"/>
                    <a:pt x="6183" y="48636"/>
                    <a:pt x="6183" y="50804"/>
                  </a:cubicBezTo>
                  <a:cubicBezTo>
                    <a:pt x="6183" y="52972"/>
                    <a:pt x="4952" y="54926"/>
                    <a:pt x="3025" y="55917"/>
                  </a:cubicBezTo>
                  <a:cubicBezTo>
                    <a:pt x="2971" y="55917"/>
                    <a:pt x="2944" y="55970"/>
                    <a:pt x="2944" y="56024"/>
                  </a:cubicBezTo>
                  <a:cubicBezTo>
                    <a:pt x="2891" y="58004"/>
                    <a:pt x="1847" y="59798"/>
                    <a:pt x="107" y="60815"/>
                  </a:cubicBezTo>
                  <a:cubicBezTo>
                    <a:pt x="80" y="60815"/>
                    <a:pt x="54" y="60868"/>
                    <a:pt x="27" y="60895"/>
                  </a:cubicBezTo>
                  <a:cubicBezTo>
                    <a:pt x="27" y="60949"/>
                    <a:pt x="27" y="61002"/>
                    <a:pt x="80" y="61029"/>
                  </a:cubicBezTo>
                  <a:cubicBezTo>
                    <a:pt x="1820" y="62046"/>
                    <a:pt x="2891" y="63839"/>
                    <a:pt x="2944" y="65847"/>
                  </a:cubicBezTo>
                  <a:cubicBezTo>
                    <a:pt x="2944" y="65900"/>
                    <a:pt x="2971" y="65927"/>
                    <a:pt x="3025" y="65954"/>
                  </a:cubicBezTo>
                  <a:cubicBezTo>
                    <a:pt x="4952" y="66944"/>
                    <a:pt x="6183" y="68898"/>
                    <a:pt x="6183" y="71066"/>
                  </a:cubicBezTo>
                  <a:cubicBezTo>
                    <a:pt x="6183" y="73234"/>
                    <a:pt x="4952" y="75188"/>
                    <a:pt x="3025" y="76178"/>
                  </a:cubicBezTo>
                  <a:cubicBezTo>
                    <a:pt x="2971" y="76178"/>
                    <a:pt x="2944" y="76232"/>
                    <a:pt x="2944" y="76285"/>
                  </a:cubicBezTo>
                  <a:cubicBezTo>
                    <a:pt x="2891" y="78266"/>
                    <a:pt x="1820" y="80086"/>
                    <a:pt x="80" y="81076"/>
                  </a:cubicBezTo>
                  <a:cubicBezTo>
                    <a:pt x="27" y="81130"/>
                    <a:pt x="0" y="81183"/>
                    <a:pt x="54" y="81264"/>
                  </a:cubicBezTo>
                  <a:cubicBezTo>
                    <a:pt x="70" y="81297"/>
                    <a:pt x="107" y="81320"/>
                    <a:pt x="146" y="81320"/>
                  </a:cubicBezTo>
                  <a:cubicBezTo>
                    <a:pt x="169" y="81320"/>
                    <a:pt x="194" y="81311"/>
                    <a:pt x="214" y="81290"/>
                  </a:cubicBezTo>
                  <a:cubicBezTo>
                    <a:pt x="2007" y="80273"/>
                    <a:pt x="3105" y="78427"/>
                    <a:pt x="3185" y="76366"/>
                  </a:cubicBezTo>
                  <a:cubicBezTo>
                    <a:pt x="5193" y="75322"/>
                    <a:pt x="6424" y="73314"/>
                    <a:pt x="6424" y="71066"/>
                  </a:cubicBezTo>
                  <a:cubicBezTo>
                    <a:pt x="6424" y="68818"/>
                    <a:pt x="5193" y="66784"/>
                    <a:pt x="3185" y="65766"/>
                  </a:cubicBezTo>
                  <a:cubicBezTo>
                    <a:pt x="3132" y="63786"/>
                    <a:pt x="2088" y="61992"/>
                    <a:pt x="402" y="60922"/>
                  </a:cubicBezTo>
                  <a:cubicBezTo>
                    <a:pt x="2088" y="59878"/>
                    <a:pt x="3132" y="58085"/>
                    <a:pt x="3185" y="56104"/>
                  </a:cubicBezTo>
                  <a:cubicBezTo>
                    <a:pt x="5193" y="55060"/>
                    <a:pt x="6424" y="53053"/>
                    <a:pt x="6424" y="50804"/>
                  </a:cubicBezTo>
                  <a:cubicBezTo>
                    <a:pt x="6424" y="48556"/>
                    <a:pt x="5193" y="46522"/>
                    <a:pt x="3185" y="45505"/>
                  </a:cubicBezTo>
                  <a:cubicBezTo>
                    <a:pt x="3185" y="43604"/>
                    <a:pt x="2088" y="41731"/>
                    <a:pt x="402" y="40660"/>
                  </a:cubicBezTo>
                  <a:cubicBezTo>
                    <a:pt x="1927" y="39723"/>
                    <a:pt x="3319" y="37903"/>
                    <a:pt x="3212" y="35816"/>
                  </a:cubicBezTo>
                  <a:cubicBezTo>
                    <a:pt x="5193" y="34799"/>
                    <a:pt x="6424" y="32764"/>
                    <a:pt x="6424" y="30543"/>
                  </a:cubicBezTo>
                  <a:cubicBezTo>
                    <a:pt x="6424" y="28295"/>
                    <a:pt x="5193" y="26260"/>
                    <a:pt x="3185" y="25243"/>
                  </a:cubicBezTo>
                  <a:cubicBezTo>
                    <a:pt x="3105" y="23236"/>
                    <a:pt x="2061" y="21443"/>
                    <a:pt x="402" y="20399"/>
                  </a:cubicBezTo>
                  <a:cubicBezTo>
                    <a:pt x="2088" y="19328"/>
                    <a:pt x="3185" y="17454"/>
                    <a:pt x="3185" y="15608"/>
                  </a:cubicBezTo>
                  <a:cubicBezTo>
                    <a:pt x="3185" y="15608"/>
                    <a:pt x="3185" y="15581"/>
                    <a:pt x="3185" y="15554"/>
                  </a:cubicBezTo>
                  <a:cubicBezTo>
                    <a:pt x="5193" y="14537"/>
                    <a:pt x="6424" y="12503"/>
                    <a:pt x="6424" y="10255"/>
                  </a:cubicBezTo>
                  <a:cubicBezTo>
                    <a:pt x="6424" y="8033"/>
                    <a:pt x="5193" y="5999"/>
                    <a:pt x="3185" y="4982"/>
                  </a:cubicBezTo>
                  <a:lnTo>
                    <a:pt x="3185" y="4955"/>
                  </a:lnTo>
                  <a:cubicBezTo>
                    <a:pt x="3185" y="3028"/>
                    <a:pt x="2007" y="1074"/>
                    <a:pt x="214" y="30"/>
                  </a:cubicBezTo>
                  <a:cubicBezTo>
                    <a:pt x="194" y="10"/>
                    <a:pt x="169" y="1"/>
                    <a:pt x="1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49"/>
            <p:cNvSpPr/>
            <p:nvPr/>
          </p:nvSpPr>
          <p:spPr>
            <a:xfrm>
              <a:off x="1146800" y="818875"/>
              <a:ext cx="159950" cy="2032875"/>
            </a:xfrm>
            <a:custGeom>
              <a:avLst/>
              <a:gdLst/>
              <a:ahLst/>
              <a:cxnLst/>
              <a:rect l="l" t="t" r="r" b="b"/>
              <a:pathLst>
                <a:path w="6398" h="81315" extrusionOk="0">
                  <a:moveTo>
                    <a:pt x="123" y="1"/>
                  </a:moveTo>
                  <a:cubicBezTo>
                    <a:pt x="83" y="1"/>
                    <a:pt x="44" y="20"/>
                    <a:pt x="28" y="70"/>
                  </a:cubicBezTo>
                  <a:cubicBezTo>
                    <a:pt x="28" y="70"/>
                    <a:pt x="1" y="97"/>
                    <a:pt x="1" y="124"/>
                  </a:cubicBezTo>
                  <a:cubicBezTo>
                    <a:pt x="1" y="178"/>
                    <a:pt x="28" y="204"/>
                    <a:pt x="81" y="231"/>
                  </a:cubicBezTo>
                  <a:cubicBezTo>
                    <a:pt x="1821" y="1248"/>
                    <a:pt x="2972" y="3175"/>
                    <a:pt x="2918" y="5022"/>
                  </a:cubicBezTo>
                  <a:cubicBezTo>
                    <a:pt x="2918" y="5076"/>
                    <a:pt x="2945" y="5129"/>
                    <a:pt x="2998" y="5156"/>
                  </a:cubicBezTo>
                  <a:cubicBezTo>
                    <a:pt x="4952" y="6119"/>
                    <a:pt x="6157" y="8073"/>
                    <a:pt x="6157" y="10268"/>
                  </a:cubicBezTo>
                  <a:cubicBezTo>
                    <a:pt x="6157" y="12436"/>
                    <a:pt x="4952" y="14390"/>
                    <a:pt x="2998" y="15354"/>
                  </a:cubicBezTo>
                  <a:cubicBezTo>
                    <a:pt x="2945" y="15380"/>
                    <a:pt x="2918" y="15434"/>
                    <a:pt x="2918" y="15487"/>
                  </a:cubicBezTo>
                  <a:cubicBezTo>
                    <a:pt x="2998" y="17334"/>
                    <a:pt x="1848" y="19235"/>
                    <a:pt x="81" y="20278"/>
                  </a:cubicBezTo>
                  <a:cubicBezTo>
                    <a:pt x="54" y="20278"/>
                    <a:pt x="28" y="20305"/>
                    <a:pt x="1" y="20359"/>
                  </a:cubicBezTo>
                  <a:cubicBezTo>
                    <a:pt x="1" y="20412"/>
                    <a:pt x="28" y="20466"/>
                    <a:pt x="81" y="20493"/>
                  </a:cubicBezTo>
                  <a:cubicBezTo>
                    <a:pt x="1794" y="21510"/>
                    <a:pt x="2865" y="23303"/>
                    <a:pt x="2918" y="25310"/>
                  </a:cubicBezTo>
                  <a:cubicBezTo>
                    <a:pt x="2918" y="25364"/>
                    <a:pt x="2945" y="25391"/>
                    <a:pt x="2998" y="25417"/>
                  </a:cubicBezTo>
                  <a:cubicBezTo>
                    <a:pt x="4952" y="26381"/>
                    <a:pt x="6157" y="28362"/>
                    <a:pt x="6157" y="30530"/>
                  </a:cubicBezTo>
                  <a:cubicBezTo>
                    <a:pt x="6157" y="32698"/>
                    <a:pt x="4952" y="34652"/>
                    <a:pt x="2998" y="35642"/>
                  </a:cubicBezTo>
                  <a:cubicBezTo>
                    <a:pt x="2945" y="35642"/>
                    <a:pt x="2918" y="35695"/>
                    <a:pt x="2918" y="35749"/>
                  </a:cubicBezTo>
                  <a:cubicBezTo>
                    <a:pt x="3079" y="37837"/>
                    <a:pt x="1633" y="39630"/>
                    <a:pt x="81" y="40540"/>
                  </a:cubicBezTo>
                  <a:cubicBezTo>
                    <a:pt x="54" y="40540"/>
                    <a:pt x="28" y="40594"/>
                    <a:pt x="1" y="40620"/>
                  </a:cubicBezTo>
                  <a:cubicBezTo>
                    <a:pt x="1" y="40674"/>
                    <a:pt x="28" y="40727"/>
                    <a:pt x="81" y="40754"/>
                  </a:cubicBezTo>
                  <a:cubicBezTo>
                    <a:pt x="1821" y="41771"/>
                    <a:pt x="2918" y="43645"/>
                    <a:pt x="2918" y="45545"/>
                  </a:cubicBezTo>
                  <a:cubicBezTo>
                    <a:pt x="2918" y="45545"/>
                    <a:pt x="2918" y="45545"/>
                    <a:pt x="2918" y="45572"/>
                  </a:cubicBezTo>
                  <a:cubicBezTo>
                    <a:pt x="2918" y="45626"/>
                    <a:pt x="2945" y="45652"/>
                    <a:pt x="2998" y="45679"/>
                  </a:cubicBezTo>
                  <a:cubicBezTo>
                    <a:pt x="4952" y="46669"/>
                    <a:pt x="6157" y="48623"/>
                    <a:pt x="6157" y="50791"/>
                  </a:cubicBezTo>
                  <a:cubicBezTo>
                    <a:pt x="6157" y="52959"/>
                    <a:pt x="4952" y="54913"/>
                    <a:pt x="2998" y="55904"/>
                  </a:cubicBezTo>
                  <a:cubicBezTo>
                    <a:pt x="2945" y="55930"/>
                    <a:pt x="2918" y="55957"/>
                    <a:pt x="2918" y="56011"/>
                  </a:cubicBezTo>
                  <a:cubicBezTo>
                    <a:pt x="2891" y="57991"/>
                    <a:pt x="1821" y="59785"/>
                    <a:pt x="81" y="60802"/>
                  </a:cubicBezTo>
                  <a:cubicBezTo>
                    <a:pt x="54" y="60828"/>
                    <a:pt x="28" y="60855"/>
                    <a:pt x="1" y="60882"/>
                  </a:cubicBezTo>
                  <a:cubicBezTo>
                    <a:pt x="1" y="60935"/>
                    <a:pt x="28" y="60989"/>
                    <a:pt x="81" y="61016"/>
                  </a:cubicBezTo>
                  <a:cubicBezTo>
                    <a:pt x="1821" y="62033"/>
                    <a:pt x="2891" y="63826"/>
                    <a:pt x="2918" y="65834"/>
                  </a:cubicBezTo>
                  <a:cubicBezTo>
                    <a:pt x="2918" y="65887"/>
                    <a:pt x="2945" y="65914"/>
                    <a:pt x="2998" y="65941"/>
                  </a:cubicBezTo>
                  <a:cubicBezTo>
                    <a:pt x="4952" y="66931"/>
                    <a:pt x="6157" y="68885"/>
                    <a:pt x="6157" y="71053"/>
                  </a:cubicBezTo>
                  <a:cubicBezTo>
                    <a:pt x="6157" y="73221"/>
                    <a:pt x="4952" y="75175"/>
                    <a:pt x="2998" y="76165"/>
                  </a:cubicBezTo>
                  <a:cubicBezTo>
                    <a:pt x="2945" y="76192"/>
                    <a:pt x="2918" y="76219"/>
                    <a:pt x="2918" y="76272"/>
                  </a:cubicBezTo>
                  <a:cubicBezTo>
                    <a:pt x="2891" y="78280"/>
                    <a:pt x="1821" y="80073"/>
                    <a:pt x="81" y="81090"/>
                  </a:cubicBezTo>
                  <a:cubicBezTo>
                    <a:pt x="28" y="81117"/>
                    <a:pt x="1" y="81197"/>
                    <a:pt x="28" y="81251"/>
                  </a:cubicBezTo>
                  <a:cubicBezTo>
                    <a:pt x="47" y="81290"/>
                    <a:pt x="95" y="81315"/>
                    <a:pt x="151" y="81315"/>
                  </a:cubicBezTo>
                  <a:cubicBezTo>
                    <a:pt x="172" y="81315"/>
                    <a:pt x="193" y="81311"/>
                    <a:pt x="215" y="81304"/>
                  </a:cubicBezTo>
                  <a:cubicBezTo>
                    <a:pt x="1981" y="80260"/>
                    <a:pt x="3106" y="78413"/>
                    <a:pt x="3186" y="76352"/>
                  </a:cubicBezTo>
                  <a:cubicBezTo>
                    <a:pt x="5167" y="75309"/>
                    <a:pt x="6398" y="73301"/>
                    <a:pt x="6398" y="71053"/>
                  </a:cubicBezTo>
                  <a:cubicBezTo>
                    <a:pt x="6398" y="68805"/>
                    <a:pt x="5167" y="66797"/>
                    <a:pt x="3186" y="65753"/>
                  </a:cubicBezTo>
                  <a:cubicBezTo>
                    <a:pt x="3106" y="63773"/>
                    <a:pt x="2062" y="61979"/>
                    <a:pt x="375" y="60909"/>
                  </a:cubicBezTo>
                  <a:cubicBezTo>
                    <a:pt x="2062" y="59865"/>
                    <a:pt x="3106" y="58072"/>
                    <a:pt x="3186" y="56091"/>
                  </a:cubicBezTo>
                  <a:cubicBezTo>
                    <a:pt x="5167" y="55047"/>
                    <a:pt x="6398" y="53040"/>
                    <a:pt x="6398" y="50791"/>
                  </a:cubicBezTo>
                  <a:cubicBezTo>
                    <a:pt x="6398" y="48543"/>
                    <a:pt x="5167" y="46536"/>
                    <a:pt x="3186" y="45492"/>
                  </a:cubicBezTo>
                  <a:cubicBezTo>
                    <a:pt x="3159" y="43591"/>
                    <a:pt x="2088" y="41718"/>
                    <a:pt x="375" y="40647"/>
                  </a:cubicBezTo>
                  <a:cubicBezTo>
                    <a:pt x="1901" y="39710"/>
                    <a:pt x="3293" y="37890"/>
                    <a:pt x="3186" y="35829"/>
                  </a:cubicBezTo>
                  <a:cubicBezTo>
                    <a:pt x="5167" y="34785"/>
                    <a:pt x="6398" y="32751"/>
                    <a:pt x="6398" y="30530"/>
                  </a:cubicBezTo>
                  <a:cubicBezTo>
                    <a:pt x="6398" y="28281"/>
                    <a:pt x="5167" y="26247"/>
                    <a:pt x="3186" y="25230"/>
                  </a:cubicBezTo>
                  <a:cubicBezTo>
                    <a:pt x="3079" y="23223"/>
                    <a:pt x="2062" y="21429"/>
                    <a:pt x="375" y="20386"/>
                  </a:cubicBezTo>
                  <a:cubicBezTo>
                    <a:pt x="2088" y="19315"/>
                    <a:pt x="3186" y="17415"/>
                    <a:pt x="3186" y="15541"/>
                  </a:cubicBezTo>
                  <a:cubicBezTo>
                    <a:pt x="5167" y="14524"/>
                    <a:pt x="6398" y="12490"/>
                    <a:pt x="6398" y="10268"/>
                  </a:cubicBezTo>
                  <a:cubicBezTo>
                    <a:pt x="6398" y="8020"/>
                    <a:pt x="5167" y="5986"/>
                    <a:pt x="3186" y="4969"/>
                  </a:cubicBezTo>
                  <a:lnTo>
                    <a:pt x="3186" y="4942"/>
                  </a:lnTo>
                  <a:cubicBezTo>
                    <a:pt x="3186" y="3041"/>
                    <a:pt x="1981" y="1061"/>
                    <a:pt x="188" y="17"/>
                  </a:cubicBezTo>
                  <a:cubicBezTo>
                    <a:pt x="169" y="7"/>
                    <a:pt x="145" y="1"/>
                    <a:pt x="1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49"/>
            <p:cNvSpPr/>
            <p:nvPr/>
          </p:nvSpPr>
          <p:spPr>
            <a:xfrm>
              <a:off x="992900" y="566950"/>
              <a:ext cx="160625" cy="2033000"/>
            </a:xfrm>
            <a:custGeom>
              <a:avLst/>
              <a:gdLst/>
              <a:ahLst/>
              <a:cxnLst/>
              <a:rect l="l" t="t" r="r" b="b"/>
              <a:pathLst>
                <a:path w="6425" h="81320" extrusionOk="0">
                  <a:moveTo>
                    <a:pt x="145" y="1"/>
                  </a:moveTo>
                  <a:cubicBezTo>
                    <a:pt x="104" y="1"/>
                    <a:pt x="60" y="24"/>
                    <a:pt x="27" y="57"/>
                  </a:cubicBezTo>
                  <a:cubicBezTo>
                    <a:pt x="27" y="84"/>
                    <a:pt x="27" y="110"/>
                    <a:pt x="27" y="137"/>
                  </a:cubicBezTo>
                  <a:cubicBezTo>
                    <a:pt x="27" y="164"/>
                    <a:pt x="54" y="217"/>
                    <a:pt x="81" y="244"/>
                  </a:cubicBezTo>
                  <a:cubicBezTo>
                    <a:pt x="1821" y="1261"/>
                    <a:pt x="2972" y="3188"/>
                    <a:pt x="2945" y="5035"/>
                  </a:cubicBezTo>
                  <a:cubicBezTo>
                    <a:pt x="2945" y="5089"/>
                    <a:pt x="2972" y="5142"/>
                    <a:pt x="2998" y="5169"/>
                  </a:cubicBezTo>
                  <a:cubicBezTo>
                    <a:pt x="4952" y="6133"/>
                    <a:pt x="6157" y="8086"/>
                    <a:pt x="6157" y="10255"/>
                  </a:cubicBezTo>
                  <a:cubicBezTo>
                    <a:pt x="6157" y="12449"/>
                    <a:pt x="4952" y="14403"/>
                    <a:pt x="2998" y="15367"/>
                  </a:cubicBezTo>
                  <a:cubicBezTo>
                    <a:pt x="2972" y="15394"/>
                    <a:pt x="2945" y="15447"/>
                    <a:pt x="2945" y="15501"/>
                  </a:cubicBezTo>
                  <a:cubicBezTo>
                    <a:pt x="2998" y="17347"/>
                    <a:pt x="1847" y="19248"/>
                    <a:pt x="108" y="20292"/>
                  </a:cubicBezTo>
                  <a:cubicBezTo>
                    <a:pt x="54" y="20292"/>
                    <a:pt x="27" y="20318"/>
                    <a:pt x="27" y="20372"/>
                  </a:cubicBezTo>
                  <a:cubicBezTo>
                    <a:pt x="1" y="20425"/>
                    <a:pt x="27" y="20479"/>
                    <a:pt x="81" y="20506"/>
                  </a:cubicBezTo>
                  <a:cubicBezTo>
                    <a:pt x="1794" y="21496"/>
                    <a:pt x="2865" y="23289"/>
                    <a:pt x="2945" y="25324"/>
                  </a:cubicBezTo>
                  <a:cubicBezTo>
                    <a:pt x="2945" y="25350"/>
                    <a:pt x="2972" y="25404"/>
                    <a:pt x="2998" y="25431"/>
                  </a:cubicBezTo>
                  <a:cubicBezTo>
                    <a:pt x="4952" y="26394"/>
                    <a:pt x="6157" y="28348"/>
                    <a:pt x="6157" y="30543"/>
                  </a:cubicBezTo>
                  <a:cubicBezTo>
                    <a:pt x="6157" y="32711"/>
                    <a:pt x="4952" y="34665"/>
                    <a:pt x="2998" y="35628"/>
                  </a:cubicBezTo>
                  <a:cubicBezTo>
                    <a:pt x="2972" y="35655"/>
                    <a:pt x="2945" y="35709"/>
                    <a:pt x="2945" y="35762"/>
                  </a:cubicBezTo>
                  <a:cubicBezTo>
                    <a:pt x="3105" y="37823"/>
                    <a:pt x="1633" y="39643"/>
                    <a:pt x="108" y="40553"/>
                  </a:cubicBezTo>
                  <a:cubicBezTo>
                    <a:pt x="54" y="40553"/>
                    <a:pt x="27" y="40580"/>
                    <a:pt x="27" y="40633"/>
                  </a:cubicBezTo>
                  <a:cubicBezTo>
                    <a:pt x="1" y="40687"/>
                    <a:pt x="27" y="40741"/>
                    <a:pt x="81" y="40767"/>
                  </a:cubicBezTo>
                  <a:cubicBezTo>
                    <a:pt x="1821" y="41784"/>
                    <a:pt x="2945" y="43658"/>
                    <a:pt x="2945" y="45532"/>
                  </a:cubicBezTo>
                  <a:cubicBezTo>
                    <a:pt x="2945" y="45558"/>
                    <a:pt x="2945" y="45558"/>
                    <a:pt x="2945" y="45585"/>
                  </a:cubicBezTo>
                  <a:cubicBezTo>
                    <a:pt x="2945" y="45612"/>
                    <a:pt x="2972" y="45665"/>
                    <a:pt x="2998" y="45692"/>
                  </a:cubicBezTo>
                  <a:cubicBezTo>
                    <a:pt x="4952" y="46656"/>
                    <a:pt x="6157" y="48636"/>
                    <a:pt x="6157" y="50804"/>
                  </a:cubicBezTo>
                  <a:cubicBezTo>
                    <a:pt x="6157" y="52972"/>
                    <a:pt x="4952" y="54926"/>
                    <a:pt x="2998" y="55917"/>
                  </a:cubicBezTo>
                  <a:cubicBezTo>
                    <a:pt x="2972" y="55917"/>
                    <a:pt x="2945" y="55970"/>
                    <a:pt x="2945" y="56024"/>
                  </a:cubicBezTo>
                  <a:cubicBezTo>
                    <a:pt x="2891" y="58004"/>
                    <a:pt x="1821" y="59798"/>
                    <a:pt x="108" y="60815"/>
                  </a:cubicBezTo>
                  <a:cubicBezTo>
                    <a:pt x="54" y="60815"/>
                    <a:pt x="27" y="60868"/>
                    <a:pt x="27" y="60895"/>
                  </a:cubicBezTo>
                  <a:cubicBezTo>
                    <a:pt x="1" y="60949"/>
                    <a:pt x="27" y="61002"/>
                    <a:pt x="81" y="61029"/>
                  </a:cubicBezTo>
                  <a:cubicBezTo>
                    <a:pt x="1821" y="62046"/>
                    <a:pt x="2891" y="63839"/>
                    <a:pt x="2945" y="65847"/>
                  </a:cubicBezTo>
                  <a:cubicBezTo>
                    <a:pt x="2945" y="65900"/>
                    <a:pt x="2972" y="65927"/>
                    <a:pt x="2998" y="65954"/>
                  </a:cubicBezTo>
                  <a:cubicBezTo>
                    <a:pt x="4952" y="66944"/>
                    <a:pt x="6157" y="68898"/>
                    <a:pt x="6157" y="71066"/>
                  </a:cubicBezTo>
                  <a:cubicBezTo>
                    <a:pt x="6157" y="73234"/>
                    <a:pt x="4952" y="75188"/>
                    <a:pt x="2998" y="76178"/>
                  </a:cubicBezTo>
                  <a:cubicBezTo>
                    <a:pt x="2972" y="76178"/>
                    <a:pt x="2945" y="76232"/>
                    <a:pt x="2945" y="76285"/>
                  </a:cubicBezTo>
                  <a:cubicBezTo>
                    <a:pt x="2891" y="78266"/>
                    <a:pt x="1821" y="80086"/>
                    <a:pt x="81" y="81076"/>
                  </a:cubicBezTo>
                  <a:cubicBezTo>
                    <a:pt x="27" y="81130"/>
                    <a:pt x="1" y="81183"/>
                    <a:pt x="27" y="81264"/>
                  </a:cubicBezTo>
                  <a:cubicBezTo>
                    <a:pt x="60" y="81297"/>
                    <a:pt x="104" y="81320"/>
                    <a:pt x="145" y="81320"/>
                  </a:cubicBezTo>
                  <a:cubicBezTo>
                    <a:pt x="170" y="81320"/>
                    <a:pt x="194" y="81311"/>
                    <a:pt x="215" y="81290"/>
                  </a:cubicBezTo>
                  <a:cubicBezTo>
                    <a:pt x="2008" y="80273"/>
                    <a:pt x="3105" y="78427"/>
                    <a:pt x="3186" y="76366"/>
                  </a:cubicBezTo>
                  <a:cubicBezTo>
                    <a:pt x="5193" y="75322"/>
                    <a:pt x="6424" y="73314"/>
                    <a:pt x="6424" y="71066"/>
                  </a:cubicBezTo>
                  <a:cubicBezTo>
                    <a:pt x="6424" y="68818"/>
                    <a:pt x="5193" y="66784"/>
                    <a:pt x="3186" y="65766"/>
                  </a:cubicBezTo>
                  <a:cubicBezTo>
                    <a:pt x="3105" y="63786"/>
                    <a:pt x="2088" y="61992"/>
                    <a:pt x="402" y="60922"/>
                  </a:cubicBezTo>
                  <a:cubicBezTo>
                    <a:pt x="2088" y="59878"/>
                    <a:pt x="3105" y="58085"/>
                    <a:pt x="3186" y="56104"/>
                  </a:cubicBezTo>
                  <a:cubicBezTo>
                    <a:pt x="5193" y="55060"/>
                    <a:pt x="6424" y="53053"/>
                    <a:pt x="6424" y="50804"/>
                  </a:cubicBezTo>
                  <a:cubicBezTo>
                    <a:pt x="6424" y="48556"/>
                    <a:pt x="5193" y="46522"/>
                    <a:pt x="3186" y="45505"/>
                  </a:cubicBezTo>
                  <a:cubicBezTo>
                    <a:pt x="3159" y="43604"/>
                    <a:pt x="2088" y="41731"/>
                    <a:pt x="402" y="40660"/>
                  </a:cubicBezTo>
                  <a:cubicBezTo>
                    <a:pt x="1901" y="39723"/>
                    <a:pt x="3320" y="37877"/>
                    <a:pt x="3186" y="35816"/>
                  </a:cubicBezTo>
                  <a:cubicBezTo>
                    <a:pt x="5193" y="34799"/>
                    <a:pt x="6424" y="32764"/>
                    <a:pt x="6424" y="30543"/>
                  </a:cubicBezTo>
                  <a:cubicBezTo>
                    <a:pt x="6424" y="28295"/>
                    <a:pt x="5193" y="26260"/>
                    <a:pt x="3186" y="25243"/>
                  </a:cubicBezTo>
                  <a:cubicBezTo>
                    <a:pt x="3105" y="23236"/>
                    <a:pt x="2062" y="21443"/>
                    <a:pt x="402" y="20399"/>
                  </a:cubicBezTo>
                  <a:cubicBezTo>
                    <a:pt x="2088" y="19328"/>
                    <a:pt x="3186" y="17454"/>
                    <a:pt x="3186" y="15608"/>
                  </a:cubicBezTo>
                  <a:cubicBezTo>
                    <a:pt x="3186" y="15608"/>
                    <a:pt x="3186" y="15581"/>
                    <a:pt x="3186" y="15554"/>
                  </a:cubicBezTo>
                  <a:cubicBezTo>
                    <a:pt x="5193" y="14537"/>
                    <a:pt x="6424" y="12503"/>
                    <a:pt x="6424" y="10255"/>
                  </a:cubicBezTo>
                  <a:cubicBezTo>
                    <a:pt x="6424" y="8033"/>
                    <a:pt x="5193" y="5999"/>
                    <a:pt x="3186" y="4982"/>
                  </a:cubicBezTo>
                  <a:lnTo>
                    <a:pt x="3186" y="4955"/>
                  </a:lnTo>
                  <a:cubicBezTo>
                    <a:pt x="3186" y="3028"/>
                    <a:pt x="2008" y="1074"/>
                    <a:pt x="215" y="30"/>
                  </a:cubicBezTo>
                  <a:cubicBezTo>
                    <a:pt x="194" y="10"/>
                    <a:pt x="170" y="1"/>
                    <a:pt x="1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49"/>
            <p:cNvSpPr/>
            <p:nvPr/>
          </p:nvSpPr>
          <p:spPr>
            <a:xfrm>
              <a:off x="839675" y="818875"/>
              <a:ext cx="159950" cy="2032875"/>
            </a:xfrm>
            <a:custGeom>
              <a:avLst/>
              <a:gdLst/>
              <a:ahLst/>
              <a:cxnLst/>
              <a:rect l="l" t="t" r="r" b="b"/>
              <a:pathLst>
                <a:path w="6398" h="81315" extrusionOk="0">
                  <a:moveTo>
                    <a:pt x="122" y="1"/>
                  </a:moveTo>
                  <a:cubicBezTo>
                    <a:pt x="83" y="1"/>
                    <a:pt x="44" y="20"/>
                    <a:pt x="27" y="70"/>
                  </a:cubicBezTo>
                  <a:cubicBezTo>
                    <a:pt x="0" y="70"/>
                    <a:pt x="0" y="97"/>
                    <a:pt x="0" y="124"/>
                  </a:cubicBezTo>
                  <a:cubicBezTo>
                    <a:pt x="0" y="178"/>
                    <a:pt x="27" y="204"/>
                    <a:pt x="54" y="231"/>
                  </a:cubicBezTo>
                  <a:cubicBezTo>
                    <a:pt x="1794" y="1248"/>
                    <a:pt x="2971" y="3175"/>
                    <a:pt x="2918" y="5022"/>
                  </a:cubicBezTo>
                  <a:cubicBezTo>
                    <a:pt x="2918" y="5076"/>
                    <a:pt x="2945" y="5129"/>
                    <a:pt x="2998" y="5156"/>
                  </a:cubicBezTo>
                  <a:cubicBezTo>
                    <a:pt x="4925" y="6119"/>
                    <a:pt x="6156" y="8073"/>
                    <a:pt x="6156" y="10268"/>
                  </a:cubicBezTo>
                  <a:cubicBezTo>
                    <a:pt x="6156" y="12436"/>
                    <a:pt x="4925" y="14390"/>
                    <a:pt x="2998" y="15354"/>
                  </a:cubicBezTo>
                  <a:cubicBezTo>
                    <a:pt x="2945" y="15380"/>
                    <a:pt x="2918" y="15434"/>
                    <a:pt x="2918" y="15487"/>
                  </a:cubicBezTo>
                  <a:cubicBezTo>
                    <a:pt x="2971" y="17334"/>
                    <a:pt x="1847" y="19235"/>
                    <a:pt x="81" y="20278"/>
                  </a:cubicBezTo>
                  <a:cubicBezTo>
                    <a:pt x="54" y="20278"/>
                    <a:pt x="27" y="20305"/>
                    <a:pt x="0" y="20359"/>
                  </a:cubicBezTo>
                  <a:cubicBezTo>
                    <a:pt x="0" y="20412"/>
                    <a:pt x="27" y="20466"/>
                    <a:pt x="54" y="20493"/>
                  </a:cubicBezTo>
                  <a:cubicBezTo>
                    <a:pt x="1794" y="21510"/>
                    <a:pt x="2864" y="23303"/>
                    <a:pt x="2918" y="25310"/>
                  </a:cubicBezTo>
                  <a:cubicBezTo>
                    <a:pt x="2918" y="25364"/>
                    <a:pt x="2945" y="25391"/>
                    <a:pt x="2998" y="25417"/>
                  </a:cubicBezTo>
                  <a:cubicBezTo>
                    <a:pt x="4925" y="26381"/>
                    <a:pt x="6156" y="28362"/>
                    <a:pt x="6156" y="30530"/>
                  </a:cubicBezTo>
                  <a:cubicBezTo>
                    <a:pt x="6156" y="32698"/>
                    <a:pt x="4925" y="34652"/>
                    <a:pt x="2998" y="35642"/>
                  </a:cubicBezTo>
                  <a:cubicBezTo>
                    <a:pt x="2945" y="35642"/>
                    <a:pt x="2918" y="35695"/>
                    <a:pt x="2918" y="35749"/>
                  </a:cubicBezTo>
                  <a:cubicBezTo>
                    <a:pt x="3078" y="37837"/>
                    <a:pt x="1606" y="39630"/>
                    <a:pt x="81" y="40540"/>
                  </a:cubicBezTo>
                  <a:cubicBezTo>
                    <a:pt x="54" y="40540"/>
                    <a:pt x="27" y="40594"/>
                    <a:pt x="0" y="40620"/>
                  </a:cubicBezTo>
                  <a:cubicBezTo>
                    <a:pt x="0" y="40674"/>
                    <a:pt x="27" y="40727"/>
                    <a:pt x="54" y="40754"/>
                  </a:cubicBezTo>
                  <a:cubicBezTo>
                    <a:pt x="1794" y="41771"/>
                    <a:pt x="2918" y="43645"/>
                    <a:pt x="2918" y="45545"/>
                  </a:cubicBezTo>
                  <a:cubicBezTo>
                    <a:pt x="2918" y="45545"/>
                    <a:pt x="2918" y="45545"/>
                    <a:pt x="2918" y="45572"/>
                  </a:cubicBezTo>
                  <a:cubicBezTo>
                    <a:pt x="2918" y="45626"/>
                    <a:pt x="2945" y="45652"/>
                    <a:pt x="2998" y="45679"/>
                  </a:cubicBezTo>
                  <a:cubicBezTo>
                    <a:pt x="4925" y="46669"/>
                    <a:pt x="6156" y="48623"/>
                    <a:pt x="6156" y="50791"/>
                  </a:cubicBezTo>
                  <a:cubicBezTo>
                    <a:pt x="6156" y="52959"/>
                    <a:pt x="4925" y="54913"/>
                    <a:pt x="2998" y="55904"/>
                  </a:cubicBezTo>
                  <a:cubicBezTo>
                    <a:pt x="2945" y="55930"/>
                    <a:pt x="2918" y="55957"/>
                    <a:pt x="2918" y="56011"/>
                  </a:cubicBezTo>
                  <a:cubicBezTo>
                    <a:pt x="2864" y="57991"/>
                    <a:pt x="1820" y="59785"/>
                    <a:pt x="81" y="60802"/>
                  </a:cubicBezTo>
                  <a:cubicBezTo>
                    <a:pt x="54" y="60828"/>
                    <a:pt x="27" y="60855"/>
                    <a:pt x="0" y="60882"/>
                  </a:cubicBezTo>
                  <a:cubicBezTo>
                    <a:pt x="0" y="60935"/>
                    <a:pt x="27" y="60989"/>
                    <a:pt x="54" y="61016"/>
                  </a:cubicBezTo>
                  <a:cubicBezTo>
                    <a:pt x="1794" y="62033"/>
                    <a:pt x="2864" y="63826"/>
                    <a:pt x="2918" y="65834"/>
                  </a:cubicBezTo>
                  <a:cubicBezTo>
                    <a:pt x="2918" y="65887"/>
                    <a:pt x="2945" y="65914"/>
                    <a:pt x="2998" y="65941"/>
                  </a:cubicBezTo>
                  <a:cubicBezTo>
                    <a:pt x="4925" y="66931"/>
                    <a:pt x="6156" y="68885"/>
                    <a:pt x="6156" y="71053"/>
                  </a:cubicBezTo>
                  <a:cubicBezTo>
                    <a:pt x="6156" y="73221"/>
                    <a:pt x="4925" y="75175"/>
                    <a:pt x="2998" y="76165"/>
                  </a:cubicBezTo>
                  <a:cubicBezTo>
                    <a:pt x="2945" y="76192"/>
                    <a:pt x="2918" y="76219"/>
                    <a:pt x="2918" y="76272"/>
                  </a:cubicBezTo>
                  <a:cubicBezTo>
                    <a:pt x="2864" y="78280"/>
                    <a:pt x="1794" y="80073"/>
                    <a:pt x="81" y="81090"/>
                  </a:cubicBezTo>
                  <a:cubicBezTo>
                    <a:pt x="0" y="81117"/>
                    <a:pt x="0" y="81197"/>
                    <a:pt x="27" y="81251"/>
                  </a:cubicBezTo>
                  <a:cubicBezTo>
                    <a:pt x="47" y="81290"/>
                    <a:pt x="95" y="81315"/>
                    <a:pt x="140" y="81315"/>
                  </a:cubicBezTo>
                  <a:cubicBezTo>
                    <a:pt x="157" y="81315"/>
                    <a:pt x="173" y="81311"/>
                    <a:pt x="188" y="81304"/>
                  </a:cubicBezTo>
                  <a:cubicBezTo>
                    <a:pt x="1981" y="80260"/>
                    <a:pt x="3105" y="78413"/>
                    <a:pt x="3159" y="76352"/>
                  </a:cubicBezTo>
                  <a:cubicBezTo>
                    <a:pt x="5166" y="75309"/>
                    <a:pt x="6397" y="73301"/>
                    <a:pt x="6397" y="71053"/>
                  </a:cubicBezTo>
                  <a:cubicBezTo>
                    <a:pt x="6397" y="68805"/>
                    <a:pt x="5166" y="66797"/>
                    <a:pt x="3159" y="65753"/>
                  </a:cubicBezTo>
                  <a:cubicBezTo>
                    <a:pt x="3105" y="63773"/>
                    <a:pt x="2061" y="61979"/>
                    <a:pt x="375" y="60909"/>
                  </a:cubicBezTo>
                  <a:cubicBezTo>
                    <a:pt x="2061" y="59865"/>
                    <a:pt x="3105" y="58072"/>
                    <a:pt x="3159" y="56091"/>
                  </a:cubicBezTo>
                  <a:cubicBezTo>
                    <a:pt x="5166" y="55047"/>
                    <a:pt x="6397" y="53040"/>
                    <a:pt x="6397" y="50791"/>
                  </a:cubicBezTo>
                  <a:cubicBezTo>
                    <a:pt x="6397" y="48543"/>
                    <a:pt x="5166" y="46536"/>
                    <a:pt x="3159" y="45492"/>
                  </a:cubicBezTo>
                  <a:cubicBezTo>
                    <a:pt x="3159" y="43591"/>
                    <a:pt x="2061" y="41718"/>
                    <a:pt x="375" y="40647"/>
                  </a:cubicBezTo>
                  <a:cubicBezTo>
                    <a:pt x="1901" y="39710"/>
                    <a:pt x="3292" y="37890"/>
                    <a:pt x="3185" y="35829"/>
                  </a:cubicBezTo>
                  <a:cubicBezTo>
                    <a:pt x="5166" y="34785"/>
                    <a:pt x="6397" y="32751"/>
                    <a:pt x="6397" y="30530"/>
                  </a:cubicBezTo>
                  <a:cubicBezTo>
                    <a:pt x="6397" y="28281"/>
                    <a:pt x="5166" y="26247"/>
                    <a:pt x="3159" y="25230"/>
                  </a:cubicBezTo>
                  <a:cubicBezTo>
                    <a:pt x="3078" y="23223"/>
                    <a:pt x="2035" y="21429"/>
                    <a:pt x="375" y="20386"/>
                  </a:cubicBezTo>
                  <a:cubicBezTo>
                    <a:pt x="2061" y="19315"/>
                    <a:pt x="3159" y="17441"/>
                    <a:pt x="3159" y="15595"/>
                  </a:cubicBezTo>
                  <a:cubicBezTo>
                    <a:pt x="3159" y="15595"/>
                    <a:pt x="3159" y="15568"/>
                    <a:pt x="3159" y="15541"/>
                  </a:cubicBezTo>
                  <a:cubicBezTo>
                    <a:pt x="5166" y="14524"/>
                    <a:pt x="6397" y="12490"/>
                    <a:pt x="6397" y="10268"/>
                  </a:cubicBezTo>
                  <a:cubicBezTo>
                    <a:pt x="6397" y="8020"/>
                    <a:pt x="5166" y="5986"/>
                    <a:pt x="3159" y="4969"/>
                  </a:cubicBezTo>
                  <a:lnTo>
                    <a:pt x="3159" y="4942"/>
                  </a:lnTo>
                  <a:cubicBezTo>
                    <a:pt x="3159" y="3041"/>
                    <a:pt x="1981" y="1061"/>
                    <a:pt x="188" y="17"/>
                  </a:cubicBezTo>
                  <a:cubicBezTo>
                    <a:pt x="168" y="7"/>
                    <a:pt x="145" y="1"/>
                    <a:pt x="1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49"/>
            <p:cNvSpPr/>
            <p:nvPr/>
          </p:nvSpPr>
          <p:spPr>
            <a:xfrm>
              <a:off x="685775" y="566950"/>
              <a:ext cx="159950" cy="2033000"/>
            </a:xfrm>
            <a:custGeom>
              <a:avLst/>
              <a:gdLst/>
              <a:ahLst/>
              <a:cxnLst/>
              <a:rect l="l" t="t" r="r" b="b"/>
              <a:pathLst>
                <a:path w="6398" h="81320" extrusionOk="0">
                  <a:moveTo>
                    <a:pt x="119" y="1"/>
                  </a:moveTo>
                  <a:cubicBezTo>
                    <a:pt x="81" y="1"/>
                    <a:pt x="44" y="24"/>
                    <a:pt x="27" y="57"/>
                  </a:cubicBezTo>
                  <a:cubicBezTo>
                    <a:pt x="27" y="84"/>
                    <a:pt x="0" y="110"/>
                    <a:pt x="0" y="137"/>
                  </a:cubicBezTo>
                  <a:cubicBezTo>
                    <a:pt x="0" y="164"/>
                    <a:pt x="27" y="217"/>
                    <a:pt x="81" y="244"/>
                  </a:cubicBezTo>
                  <a:cubicBezTo>
                    <a:pt x="1820" y="1261"/>
                    <a:pt x="2944" y="3188"/>
                    <a:pt x="2918" y="5035"/>
                  </a:cubicBezTo>
                  <a:cubicBezTo>
                    <a:pt x="2918" y="5089"/>
                    <a:pt x="2944" y="5142"/>
                    <a:pt x="2998" y="5169"/>
                  </a:cubicBezTo>
                  <a:cubicBezTo>
                    <a:pt x="4952" y="6133"/>
                    <a:pt x="6156" y="8086"/>
                    <a:pt x="6156" y="10255"/>
                  </a:cubicBezTo>
                  <a:cubicBezTo>
                    <a:pt x="6156" y="12449"/>
                    <a:pt x="4952" y="14403"/>
                    <a:pt x="2998" y="15367"/>
                  </a:cubicBezTo>
                  <a:cubicBezTo>
                    <a:pt x="2944" y="15394"/>
                    <a:pt x="2918" y="15447"/>
                    <a:pt x="2918" y="15501"/>
                  </a:cubicBezTo>
                  <a:cubicBezTo>
                    <a:pt x="2998" y="17347"/>
                    <a:pt x="1847" y="19248"/>
                    <a:pt x="81" y="20292"/>
                  </a:cubicBezTo>
                  <a:cubicBezTo>
                    <a:pt x="54" y="20292"/>
                    <a:pt x="27" y="20318"/>
                    <a:pt x="27" y="20372"/>
                  </a:cubicBezTo>
                  <a:cubicBezTo>
                    <a:pt x="0" y="20425"/>
                    <a:pt x="27" y="20479"/>
                    <a:pt x="81" y="20506"/>
                  </a:cubicBezTo>
                  <a:cubicBezTo>
                    <a:pt x="1794" y="21496"/>
                    <a:pt x="2864" y="23316"/>
                    <a:pt x="2918" y="25324"/>
                  </a:cubicBezTo>
                  <a:cubicBezTo>
                    <a:pt x="2918" y="25350"/>
                    <a:pt x="2944" y="25404"/>
                    <a:pt x="2998" y="25431"/>
                  </a:cubicBezTo>
                  <a:cubicBezTo>
                    <a:pt x="4952" y="26394"/>
                    <a:pt x="6156" y="28348"/>
                    <a:pt x="6156" y="30543"/>
                  </a:cubicBezTo>
                  <a:cubicBezTo>
                    <a:pt x="6156" y="32711"/>
                    <a:pt x="4952" y="34665"/>
                    <a:pt x="2998" y="35628"/>
                  </a:cubicBezTo>
                  <a:cubicBezTo>
                    <a:pt x="2944" y="35655"/>
                    <a:pt x="2918" y="35709"/>
                    <a:pt x="2918" y="35762"/>
                  </a:cubicBezTo>
                  <a:cubicBezTo>
                    <a:pt x="3078" y="37823"/>
                    <a:pt x="1633" y="39643"/>
                    <a:pt x="81" y="40553"/>
                  </a:cubicBezTo>
                  <a:cubicBezTo>
                    <a:pt x="54" y="40553"/>
                    <a:pt x="27" y="40580"/>
                    <a:pt x="27" y="40633"/>
                  </a:cubicBezTo>
                  <a:cubicBezTo>
                    <a:pt x="0" y="40687"/>
                    <a:pt x="27" y="40741"/>
                    <a:pt x="81" y="40767"/>
                  </a:cubicBezTo>
                  <a:cubicBezTo>
                    <a:pt x="1820" y="41784"/>
                    <a:pt x="2918" y="43658"/>
                    <a:pt x="2918" y="45532"/>
                  </a:cubicBezTo>
                  <a:cubicBezTo>
                    <a:pt x="2918" y="45558"/>
                    <a:pt x="2918" y="45558"/>
                    <a:pt x="2918" y="45585"/>
                  </a:cubicBezTo>
                  <a:cubicBezTo>
                    <a:pt x="2918" y="45612"/>
                    <a:pt x="2944" y="45665"/>
                    <a:pt x="2998" y="45692"/>
                  </a:cubicBezTo>
                  <a:cubicBezTo>
                    <a:pt x="4952" y="46656"/>
                    <a:pt x="6156" y="48636"/>
                    <a:pt x="6156" y="50804"/>
                  </a:cubicBezTo>
                  <a:cubicBezTo>
                    <a:pt x="6156" y="52972"/>
                    <a:pt x="4952" y="54926"/>
                    <a:pt x="2998" y="55917"/>
                  </a:cubicBezTo>
                  <a:cubicBezTo>
                    <a:pt x="2944" y="55917"/>
                    <a:pt x="2918" y="55970"/>
                    <a:pt x="2918" y="56024"/>
                  </a:cubicBezTo>
                  <a:cubicBezTo>
                    <a:pt x="2891" y="58004"/>
                    <a:pt x="1820" y="59798"/>
                    <a:pt x="81" y="60815"/>
                  </a:cubicBezTo>
                  <a:cubicBezTo>
                    <a:pt x="54" y="60815"/>
                    <a:pt x="27" y="60868"/>
                    <a:pt x="27" y="60895"/>
                  </a:cubicBezTo>
                  <a:cubicBezTo>
                    <a:pt x="0" y="60949"/>
                    <a:pt x="27" y="61002"/>
                    <a:pt x="81" y="61029"/>
                  </a:cubicBezTo>
                  <a:cubicBezTo>
                    <a:pt x="1820" y="62046"/>
                    <a:pt x="2891" y="63839"/>
                    <a:pt x="2918" y="65847"/>
                  </a:cubicBezTo>
                  <a:cubicBezTo>
                    <a:pt x="2918" y="65900"/>
                    <a:pt x="2944" y="65927"/>
                    <a:pt x="2998" y="65954"/>
                  </a:cubicBezTo>
                  <a:cubicBezTo>
                    <a:pt x="4952" y="66944"/>
                    <a:pt x="6156" y="68898"/>
                    <a:pt x="6156" y="71066"/>
                  </a:cubicBezTo>
                  <a:cubicBezTo>
                    <a:pt x="6156" y="73234"/>
                    <a:pt x="4952" y="75188"/>
                    <a:pt x="2998" y="76178"/>
                  </a:cubicBezTo>
                  <a:cubicBezTo>
                    <a:pt x="2944" y="76178"/>
                    <a:pt x="2918" y="76232"/>
                    <a:pt x="2918" y="76285"/>
                  </a:cubicBezTo>
                  <a:cubicBezTo>
                    <a:pt x="2891" y="78293"/>
                    <a:pt x="1820" y="80086"/>
                    <a:pt x="81" y="81076"/>
                  </a:cubicBezTo>
                  <a:cubicBezTo>
                    <a:pt x="27" y="81130"/>
                    <a:pt x="0" y="81183"/>
                    <a:pt x="27" y="81264"/>
                  </a:cubicBezTo>
                  <a:cubicBezTo>
                    <a:pt x="60" y="81297"/>
                    <a:pt x="93" y="81320"/>
                    <a:pt x="133" y="81320"/>
                  </a:cubicBezTo>
                  <a:cubicBezTo>
                    <a:pt x="157" y="81320"/>
                    <a:pt x="184" y="81311"/>
                    <a:pt x="214" y="81290"/>
                  </a:cubicBezTo>
                  <a:cubicBezTo>
                    <a:pt x="2008" y="80273"/>
                    <a:pt x="3105" y="78427"/>
                    <a:pt x="3185" y="76366"/>
                  </a:cubicBezTo>
                  <a:cubicBezTo>
                    <a:pt x="5166" y="75322"/>
                    <a:pt x="6397" y="73314"/>
                    <a:pt x="6397" y="71066"/>
                  </a:cubicBezTo>
                  <a:cubicBezTo>
                    <a:pt x="6397" y="68818"/>
                    <a:pt x="5166" y="66784"/>
                    <a:pt x="3185" y="65766"/>
                  </a:cubicBezTo>
                  <a:cubicBezTo>
                    <a:pt x="3105" y="63786"/>
                    <a:pt x="2061" y="61992"/>
                    <a:pt x="375" y="60922"/>
                  </a:cubicBezTo>
                  <a:cubicBezTo>
                    <a:pt x="2061" y="59878"/>
                    <a:pt x="3105" y="58085"/>
                    <a:pt x="3185" y="56104"/>
                  </a:cubicBezTo>
                  <a:cubicBezTo>
                    <a:pt x="5166" y="55060"/>
                    <a:pt x="6397" y="53053"/>
                    <a:pt x="6397" y="50804"/>
                  </a:cubicBezTo>
                  <a:cubicBezTo>
                    <a:pt x="6397" y="48556"/>
                    <a:pt x="5166" y="46522"/>
                    <a:pt x="3185" y="45505"/>
                  </a:cubicBezTo>
                  <a:cubicBezTo>
                    <a:pt x="3159" y="43604"/>
                    <a:pt x="2088" y="41731"/>
                    <a:pt x="375" y="40660"/>
                  </a:cubicBezTo>
                  <a:cubicBezTo>
                    <a:pt x="1901" y="39723"/>
                    <a:pt x="3292" y="37903"/>
                    <a:pt x="3185" y="35816"/>
                  </a:cubicBezTo>
                  <a:cubicBezTo>
                    <a:pt x="5166" y="34799"/>
                    <a:pt x="6397" y="32764"/>
                    <a:pt x="6397" y="30543"/>
                  </a:cubicBezTo>
                  <a:cubicBezTo>
                    <a:pt x="6397" y="28295"/>
                    <a:pt x="5166" y="26260"/>
                    <a:pt x="3185" y="25243"/>
                  </a:cubicBezTo>
                  <a:cubicBezTo>
                    <a:pt x="3078" y="23236"/>
                    <a:pt x="2061" y="21443"/>
                    <a:pt x="375" y="20399"/>
                  </a:cubicBezTo>
                  <a:cubicBezTo>
                    <a:pt x="2088" y="19328"/>
                    <a:pt x="3185" y="17401"/>
                    <a:pt x="3185" y="15554"/>
                  </a:cubicBezTo>
                  <a:cubicBezTo>
                    <a:pt x="5166" y="14537"/>
                    <a:pt x="6397" y="12503"/>
                    <a:pt x="6397" y="10255"/>
                  </a:cubicBezTo>
                  <a:cubicBezTo>
                    <a:pt x="6397" y="8033"/>
                    <a:pt x="5166" y="5999"/>
                    <a:pt x="3185" y="4982"/>
                  </a:cubicBezTo>
                  <a:lnTo>
                    <a:pt x="3185" y="4955"/>
                  </a:lnTo>
                  <a:cubicBezTo>
                    <a:pt x="3185" y="3028"/>
                    <a:pt x="1981" y="1074"/>
                    <a:pt x="188" y="30"/>
                  </a:cubicBezTo>
                  <a:cubicBezTo>
                    <a:pt x="167" y="10"/>
                    <a:pt x="143" y="1"/>
                    <a:pt x="1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49"/>
            <p:cNvSpPr/>
            <p:nvPr/>
          </p:nvSpPr>
          <p:spPr>
            <a:xfrm>
              <a:off x="531875" y="818875"/>
              <a:ext cx="160600" cy="2032875"/>
            </a:xfrm>
            <a:custGeom>
              <a:avLst/>
              <a:gdLst/>
              <a:ahLst/>
              <a:cxnLst/>
              <a:rect l="l" t="t" r="r" b="b"/>
              <a:pathLst>
                <a:path w="6424" h="81315" extrusionOk="0">
                  <a:moveTo>
                    <a:pt x="147" y="1"/>
                  </a:moveTo>
                  <a:cubicBezTo>
                    <a:pt x="106" y="1"/>
                    <a:pt x="61" y="20"/>
                    <a:pt x="27" y="70"/>
                  </a:cubicBezTo>
                  <a:cubicBezTo>
                    <a:pt x="27" y="70"/>
                    <a:pt x="27" y="97"/>
                    <a:pt x="27" y="124"/>
                  </a:cubicBezTo>
                  <a:cubicBezTo>
                    <a:pt x="27" y="178"/>
                    <a:pt x="54" y="204"/>
                    <a:pt x="80" y="231"/>
                  </a:cubicBezTo>
                  <a:cubicBezTo>
                    <a:pt x="1820" y="1248"/>
                    <a:pt x="2971" y="3175"/>
                    <a:pt x="2944" y="5022"/>
                  </a:cubicBezTo>
                  <a:cubicBezTo>
                    <a:pt x="2944" y="5076"/>
                    <a:pt x="2971" y="5129"/>
                    <a:pt x="2998" y="5156"/>
                  </a:cubicBezTo>
                  <a:cubicBezTo>
                    <a:pt x="4952" y="6119"/>
                    <a:pt x="6156" y="8073"/>
                    <a:pt x="6156" y="10268"/>
                  </a:cubicBezTo>
                  <a:cubicBezTo>
                    <a:pt x="6156" y="12436"/>
                    <a:pt x="4952" y="14390"/>
                    <a:pt x="2998" y="15354"/>
                  </a:cubicBezTo>
                  <a:cubicBezTo>
                    <a:pt x="2971" y="15380"/>
                    <a:pt x="2944" y="15461"/>
                    <a:pt x="2944" y="15487"/>
                  </a:cubicBezTo>
                  <a:cubicBezTo>
                    <a:pt x="2998" y="17334"/>
                    <a:pt x="1847" y="19235"/>
                    <a:pt x="107" y="20278"/>
                  </a:cubicBezTo>
                  <a:cubicBezTo>
                    <a:pt x="54" y="20278"/>
                    <a:pt x="27" y="20305"/>
                    <a:pt x="27" y="20359"/>
                  </a:cubicBezTo>
                  <a:cubicBezTo>
                    <a:pt x="0" y="20412"/>
                    <a:pt x="27" y="20466"/>
                    <a:pt x="80" y="20493"/>
                  </a:cubicBezTo>
                  <a:cubicBezTo>
                    <a:pt x="1793" y="21510"/>
                    <a:pt x="2864" y="23303"/>
                    <a:pt x="2944" y="25310"/>
                  </a:cubicBezTo>
                  <a:cubicBezTo>
                    <a:pt x="2944" y="25364"/>
                    <a:pt x="2971" y="25391"/>
                    <a:pt x="2998" y="25417"/>
                  </a:cubicBezTo>
                  <a:cubicBezTo>
                    <a:pt x="4952" y="26381"/>
                    <a:pt x="6156" y="28362"/>
                    <a:pt x="6156" y="30530"/>
                  </a:cubicBezTo>
                  <a:cubicBezTo>
                    <a:pt x="6156" y="32698"/>
                    <a:pt x="4952" y="34652"/>
                    <a:pt x="2998" y="35642"/>
                  </a:cubicBezTo>
                  <a:cubicBezTo>
                    <a:pt x="2971" y="35642"/>
                    <a:pt x="2944" y="35695"/>
                    <a:pt x="2944" y="35749"/>
                  </a:cubicBezTo>
                  <a:cubicBezTo>
                    <a:pt x="3105" y="37837"/>
                    <a:pt x="1633" y="39630"/>
                    <a:pt x="107" y="40540"/>
                  </a:cubicBezTo>
                  <a:cubicBezTo>
                    <a:pt x="54" y="40540"/>
                    <a:pt x="27" y="40594"/>
                    <a:pt x="27" y="40620"/>
                  </a:cubicBezTo>
                  <a:cubicBezTo>
                    <a:pt x="0" y="40674"/>
                    <a:pt x="27" y="40727"/>
                    <a:pt x="80" y="40754"/>
                  </a:cubicBezTo>
                  <a:cubicBezTo>
                    <a:pt x="1820" y="41771"/>
                    <a:pt x="2944" y="43645"/>
                    <a:pt x="2944" y="45545"/>
                  </a:cubicBezTo>
                  <a:cubicBezTo>
                    <a:pt x="2944" y="45545"/>
                    <a:pt x="2944" y="45545"/>
                    <a:pt x="2944" y="45572"/>
                  </a:cubicBezTo>
                  <a:cubicBezTo>
                    <a:pt x="2944" y="45626"/>
                    <a:pt x="2971" y="45652"/>
                    <a:pt x="2998" y="45679"/>
                  </a:cubicBezTo>
                  <a:cubicBezTo>
                    <a:pt x="4952" y="46669"/>
                    <a:pt x="6156" y="48623"/>
                    <a:pt x="6156" y="50791"/>
                  </a:cubicBezTo>
                  <a:cubicBezTo>
                    <a:pt x="6156" y="52959"/>
                    <a:pt x="4952" y="54913"/>
                    <a:pt x="2998" y="55904"/>
                  </a:cubicBezTo>
                  <a:cubicBezTo>
                    <a:pt x="2971" y="55930"/>
                    <a:pt x="2944" y="55957"/>
                    <a:pt x="2944" y="56011"/>
                  </a:cubicBezTo>
                  <a:cubicBezTo>
                    <a:pt x="2891" y="57991"/>
                    <a:pt x="1820" y="59785"/>
                    <a:pt x="107" y="60802"/>
                  </a:cubicBezTo>
                  <a:cubicBezTo>
                    <a:pt x="54" y="60828"/>
                    <a:pt x="27" y="60855"/>
                    <a:pt x="27" y="60882"/>
                  </a:cubicBezTo>
                  <a:cubicBezTo>
                    <a:pt x="0" y="60935"/>
                    <a:pt x="27" y="60989"/>
                    <a:pt x="80" y="61016"/>
                  </a:cubicBezTo>
                  <a:cubicBezTo>
                    <a:pt x="1820" y="62033"/>
                    <a:pt x="2891" y="63826"/>
                    <a:pt x="2944" y="65834"/>
                  </a:cubicBezTo>
                  <a:cubicBezTo>
                    <a:pt x="2944" y="65887"/>
                    <a:pt x="2971" y="65914"/>
                    <a:pt x="2998" y="65941"/>
                  </a:cubicBezTo>
                  <a:cubicBezTo>
                    <a:pt x="4952" y="66931"/>
                    <a:pt x="6156" y="68885"/>
                    <a:pt x="6156" y="71053"/>
                  </a:cubicBezTo>
                  <a:cubicBezTo>
                    <a:pt x="6156" y="73221"/>
                    <a:pt x="4952" y="75175"/>
                    <a:pt x="2998" y="76165"/>
                  </a:cubicBezTo>
                  <a:cubicBezTo>
                    <a:pt x="2971" y="76192"/>
                    <a:pt x="2944" y="76219"/>
                    <a:pt x="2944" y="76272"/>
                  </a:cubicBezTo>
                  <a:cubicBezTo>
                    <a:pt x="2891" y="78280"/>
                    <a:pt x="1820" y="80073"/>
                    <a:pt x="80" y="81090"/>
                  </a:cubicBezTo>
                  <a:cubicBezTo>
                    <a:pt x="27" y="81117"/>
                    <a:pt x="0" y="81197"/>
                    <a:pt x="54" y="81251"/>
                  </a:cubicBezTo>
                  <a:cubicBezTo>
                    <a:pt x="73" y="81290"/>
                    <a:pt x="122" y="81315"/>
                    <a:pt x="167" y="81315"/>
                  </a:cubicBezTo>
                  <a:cubicBezTo>
                    <a:pt x="184" y="81315"/>
                    <a:pt x="200" y="81311"/>
                    <a:pt x="214" y="81304"/>
                  </a:cubicBezTo>
                  <a:cubicBezTo>
                    <a:pt x="2008" y="80260"/>
                    <a:pt x="3105" y="78413"/>
                    <a:pt x="3185" y="76352"/>
                  </a:cubicBezTo>
                  <a:cubicBezTo>
                    <a:pt x="5193" y="75309"/>
                    <a:pt x="6424" y="73301"/>
                    <a:pt x="6424" y="71053"/>
                  </a:cubicBezTo>
                  <a:cubicBezTo>
                    <a:pt x="6424" y="68805"/>
                    <a:pt x="5193" y="66797"/>
                    <a:pt x="3185" y="65753"/>
                  </a:cubicBezTo>
                  <a:cubicBezTo>
                    <a:pt x="3105" y="63773"/>
                    <a:pt x="2088" y="61979"/>
                    <a:pt x="402" y="60909"/>
                  </a:cubicBezTo>
                  <a:cubicBezTo>
                    <a:pt x="2088" y="59865"/>
                    <a:pt x="3105" y="58072"/>
                    <a:pt x="3185" y="56091"/>
                  </a:cubicBezTo>
                  <a:cubicBezTo>
                    <a:pt x="5193" y="55047"/>
                    <a:pt x="6424" y="53040"/>
                    <a:pt x="6424" y="50791"/>
                  </a:cubicBezTo>
                  <a:cubicBezTo>
                    <a:pt x="6424" y="48543"/>
                    <a:pt x="5193" y="46536"/>
                    <a:pt x="3185" y="45492"/>
                  </a:cubicBezTo>
                  <a:cubicBezTo>
                    <a:pt x="3185" y="43591"/>
                    <a:pt x="2088" y="41718"/>
                    <a:pt x="402" y="40647"/>
                  </a:cubicBezTo>
                  <a:cubicBezTo>
                    <a:pt x="1900" y="39710"/>
                    <a:pt x="3319" y="37890"/>
                    <a:pt x="3185" y="35829"/>
                  </a:cubicBezTo>
                  <a:cubicBezTo>
                    <a:pt x="5193" y="34785"/>
                    <a:pt x="6424" y="32751"/>
                    <a:pt x="6424" y="30530"/>
                  </a:cubicBezTo>
                  <a:cubicBezTo>
                    <a:pt x="6424" y="28281"/>
                    <a:pt x="5193" y="26247"/>
                    <a:pt x="3185" y="25230"/>
                  </a:cubicBezTo>
                  <a:cubicBezTo>
                    <a:pt x="3105" y="23223"/>
                    <a:pt x="2061" y="21429"/>
                    <a:pt x="402" y="20386"/>
                  </a:cubicBezTo>
                  <a:cubicBezTo>
                    <a:pt x="2088" y="19315"/>
                    <a:pt x="3185" y="17441"/>
                    <a:pt x="3185" y="15595"/>
                  </a:cubicBezTo>
                  <a:cubicBezTo>
                    <a:pt x="3185" y="15595"/>
                    <a:pt x="3185" y="15568"/>
                    <a:pt x="3185" y="15541"/>
                  </a:cubicBezTo>
                  <a:cubicBezTo>
                    <a:pt x="5193" y="14524"/>
                    <a:pt x="6424" y="12490"/>
                    <a:pt x="6424" y="10268"/>
                  </a:cubicBezTo>
                  <a:cubicBezTo>
                    <a:pt x="6424" y="8020"/>
                    <a:pt x="5193" y="5986"/>
                    <a:pt x="3185" y="4969"/>
                  </a:cubicBezTo>
                  <a:lnTo>
                    <a:pt x="3185" y="4942"/>
                  </a:lnTo>
                  <a:cubicBezTo>
                    <a:pt x="3185" y="3041"/>
                    <a:pt x="2008" y="1061"/>
                    <a:pt x="214" y="17"/>
                  </a:cubicBezTo>
                  <a:cubicBezTo>
                    <a:pt x="195" y="7"/>
                    <a:pt x="171" y="1"/>
                    <a:pt x="1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49"/>
            <p:cNvSpPr/>
            <p:nvPr/>
          </p:nvSpPr>
          <p:spPr>
            <a:xfrm>
              <a:off x="378625" y="566950"/>
              <a:ext cx="159950" cy="2033000"/>
            </a:xfrm>
            <a:custGeom>
              <a:avLst/>
              <a:gdLst/>
              <a:ahLst/>
              <a:cxnLst/>
              <a:rect l="l" t="t" r="r" b="b"/>
              <a:pathLst>
                <a:path w="6398" h="81320" extrusionOk="0">
                  <a:moveTo>
                    <a:pt x="120" y="1"/>
                  </a:moveTo>
                  <a:cubicBezTo>
                    <a:pt x="81" y="1"/>
                    <a:pt x="44" y="24"/>
                    <a:pt x="28" y="57"/>
                  </a:cubicBezTo>
                  <a:cubicBezTo>
                    <a:pt x="1" y="84"/>
                    <a:pt x="1" y="110"/>
                    <a:pt x="1" y="137"/>
                  </a:cubicBezTo>
                  <a:cubicBezTo>
                    <a:pt x="1" y="164"/>
                    <a:pt x="28" y="217"/>
                    <a:pt x="54" y="244"/>
                  </a:cubicBezTo>
                  <a:cubicBezTo>
                    <a:pt x="1821" y="1261"/>
                    <a:pt x="2972" y="3188"/>
                    <a:pt x="2918" y="5035"/>
                  </a:cubicBezTo>
                  <a:cubicBezTo>
                    <a:pt x="2918" y="5116"/>
                    <a:pt x="2945" y="5142"/>
                    <a:pt x="2999" y="5169"/>
                  </a:cubicBezTo>
                  <a:cubicBezTo>
                    <a:pt x="4952" y="6133"/>
                    <a:pt x="6157" y="8086"/>
                    <a:pt x="6157" y="10255"/>
                  </a:cubicBezTo>
                  <a:cubicBezTo>
                    <a:pt x="6157" y="12449"/>
                    <a:pt x="4952" y="14403"/>
                    <a:pt x="2999" y="15367"/>
                  </a:cubicBezTo>
                  <a:cubicBezTo>
                    <a:pt x="2945" y="15394"/>
                    <a:pt x="2918" y="15447"/>
                    <a:pt x="2918" y="15501"/>
                  </a:cubicBezTo>
                  <a:cubicBezTo>
                    <a:pt x="2972" y="17347"/>
                    <a:pt x="1848" y="19248"/>
                    <a:pt x="81" y="20292"/>
                  </a:cubicBezTo>
                  <a:cubicBezTo>
                    <a:pt x="54" y="20292"/>
                    <a:pt x="28" y="20318"/>
                    <a:pt x="1" y="20372"/>
                  </a:cubicBezTo>
                  <a:cubicBezTo>
                    <a:pt x="1" y="20425"/>
                    <a:pt x="28" y="20479"/>
                    <a:pt x="54" y="20506"/>
                  </a:cubicBezTo>
                  <a:cubicBezTo>
                    <a:pt x="1794" y="21496"/>
                    <a:pt x="2865" y="23316"/>
                    <a:pt x="2918" y="25324"/>
                  </a:cubicBezTo>
                  <a:cubicBezTo>
                    <a:pt x="2918" y="25350"/>
                    <a:pt x="2945" y="25404"/>
                    <a:pt x="2999" y="25431"/>
                  </a:cubicBezTo>
                  <a:cubicBezTo>
                    <a:pt x="4952" y="26394"/>
                    <a:pt x="6157" y="28348"/>
                    <a:pt x="6157" y="30543"/>
                  </a:cubicBezTo>
                  <a:cubicBezTo>
                    <a:pt x="6157" y="32711"/>
                    <a:pt x="4952" y="34665"/>
                    <a:pt x="2999" y="35628"/>
                  </a:cubicBezTo>
                  <a:cubicBezTo>
                    <a:pt x="2945" y="35655"/>
                    <a:pt x="2918" y="35709"/>
                    <a:pt x="2918" y="35762"/>
                  </a:cubicBezTo>
                  <a:cubicBezTo>
                    <a:pt x="3079" y="37823"/>
                    <a:pt x="1607" y="39643"/>
                    <a:pt x="81" y="40553"/>
                  </a:cubicBezTo>
                  <a:cubicBezTo>
                    <a:pt x="54" y="40553"/>
                    <a:pt x="28" y="40580"/>
                    <a:pt x="1" y="40633"/>
                  </a:cubicBezTo>
                  <a:cubicBezTo>
                    <a:pt x="1" y="40687"/>
                    <a:pt x="28" y="40741"/>
                    <a:pt x="54" y="40767"/>
                  </a:cubicBezTo>
                  <a:cubicBezTo>
                    <a:pt x="1794" y="41784"/>
                    <a:pt x="2918" y="43658"/>
                    <a:pt x="2918" y="45532"/>
                  </a:cubicBezTo>
                  <a:cubicBezTo>
                    <a:pt x="2918" y="45558"/>
                    <a:pt x="2918" y="45558"/>
                    <a:pt x="2918" y="45585"/>
                  </a:cubicBezTo>
                  <a:cubicBezTo>
                    <a:pt x="2918" y="45612"/>
                    <a:pt x="2945" y="45665"/>
                    <a:pt x="2999" y="45692"/>
                  </a:cubicBezTo>
                  <a:cubicBezTo>
                    <a:pt x="4952" y="46656"/>
                    <a:pt x="6157" y="48636"/>
                    <a:pt x="6157" y="50804"/>
                  </a:cubicBezTo>
                  <a:cubicBezTo>
                    <a:pt x="6157" y="52972"/>
                    <a:pt x="4952" y="54926"/>
                    <a:pt x="2999" y="55917"/>
                  </a:cubicBezTo>
                  <a:cubicBezTo>
                    <a:pt x="2945" y="55917"/>
                    <a:pt x="2918" y="55970"/>
                    <a:pt x="2918" y="56024"/>
                  </a:cubicBezTo>
                  <a:cubicBezTo>
                    <a:pt x="2865" y="58004"/>
                    <a:pt x="1821" y="59798"/>
                    <a:pt x="81" y="60815"/>
                  </a:cubicBezTo>
                  <a:cubicBezTo>
                    <a:pt x="54" y="60815"/>
                    <a:pt x="28" y="60868"/>
                    <a:pt x="1" y="60895"/>
                  </a:cubicBezTo>
                  <a:cubicBezTo>
                    <a:pt x="1" y="60949"/>
                    <a:pt x="28" y="61002"/>
                    <a:pt x="54" y="61029"/>
                  </a:cubicBezTo>
                  <a:cubicBezTo>
                    <a:pt x="1794" y="62046"/>
                    <a:pt x="2865" y="63839"/>
                    <a:pt x="2918" y="65847"/>
                  </a:cubicBezTo>
                  <a:cubicBezTo>
                    <a:pt x="2918" y="65900"/>
                    <a:pt x="2945" y="65927"/>
                    <a:pt x="2999" y="65954"/>
                  </a:cubicBezTo>
                  <a:cubicBezTo>
                    <a:pt x="4952" y="66944"/>
                    <a:pt x="6157" y="68898"/>
                    <a:pt x="6157" y="71066"/>
                  </a:cubicBezTo>
                  <a:cubicBezTo>
                    <a:pt x="6157" y="73234"/>
                    <a:pt x="4952" y="75188"/>
                    <a:pt x="2999" y="76178"/>
                  </a:cubicBezTo>
                  <a:cubicBezTo>
                    <a:pt x="2945" y="76178"/>
                    <a:pt x="2918" y="76232"/>
                    <a:pt x="2918" y="76285"/>
                  </a:cubicBezTo>
                  <a:cubicBezTo>
                    <a:pt x="2865" y="78293"/>
                    <a:pt x="1821" y="80086"/>
                    <a:pt x="81" y="81076"/>
                  </a:cubicBezTo>
                  <a:cubicBezTo>
                    <a:pt x="1" y="81130"/>
                    <a:pt x="1" y="81183"/>
                    <a:pt x="28" y="81264"/>
                  </a:cubicBezTo>
                  <a:cubicBezTo>
                    <a:pt x="44" y="81297"/>
                    <a:pt x="81" y="81320"/>
                    <a:pt x="120" y="81320"/>
                  </a:cubicBezTo>
                  <a:cubicBezTo>
                    <a:pt x="143" y="81320"/>
                    <a:pt x="168" y="81311"/>
                    <a:pt x="188" y="81290"/>
                  </a:cubicBezTo>
                  <a:cubicBezTo>
                    <a:pt x="1981" y="80273"/>
                    <a:pt x="3106" y="78427"/>
                    <a:pt x="3159" y="76366"/>
                  </a:cubicBezTo>
                  <a:cubicBezTo>
                    <a:pt x="5167" y="75322"/>
                    <a:pt x="6398" y="73314"/>
                    <a:pt x="6398" y="71066"/>
                  </a:cubicBezTo>
                  <a:cubicBezTo>
                    <a:pt x="6398" y="68818"/>
                    <a:pt x="5167" y="66784"/>
                    <a:pt x="3159" y="65766"/>
                  </a:cubicBezTo>
                  <a:cubicBezTo>
                    <a:pt x="3106" y="63786"/>
                    <a:pt x="2062" y="61992"/>
                    <a:pt x="376" y="60922"/>
                  </a:cubicBezTo>
                  <a:cubicBezTo>
                    <a:pt x="2062" y="59878"/>
                    <a:pt x="3106" y="58085"/>
                    <a:pt x="3159" y="56104"/>
                  </a:cubicBezTo>
                  <a:cubicBezTo>
                    <a:pt x="5167" y="55060"/>
                    <a:pt x="6398" y="53053"/>
                    <a:pt x="6398" y="50804"/>
                  </a:cubicBezTo>
                  <a:cubicBezTo>
                    <a:pt x="6398" y="48556"/>
                    <a:pt x="5167" y="46522"/>
                    <a:pt x="3159" y="45505"/>
                  </a:cubicBezTo>
                  <a:cubicBezTo>
                    <a:pt x="3159" y="43604"/>
                    <a:pt x="2062" y="41731"/>
                    <a:pt x="376" y="40660"/>
                  </a:cubicBezTo>
                  <a:cubicBezTo>
                    <a:pt x="1901" y="39723"/>
                    <a:pt x="3293" y="37903"/>
                    <a:pt x="3186" y="35816"/>
                  </a:cubicBezTo>
                  <a:cubicBezTo>
                    <a:pt x="5167" y="34799"/>
                    <a:pt x="6398" y="32764"/>
                    <a:pt x="6398" y="30543"/>
                  </a:cubicBezTo>
                  <a:cubicBezTo>
                    <a:pt x="6398" y="28295"/>
                    <a:pt x="5167" y="26260"/>
                    <a:pt x="3159" y="25243"/>
                  </a:cubicBezTo>
                  <a:cubicBezTo>
                    <a:pt x="3079" y="23236"/>
                    <a:pt x="2035" y="21443"/>
                    <a:pt x="376" y="20399"/>
                  </a:cubicBezTo>
                  <a:cubicBezTo>
                    <a:pt x="2089" y="19328"/>
                    <a:pt x="3186" y="17401"/>
                    <a:pt x="3186" y="15554"/>
                  </a:cubicBezTo>
                  <a:cubicBezTo>
                    <a:pt x="5167" y="14537"/>
                    <a:pt x="6398" y="12503"/>
                    <a:pt x="6398" y="10255"/>
                  </a:cubicBezTo>
                  <a:cubicBezTo>
                    <a:pt x="6398" y="8033"/>
                    <a:pt x="5167" y="5999"/>
                    <a:pt x="3186" y="4982"/>
                  </a:cubicBezTo>
                  <a:lnTo>
                    <a:pt x="3186" y="4955"/>
                  </a:lnTo>
                  <a:cubicBezTo>
                    <a:pt x="3186" y="3028"/>
                    <a:pt x="1981" y="1074"/>
                    <a:pt x="188" y="30"/>
                  </a:cubicBezTo>
                  <a:cubicBezTo>
                    <a:pt x="168" y="10"/>
                    <a:pt x="143" y="1"/>
                    <a:pt x="1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49"/>
            <p:cNvSpPr/>
            <p:nvPr/>
          </p:nvSpPr>
          <p:spPr>
            <a:xfrm>
              <a:off x="224725" y="818875"/>
              <a:ext cx="159950" cy="2032875"/>
            </a:xfrm>
            <a:custGeom>
              <a:avLst/>
              <a:gdLst/>
              <a:ahLst/>
              <a:cxnLst/>
              <a:rect l="l" t="t" r="r" b="b"/>
              <a:pathLst>
                <a:path w="6398" h="81315" extrusionOk="0">
                  <a:moveTo>
                    <a:pt x="129" y="1"/>
                  </a:moveTo>
                  <a:cubicBezTo>
                    <a:pt x="83" y="1"/>
                    <a:pt x="44" y="20"/>
                    <a:pt x="27" y="70"/>
                  </a:cubicBezTo>
                  <a:cubicBezTo>
                    <a:pt x="27" y="70"/>
                    <a:pt x="1" y="97"/>
                    <a:pt x="1" y="124"/>
                  </a:cubicBezTo>
                  <a:cubicBezTo>
                    <a:pt x="1" y="178"/>
                    <a:pt x="27" y="204"/>
                    <a:pt x="81" y="231"/>
                  </a:cubicBezTo>
                  <a:cubicBezTo>
                    <a:pt x="1821" y="1248"/>
                    <a:pt x="2972" y="3175"/>
                    <a:pt x="2918" y="5022"/>
                  </a:cubicBezTo>
                  <a:cubicBezTo>
                    <a:pt x="2945" y="5076"/>
                    <a:pt x="2945" y="5129"/>
                    <a:pt x="2998" y="5156"/>
                  </a:cubicBezTo>
                  <a:cubicBezTo>
                    <a:pt x="4952" y="6119"/>
                    <a:pt x="6157" y="8073"/>
                    <a:pt x="6157" y="10268"/>
                  </a:cubicBezTo>
                  <a:cubicBezTo>
                    <a:pt x="6157" y="12436"/>
                    <a:pt x="4952" y="14390"/>
                    <a:pt x="2998" y="15354"/>
                  </a:cubicBezTo>
                  <a:cubicBezTo>
                    <a:pt x="2945" y="15380"/>
                    <a:pt x="2918" y="15461"/>
                    <a:pt x="2918" y="15487"/>
                  </a:cubicBezTo>
                  <a:cubicBezTo>
                    <a:pt x="2998" y="17334"/>
                    <a:pt x="1848" y="19235"/>
                    <a:pt x="108" y="20278"/>
                  </a:cubicBezTo>
                  <a:cubicBezTo>
                    <a:pt x="54" y="20278"/>
                    <a:pt x="27" y="20305"/>
                    <a:pt x="27" y="20359"/>
                  </a:cubicBezTo>
                  <a:cubicBezTo>
                    <a:pt x="1" y="20412"/>
                    <a:pt x="27" y="20466"/>
                    <a:pt x="81" y="20493"/>
                  </a:cubicBezTo>
                  <a:cubicBezTo>
                    <a:pt x="1794" y="21510"/>
                    <a:pt x="2865" y="23303"/>
                    <a:pt x="2918" y="25310"/>
                  </a:cubicBezTo>
                  <a:cubicBezTo>
                    <a:pt x="2945" y="25364"/>
                    <a:pt x="2972" y="25391"/>
                    <a:pt x="2998" y="25417"/>
                  </a:cubicBezTo>
                  <a:cubicBezTo>
                    <a:pt x="4952" y="26381"/>
                    <a:pt x="6157" y="28362"/>
                    <a:pt x="6157" y="30530"/>
                  </a:cubicBezTo>
                  <a:cubicBezTo>
                    <a:pt x="6157" y="32698"/>
                    <a:pt x="4952" y="34652"/>
                    <a:pt x="2998" y="35642"/>
                  </a:cubicBezTo>
                  <a:cubicBezTo>
                    <a:pt x="2945" y="35642"/>
                    <a:pt x="2918" y="35695"/>
                    <a:pt x="2918" y="35749"/>
                  </a:cubicBezTo>
                  <a:cubicBezTo>
                    <a:pt x="3106" y="37837"/>
                    <a:pt x="1633" y="39630"/>
                    <a:pt x="108" y="40540"/>
                  </a:cubicBezTo>
                  <a:cubicBezTo>
                    <a:pt x="54" y="40540"/>
                    <a:pt x="27" y="40594"/>
                    <a:pt x="27" y="40620"/>
                  </a:cubicBezTo>
                  <a:cubicBezTo>
                    <a:pt x="1" y="40674"/>
                    <a:pt x="27" y="40727"/>
                    <a:pt x="81" y="40754"/>
                  </a:cubicBezTo>
                  <a:cubicBezTo>
                    <a:pt x="1821" y="41771"/>
                    <a:pt x="2918" y="43645"/>
                    <a:pt x="2918" y="45545"/>
                  </a:cubicBezTo>
                  <a:cubicBezTo>
                    <a:pt x="2918" y="45545"/>
                    <a:pt x="2918" y="45545"/>
                    <a:pt x="2918" y="45572"/>
                  </a:cubicBezTo>
                  <a:cubicBezTo>
                    <a:pt x="2918" y="45626"/>
                    <a:pt x="2945" y="45652"/>
                    <a:pt x="2998" y="45679"/>
                  </a:cubicBezTo>
                  <a:cubicBezTo>
                    <a:pt x="4952" y="46669"/>
                    <a:pt x="6157" y="48623"/>
                    <a:pt x="6157" y="50791"/>
                  </a:cubicBezTo>
                  <a:cubicBezTo>
                    <a:pt x="6157" y="52959"/>
                    <a:pt x="4952" y="54913"/>
                    <a:pt x="2998" y="55904"/>
                  </a:cubicBezTo>
                  <a:cubicBezTo>
                    <a:pt x="2945" y="55930"/>
                    <a:pt x="2918" y="55957"/>
                    <a:pt x="2918" y="56011"/>
                  </a:cubicBezTo>
                  <a:cubicBezTo>
                    <a:pt x="2891" y="57991"/>
                    <a:pt x="1821" y="59785"/>
                    <a:pt x="108" y="60802"/>
                  </a:cubicBezTo>
                  <a:cubicBezTo>
                    <a:pt x="54" y="60828"/>
                    <a:pt x="27" y="60855"/>
                    <a:pt x="27" y="60882"/>
                  </a:cubicBezTo>
                  <a:cubicBezTo>
                    <a:pt x="1" y="60935"/>
                    <a:pt x="27" y="60989"/>
                    <a:pt x="81" y="61016"/>
                  </a:cubicBezTo>
                  <a:cubicBezTo>
                    <a:pt x="1821" y="62033"/>
                    <a:pt x="2891" y="63826"/>
                    <a:pt x="2918" y="65834"/>
                  </a:cubicBezTo>
                  <a:cubicBezTo>
                    <a:pt x="2918" y="65887"/>
                    <a:pt x="2945" y="65914"/>
                    <a:pt x="2998" y="65941"/>
                  </a:cubicBezTo>
                  <a:cubicBezTo>
                    <a:pt x="4952" y="66931"/>
                    <a:pt x="6157" y="68885"/>
                    <a:pt x="6157" y="71053"/>
                  </a:cubicBezTo>
                  <a:cubicBezTo>
                    <a:pt x="6157" y="73221"/>
                    <a:pt x="4952" y="75175"/>
                    <a:pt x="2998" y="76165"/>
                  </a:cubicBezTo>
                  <a:cubicBezTo>
                    <a:pt x="2945" y="76192"/>
                    <a:pt x="2918" y="76219"/>
                    <a:pt x="2918" y="76272"/>
                  </a:cubicBezTo>
                  <a:cubicBezTo>
                    <a:pt x="2891" y="78280"/>
                    <a:pt x="1821" y="80073"/>
                    <a:pt x="81" y="81090"/>
                  </a:cubicBezTo>
                  <a:cubicBezTo>
                    <a:pt x="27" y="81117"/>
                    <a:pt x="1" y="81197"/>
                    <a:pt x="27" y="81251"/>
                  </a:cubicBezTo>
                  <a:cubicBezTo>
                    <a:pt x="67" y="81290"/>
                    <a:pt x="106" y="81315"/>
                    <a:pt x="156" y="81315"/>
                  </a:cubicBezTo>
                  <a:cubicBezTo>
                    <a:pt x="174" y="81315"/>
                    <a:pt x="193" y="81311"/>
                    <a:pt x="215" y="81304"/>
                  </a:cubicBezTo>
                  <a:cubicBezTo>
                    <a:pt x="2008" y="80260"/>
                    <a:pt x="3106" y="78413"/>
                    <a:pt x="3186" y="76352"/>
                  </a:cubicBezTo>
                  <a:cubicBezTo>
                    <a:pt x="5166" y="75309"/>
                    <a:pt x="6398" y="73301"/>
                    <a:pt x="6398" y="71053"/>
                  </a:cubicBezTo>
                  <a:cubicBezTo>
                    <a:pt x="6398" y="68805"/>
                    <a:pt x="5166" y="66797"/>
                    <a:pt x="3186" y="65753"/>
                  </a:cubicBezTo>
                  <a:cubicBezTo>
                    <a:pt x="3106" y="63773"/>
                    <a:pt x="2062" y="61979"/>
                    <a:pt x="375" y="60909"/>
                  </a:cubicBezTo>
                  <a:cubicBezTo>
                    <a:pt x="2062" y="59865"/>
                    <a:pt x="3106" y="58072"/>
                    <a:pt x="3186" y="56091"/>
                  </a:cubicBezTo>
                  <a:cubicBezTo>
                    <a:pt x="5166" y="55047"/>
                    <a:pt x="6398" y="53040"/>
                    <a:pt x="6398" y="50791"/>
                  </a:cubicBezTo>
                  <a:cubicBezTo>
                    <a:pt x="6398" y="48543"/>
                    <a:pt x="5166" y="46536"/>
                    <a:pt x="3186" y="45492"/>
                  </a:cubicBezTo>
                  <a:cubicBezTo>
                    <a:pt x="3159" y="43591"/>
                    <a:pt x="2088" y="41718"/>
                    <a:pt x="375" y="40647"/>
                  </a:cubicBezTo>
                  <a:cubicBezTo>
                    <a:pt x="1901" y="39710"/>
                    <a:pt x="3320" y="37890"/>
                    <a:pt x="3186" y="35829"/>
                  </a:cubicBezTo>
                  <a:cubicBezTo>
                    <a:pt x="5166" y="34785"/>
                    <a:pt x="6398" y="32751"/>
                    <a:pt x="6398" y="30530"/>
                  </a:cubicBezTo>
                  <a:cubicBezTo>
                    <a:pt x="6398" y="28281"/>
                    <a:pt x="5166" y="26247"/>
                    <a:pt x="3186" y="25230"/>
                  </a:cubicBezTo>
                  <a:cubicBezTo>
                    <a:pt x="3079" y="23223"/>
                    <a:pt x="2062" y="21429"/>
                    <a:pt x="375" y="20386"/>
                  </a:cubicBezTo>
                  <a:cubicBezTo>
                    <a:pt x="2088" y="19315"/>
                    <a:pt x="3186" y="17441"/>
                    <a:pt x="3186" y="15595"/>
                  </a:cubicBezTo>
                  <a:cubicBezTo>
                    <a:pt x="3186" y="15595"/>
                    <a:pt x="3186" y="15568"/>
                    <a:pt x="3186" y="15541"/>
                  </a:cubicBezTo>
                  <a:cubicBezTo>
                    <a:pt x="5166" y="14524"/>
                    <a:pt x="6398" y="12490"/>
                    <a:pt x="6398" y="10268"/>
                  </a:cubicBezTo>
                  <a:cubicBezTo>
                    <a:pt x="6398" y="8020"/>
                    <a:pt x="5166" y="5986"/>
                    <a:pt x="3186" y="4969"/>
                  </a:cubicBezTo>
                  <a:lnTo>
                    <a:pt x="3186" y="4942"/>
                  </a:lnTo>
                  <a:cubicBezTo>
                    <a:pt x="3186" y="3041"/>
                    <a:pt x="1981" y="1061"/>
                    <a:pt x="215" y="17"/>
                  </a:cubicBezTo>
                  <a:cubicBezTo>
                    <a:pt x="185" y="7"/>
                    <a:pt x="156" y="1"/>
                    <a:pt x="1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49"/>
            <p:cNvSpPr/>
            <p:nvPr/>
          </p:nvSpPr>
          <p:spPr>
            <a:xfrm>
              <a:off x="1914975" y="2593575"/>
              <a:ext cx="160625" cy="2032875"/>
            </a:xfrm>
            <a:custGeom>
              <a:avLst/>
              <a:gdLst/>
              <a:ahLst/>
              <a:cxnLst/>
              <a:rect l="l" t="t" r="r" b="b"/>
              <a:pathLst>
                <a:path w="6425" h="81315" extrusionOk="0">
                  <a:moveTo>
                    <a:pt x="151" y="1"/>
                  </a:moveTo>
                  <a:cubicBezTo>
                    <a:pt x="95" y="1"/>
                    <a:pt x="47" y="26"/>
                    <a:pt x="27" y="65"/>
                  </a:cubicBezTo>
                  <a:cubicBezTo>
                    <a:pt x="27" y="92"/>
                    <a:pt x="27" y="118"/>
                    <a:pt x="27" y="118"/>
                  </a:cubicBezTo>
                  <a:cubicBezTo>
                    <a:pt x="27" y="172"/>
                    <a:pt x="27" y="225"/>
                    <a:pt x="81" y="225"/>
                  </a:cubicBezTo>
                  <a:cubicBezTo>
                    <a:pt x="1821" y="1243"/>
                    <a:pt x="2972" y="3170"/>
                    <a:pt x="2945" y="5043"/>
                  </a:cubicBezTo>
                  <a:cubicBezTo>
                    <a:pt x="2945" y="5070"/>
                    <a:pt x="2972" y="5124"/>
                    <a:pt x="2998" y="5150"/>
                  </a:cubicBezTo>
                  <a:cubicBezTo>
                    <a:pt x="4952" y="6141"/>
                    <a:pt x="6157" y="8095"/>
                    <a:pt x="6157" y="10263"/>
                  </a:cubicBezTo>
                  <a:cubicBezTo>
                    <a:pt x="6157" y="12431"/>
                    <a:pt x="4952" y="14384"/>
                    <a:pt x="2998" y="15375"/>
                  </a:cubicBezTo>
                  <a:cubicBezTo>
                    <a:pt x="2945" y="15402"/>
                    <a:pt x="2945" y="15428"/>
                    <a:pt x="2945" y="15482"/>
                  </a:cubicBezTo>
                  <a:cubicBezTo>
                    <a:pt x="2998" y="17355"/>
                    <a:pt x="1848" y="19256"/>
                    <a:pt x="108" y="20273"/>
                  </a:cubicBezTo>
                  <a:cubicBezTo>
                    <a:pt x="54" y="20300"/>
                    <a:pt x="27" y="20326"/>
                    <a:pt x="27" y="20353"/>
                  </a:cubicBezTo>
                  <a:cubicBezTo>
                    <a:pt x="1" y="20407"/>
                    <a:pt x="27" y="20460"/>
                    <a:pt x="81" y="20514"/>
                  </a:cubicBezTo>
                  <a:cubicBezTo>
                    <a:pt x="1794" y="21504"/>
                    <a:pt x="2865" y="23297"/>
                    <a:pt x="2945" y="25305"/>
                  </a:cubicBezTo>
                  <a:cubicBezTo>
                    <a:pt x="2945" y="25358"/>
                    <a:pt x="2972" y="25385"/>
                    <a:pt x="2998" y="25412"/>
                  </a:cubicBezTo>
                  <a:cubicBezTo>
                    <a:pt x="4952" y="26402"/>
                    <a:pt x="6157" y="28356"/>
                    <a:pt x="6157" y="30524"/>
                  </a:cubicBezTo>
                  <a:cubicBezTo>
                    <a:pt x="6157" y="32692"/>
                    <a:pt x="4952" y="34646"/>
                    <a:pt x="2998" y="35636"/>
                  </a:cubicBezTo>
                  <a:cubicBezTo>
                    <a:pt x="2945" y="35663"/>
                    <a:pt x="2918" y="35717"/>
                    <a:pt x="2945" y="35770"/>
                  </a:cubicBezTo>
                  <a:cubicBezTo>
                    <a:pt x="3106" y="37831"/>
                    <a:pt x="1633" y="39651"/>
                    <a:pt x="108" y="40535"/>
                  </a:cubicBezTo>
                  <a:cubicBezTo>
                    <a:pt x="54" y="40561"/>
                    <a:pt x="27" y="40588"/>
                    <a:pt x="27" y="40615"/>
                  </a:cubicBezTo>
                  <a:cubicBezTo>
                    <a:pt x="1" y="40668"/>
                    <a:pt x="27" y="40749"/>
                    <a:pt x="81" y="40775"/>
                  </a:cubicBezTo>
                  <a:cubicBezTo>
                    <a:pt x="1821" y="41766"/>
                    <a:pt x="2945" y="43639"/>
                    <a:pt x="2945" y="45540"/>
                  </a:cubicBezTo>
                  <a:cubicBezTo>
                    <a:pt x="2945" y="45540"/>
                    <a:pt x="2945" y="45566"/>
                    <a:pt x="2945" y="45566"/>
                  </a:cubicBezTo>
                  <a:cubicBezTo>
                    <a:pt x="2945" y="45620"/>
                    <a:pt x="2972" y="45674"/>
                    <a:pt x="2998" y="45674"/>
                  </a:cubicBezTo>
                  <a:cubicBezTo>
                    <a:pt x="4952" y="46664"/>
                    <a:pt x="6157" y="48618"/>
                    <a:pt x="6157" y="50786"/>
                  </a:cubicBezTo>
                  <a:cubicBezTo>
                    <a:pt x="6157" y="52954"/>
                    <a:pt x="4952" y="54934"/>
                    <a:pt x="2998" y="55898"/>
                  </a:cubicBezTo>
                  <a:cubicBezTo>
                    <a:pt x="2972" y="55925"/>
                    <a:pt x="2945" y="55952"/>
                    <a:pt x="2945" y="56005"/>
                  </a:cubicBezTo>
                  <a:cubicBezTo>
                    <a:pt x="2891" y="58012"/>
                    <a:pt x="1821" y="59806"/>
                    <a:pt x="108" y="60796"/>
                  </a:cubicBezTo>
                  <a:cubicBezTo>
                    <a:pt x="54" y="60823"/>
                    <a:pt x="27" y="60850"/>
                    <a:pt x="27" y="60903"/>
                  </a:cubicBezTo>
                  <a:cubicBezTo>
                    <a:pt x="1" y="60957"/>
                    <a:pt x="27" y="61010"/>
                    <a:pt x="81" y="61037"/>
                  </a:cubicBezTo>
                  <a:cubicBezTo>
                    <a:pt x="1821" y="62054"/>
                    <a:pt x="2891" y="63847"/>
                    <a:pt x="2945" y="65828"/>
                  </a:cubicBezTo>
                  <a:cubicBezTo>
                    <a:pt x="2945" y="65882"/>
                    <a:pt x="2972" y="65935"/>
                    <a:pt x="2998" y="65962"/>
                  </a:cubicBezTo>
                  <a:cubicBezTo>
                    <a:pt x="4952" y="66925"/>
                    <a:pt x="6157" y="68879"/>
                    <a:pt x="6157" y="71047"/>
                  </a:cubicBezTo>
                  <a:cubicBezTo>
                    <a:pt x="6157" y="73242"/>
                    <a:pt x="4952" y="75196"/>
                    <a:pt x="2998" y="76160"/>
                  </a:cubicBezTo>
                  <a:cubicBezTo>
                    <a:pt x="2972" y="76186"/>
                    <a:pt x="2945" y="76240"/>
                    <a:pt x="2945" y="76267"/>
                  </a:cubicBezTo>
                  <a:cubicBezTo>
                    <a:pt x="2891" y="78274"/>
                    <a:pt x="1821" y="80067"/>
                    <a:pt x="81" y="81084"/>
                  </a:cubicBezTo>
                  <a:cubicBezTo>
                    <a:pt x="27" y="81111"/>
                    <a:pt x="1" y="81191"/>
                    <a:pt x="27" y="81245"/>
                  </a:cubicBezTo>
                  <a:cubicBezTo>
                    <a:pt x="61" y="81296"/>
                    <a:pt x="106" y="81315"/>
                    <a:pt x="148" y="81315"/>
                  </a:cubicBezTo>
                  <a:cubicBezTo>
                    <a:pt x="172" y="81315"/>
                    <a:pt x="195" y="81308"/>
                    <a:pt x="215" y="81299"/>
                  </a:cubicBezTo>
                  <a:cubicBezTo>
                    <a:pt x="2008" y="80255"/>
                    <a:pt x="3106" y="78408"/>
                    <a:pt x="3186" y="76347"/>
                  </a:cubicBezTo>
                  <a:cubicBezTo>
                    <a:pt x="5166" y="75330"/>
                    <a:pt x="6424" y="73296"/>
                    <a:pt x="6424" y="71047"/>
                  </a:cubicBezTo>
                  <a:cubicBezTo>
                    <a:pt x="6424" y="68826"/>
                    <a:pt x="5166" y="66792"/>
                    <a:pt x="3186" y="65748"/>
                  </a:cubicBezTo>
                  <a:cubicBezTo>
                    <a:pt x="3106" y="63767"/>
                    <a:pt x="2062" y="61974"/>
                    <a:pt x="375" y="60930"/>
                  </a:cubicBezTo>
                  <a:cubicBezTo>
                    <a:pt x="2062" y="59859"/>
                    <a:pt x="3106" y="58093"/>
                    <a:pt x="3186" y="56085"/>
                  </a:cubicBezTo>
                  <a:cubicBezTo>
                    <a:pt x="5166" y="55068"/>
                    <a:pt x="6424" y="53034"/>
                    <a:pt x="6424" y="50786"/>
                  </a:cubicBezTo>
                  <a:cubicBezTo>
                    <a:pt x="6424" y="48537"/>
                    <a:pt x="5166" y="46530"/>
                    <a:pt x="3186" y="45486"/>
                  </a:cubicBezTo>
                  <a:cubicBezTo>
                    <a:pt x="3159" y="43586"/>
                    <a:pt x="2088" y="41739"/>
                    <a:pt x="375" y="40668"/>
                  </a:cubicBezTo>
                  <a:cubicBezTo>
                    <a:pt x="1901" y="39705"/>
                    <a:pt x="3320" y="37885"/>
                    <a:pt x="3186" y="35824"/>
                  </a:cubicBezTo>
                  <a:cubicBezTo>
                    <a:pt x="5193" y="34780"/>
                    <a:pt x="6424" y="32772"/>
                    <a:pt x="6424" y="30524"/>
                  </a:cubicBezTo>
                  <a:cubicBezTo>
                    <a:pt x="6424" y="28276"/>
                    <a:pt x="5166" y="26268"/>
                    <a:pt x="3186" y="25225"/>
                  </a:cubicBezTo>
                  <a:cubicBezTo>
                    <a:pt x="3106" y="23244"/>
                    <a:pt x="2062" y="21451"/>
                    <a:pt x="375" y="20407"/>
                  </a:cubicBezTo>
                  <a:cubicBezTo>
                    <a:pt x="2088" y="19336"/>
                    <a:pt x="3186" y="17436"/>
                    <a:pt x="3186" y="15616"/>
                  </a:cubicBezTo>
                  <a:cubicBezTo>
                    <a:pt x="3186" y="15589"/>
                    <a:pt x="3186" y="15562"/>
                    <a:pt x="3186" y="15562"/>
                  </a:cubicBezTo>
                  <a:cubicBezTo>
                    <a:pt x="5166" y="14518"/>
                    <a:pt x="6424" y="12511"/>
                    <a:pt x="6424" y="10263"/>
                  </a:cubicBezTo>
                  <a:cubicBezTo>
                    <a:pt x="6424" y="8014"/>
                    <a:pt x="5166" y="6007"/>
                    <a:pt x="3186" y="4963"/>
                  </a:cubicBezTo>
                  <a:cubicBezTo>
                    <a:pt x="3186" y="3036"/>
                    <a:pt x="2008" y="1055"/>
                    <a:pt x="215" y="11"/>
                  </a:cubicBezTo>
                  <a:cubicBezTo>
                    <a:pt x="193" y="4"/>
                    <a:pt x="172" y="1"/>
                    <a:pt x="1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49"/>
            <p:cNvSpPr/>
            <p:nvPr/>
          </p:nvSpPr>
          <p:spPr>
            <a:xfrm>
              <a:off x="1761075" y="2845375"/>
              <a:ext cx="160625" cy="2032675"/>
            </a:xfrm>
            <a:custGeom>
              <a:avLst/>
              <a:gdLst/>
              <a:ahLst/>
              <a:cxnLst/>
              <a:rect l="l" t="t" r="r" b="b"/>
              <a:pathLst>
                <a:path w="6425" h="81307" extrusionOk="0">
                  <a:moveTo>
                    <a:pt x="146" y="1"/>
                  </a:moveTo>
                  <a:cubicBezTo>
                    <a:pt x="108" y="1"/>
                    <a:pt x="71" y="24"/>
                    <a:pt x="54" y="57"/>
                  </a:cubicBezTo>
                  <a:cubicBezTo>
                    <a:pt x="27" y="84"/>
                    <a:pt x="27" y="110"/>
                    <a:pt x="27" y="137"/>
                  </a:cubicBezTo>
                  <a:cubicBezTo>
                    <a:pt x="27" y="164"/>
                    <a:pt x="54" y="217"/>
                    <a:pt x="81" y="244"/>
                  </a:cubicBezTo>
                  <a:cubicBezTo>
                    <a:pt x="1821" y="1234"/>
                    <a:pt x="2972" y="3162"/>
                    <a:pt x="2945" y="5035"/>
                  </a:cubicBezTo>
                  <a:cubicBezTo>
                    <a:pt x="2945" y="5089"/>
                    <a:pt x="2972" y="5142"/>
                    <a:pt x="2998" y="5142"/>
                  </a:cubicBezTo>
                  <a:cubicBezTo>
                    <a:pt x="4952" y="6133"/>
                    <a:pt x="6183" y="8086"/>
                    <a:pt x="6183" y="10254"/>
                  </a:cubicBezTo>
                  <a:cubicBezTo>
                    <a:pt x="6183" y="12422"/>
                    <a:pt x="4952" y="14376"/>
                    <a:pt x="2998" y="15367"/>
                  </a:cubicBezTo>
                  <a:cubicBezTo>
                    <a:pt x="2972" y="15393"/>
                    <a:pt x="2945" y="15447"/>
                    <a:pt x="2945" y="15474"/>
                  </a:cubicBezTo>
                  <a:cubicBezTo>
                    <a:pt x="2998" y="17321"/>
                    <a:pt x="1847" y="19248"/>
                    <a:pt x="108" y="20265"/>
                  </a:cubicBezTo>
                  <a:cubicBezTo>
                    <a:pt x="81" y="20292"/>
                    <a:pt x="27" y="20318"/>
                    <a:pt x="27" y="20345"/>
                  </a:cubicBezTo>
                  <a:cubicBezTo>
                    <a:pt x="27" y="20425"/>
                    <a:pt x="27" y="20479"/>
                    <a:pt x="81" y="20506"/>
                  </a:cubicBezTo>
                  <a:cubicBezTo>
                    <a:pt x="1821" y="21496"/>
                    <a:pt x="2891" y="23289"/>
                    <a:pt x="2945" y="25297"/>
                  </a:cubicBezTo>
                  <a:cubicBezTo>
                    <a:pt x="2945" y="25350"/>
                    <a:pt x="2972" y="25404"/>
                    <a:pt x="2998" y="25404"/>
                  </a:cubicBezTo>
                  <a:cubicBezTo>
                    <a:pt x="4952" y="26394"/>
                    <a:pt x="6183" y="28348"/>
                    <a:pt x="6183" y="30516"/>
                  </a:cubicBezTo>
                  <a:cubicBezTo>
                    <a:pt x="6183" y="32684"/>
                    <a:pt x="4952" y="34665"/>
                    <a:pt x="2998" y="35628"/>
                  </a:cubicBezTo>
                  <a:cubicBezTo>
                    <a:pt x="2972" y="35655"/>
                    <a:pt x="2945" y="35709"/>
                    <a:pt x="2945" y="35762"/>
                  </a:cubicBezTo>
                  <a:cubicBezTo>
                    <a:pt x="3105" y="37823"/>
                    <a:pt x="1633" y="39643"/>
                    <a:pt x="108" y="40526"/>
                  </a:cubicBezTo>
                  <a:cubicBezTo>
                    <a:pt x="81" y="40553"/>
                    <a:pt x="27" y="40580"/>
                    <a:pt x="27" y="40633"/>
                  </a:cubicBezTo>
                  <a:cubicBezTo>
                    <a:pt x="27" y="40687"/>
                    <a:pt x="27" y="40741"/>
                    <a:pt x="81" y="40767"/>
                  </a:cubicBezTo>
                  <a:cubicBezTo>
                    <a:pt x="1821" y="41784"/>
                    <a:pt x="2945" y="43631"/>
                    <a:pt x="2945" y="45532"/>
                  </a:cubicBezTo>
                  <a:lnTo>
                    <a:pt x="2945" y="45558"/>
                  </a:lnTo>
                  <a:cubicBezTo>
                    <a:pt x="2945" y="45612"/>
                    <a:pt x="2972" y="45665"/>
                    <a:pt x="2998" y="45692"/>
                  </a:cubicBezTo>
                  <a:cubicBezTo>
                    <a:pt x="4952" y="46656"/>
                    <a:pt x="6183" y="48610"/>
                    <a:pt x="6183" y="50778"/>
                  </a:cubicBezTo>
                  <a:cubicBezTo>
                    <a:pt x="6183" y="52972"/>
                    <a:pt x="4952" y="54926"/>
                    <a:pt x="2998" y="55890"/>
                  </a:cubicBezTo>
                  <a:cubicBezTo>
                    <a:pt x="2972" y="55917"/>
                    <a:pt x="2945" y="55970"/>
                    <a:pt x="2945" y="55997"/>
                  </a:cubicBezTo>
                  <a:cubicBezTo>
                    <a:pt x="2891" y="58004"/>
                    <a:pt x="1847" y="59798"/>
                    <a:pt x="108" y="60815"/>
                  </a:cubicBezTo>
                  <a:cubicBezTo>
                    <a:pt x="81" y="60815"/>
                    <a:pt x="27" y="60841"/>
                    <a:pt x="27" y="60895"/>
                  </a:cubicBezTo>
                  <a:cubicBezTo>
                    <a:pt x="27" y="60949"/>
                    <a:pt x="27" y="61002"/>
                    <a:pt x="81" y="61029"/>
                  </a:cubicBezTo>
                  <a:cubicBezTo>
                    <a:pt x="1821" y="62046"/>
                    <a:pt x="2891" y="63839"/>
                    <a:pt x="2945" y="65847"/>
                  </a:cubicBezTo>
                  <a:cubicBezTo>
                    <a:pt x="2945" y="65873"/>
                    <a:pt x="2972" y="65927"/>
                    <a:pt x="2998" y="65954"/>
                  </a:cubicBezTo>
                  <a:cubicBezTo>
                    <a:pt x="4952" y="66917"/>
                    <a:pt x="6183" y="68871"/>
                    <a:pt x="6183" y="71066"/>
                  </a:cubicBezTo>
                  <a:cubicBezTo>
                    <a:pt x="6183" y="73234"/>
                    <a:pt x="4952" y="75188"/>
                    <a:pt x="2998" y="76151"/>
                  </a:cubicBezTo>
                  <a:cubicBezTo>
                    <a:pt x="2972" y="76178"/>
                    <a:pt x="2945" y="76232"/>
                    <a:pt x="2945" y="76285"/>
                  </a:cubicBezTo>
                  <a:cubicBezTo>
                    <a:pt x="2891" y="78266"/>
                    <a:pt x="1821" y="80059"/>
                    <a:pt x="81" y="81076"/>
                  </a:cubicBezTo>
                  <a:cubicBezTo>
                    <a:pt x="27" y="81103"/>
                    <a:pt x="1" y="81183"/>
                    <a:pt x="54" y="81237"/>
                  </a:cubicBezTo>
                  <a:cubicBezTo>
                    <a:pt x="71" y="81288"/>
                    <a:pt x="110" y="81306"/>
                    <a:pt x="149" y="81306"/>
                  </a:cubicBezTo>
                  <a:cubicBezTo>
                    <a:pt x="172" y="81306"/>
                    <a:pt x="195" y="81300"/>
                    <a:pt x="215" y="81290"/>
                  </a:cubicBezTo>
                  <a:cubicBezTo>
                    <a:pt x="2008" y="80247"/>
                    <a:pt x="3105" y="78400"/>
                    <a:pt x="3186" y="76366"/>
                  </a:cubicBezTo>
                  <a:cubicBezTo>
                    <a:pt x="5193" y="75322"/>
                    <a:pt x="6424" y="73288"/>
                    <a:pt x="6424" y="71066"/>
                  </a:cubicBezTo>
                  <a:cubicBezTo>
                    <a:pt x="6424" y="68818"/>
                    <a:pt x="5193" y="66783"/>
                    <a:pt x="3186" y="65766"/>
                  </a:cubicBezTo>
                  <a:cubicBezTo>
                    <a:pt x="3132" y="63759"/>
                    <a:pt x="2088" y="61992"/>
                    <a:pt x="402" y="60922"/>
                  </a:cubicBezTo>
                  <a:cubicBezTo>
                    <a:pt x="2088" y="59878"/>
                    <a:pt x="3132" y="58085"/>
                    <a:pt x="3186" y="56077"/>
                  </a:cubicBezTo>
                  <a:cubicBezTo>
                    <a:pt x="5193" y="55060"/>
                    <a:pt x="6424" y="53026"/>
                    <a:pt x="6424" y="50778"/>
                  </a:cubicBezTo>
                  <a:cubicBezTo>
                    <a:pt x="6424" y="48556"/>
                    <a:pt x="5193" y="46522"/>
                    <a:pt x="3186" y="45505"/>
                  </a:cubicBezTo>
                  <a:cubicBezTo>
                    <a:pt x="3186" y="43604"/>
                    <a:pt x="2088" y="41731"/>
                    <a:pt x="402" y="40660"/>
                  </a:cubicBezTo>
                  <a:cubicBezTo>
                    <a:pt x="1901" y="39697"/>
                    <a:pt x="3320" y="37877"/>
                    <a:pt x="3186" y="35816"/>
                  </a:cubicBezTo>
                  <a:cubicBezTo>
                    <a:pt x="5193" y="34799"/>
                    <a:pt x="6424" y="32764"/>
                    <a:pt x="6424" y="30516"/>
                  </a:cubicBezTo>
                  <a:cubicBezTo>
                    <a:pt x="6424" y="28268"/>
                    <a:pt x="5193" y="26260"/>
                    <a:pt x="3186" y="25216"/>
                  </a:cubicBezTo>
                  <a:cubicBezTo>
                    <a:pt x="3105" y="23236"/>
                    <a:pt x="2062" y="21442"/>
                    <a:pt x="402" y="20399"/>
                  </a:cubicBezTo>
                  <a:cubicBezTo>
                    <a:pt x="2115" y="19328"/>
                    <a:pt x="3212" y="17401"/>
                    <a:pt x="3186" y="15554"/>
                  </a:cubicBezTo>
                  <a:cubicBezTo>
                    <a:pt x="5193" y="14510"/>
                    <a:pt x="6424" y="12503"/>
                    <a:pt x="6424" y="10254"/>
                  </a:cubicBezTo>
                  <a:cubicBezTo>
                    <a:pt x="6424" y="8006"/>
                    <a:pt x="5193" y="5999"/>
                    <a:pt x="3186" y="4955"/>
                  </a:cubicBezTo>
                  <a:cubicBezTo>
                    <a:pt x="3186" y="3028"/>
                    <a:pt x="2008" y="1047"/>
                    <a:pt x="215" y="30"/>
                  </a:cubicBezTo>
                  <a:cubicBezTo>
                    <a:pt x="194" y="10"/>
                    <a:pt x="170" y="1"/>
                    <a:pt x="1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49"/>
            <p:cNvSpPr/>
            <p:nvPr/>
          </p:nvSpPr>
          <p:spPr>
            <a:xfrm>
              <a:off x="1607850" y="2593575"/>
              <a:ext cx="159950" cy="2032875"/>
            </a:xfrm>
            <a:custGeom>
              <a:avLst/>
              <a:gdLst/>
              <a:ahLst/>
              <a:cxnLst/>
              <a:rect l="l" t="t" r="r" b="b"/>
              <a:pathLst>
                <a:path w="6398" h="81315" extrusionOk="0">
                  <a:moveTo>
                    <a:pt x="140" y="1"/>
                  </a:moveTo>
                  <a:cubicBezTo>
                    <a:pt x="95" y="1"/>
                    <a:pt x="47" y="26"/>
                    <a:pt x="27" y="65"/>
                  </a:cubicBezTo>
                  <a:cubicBezTo>
                    <a:pt x="0" y="92"/>
                    <a:pt x="0" y="118"/>
                    <a:pt x="0" y="118"/>
                  </a:cubicBezTo>
                  <a:cubicBezTo>
                    <a:pt x="0" y="172"/>
                    <a:pt x="27" y="225"/>
                    <a:pt x="81" y="225"/>
                  </a:cubicBezTo>
                  <a:cubicBezTo>
                    <a:pt x="1820" y="1243"/>
                    <a:pt x="2944" y="3170"/>
                    <a:pt x="2918" y="5043"/>
                  </a:cubicBezTo>
                  <a:cubicBezTo>
                    <a:pt x="2918" y="5070"/>
                    <a:pt x="2944" y="5124"/>
                    <a:pt x="2998" y="5150"/>
                  </a:cubicBezTo>
                  <a:cubicBezTo>
                    <a:pt x="4952" y="6141"/>
                    <a:pt x="6156" y="8095"/>
                    <a:pt x="6156" y="10263"/>
                  </a:cubicBezTo>
                  <a:cubicBezTo>
                    <a:pt x="6156" y="12431"/>
                    <a:pt x="4952" y="14384"/>
                    <a:pt x="2998" y="15375"/>
                  </a:cubicBezTo>
                  <a:cubicBezTo>
                    <a:pt x="2944" y="15402"/>
                    <a:pt x="2918" y="15428"/>
                    <a:pt x="2918" y="15482"/>
                  </a:cubicBezTo>
                  <a:cubicBezTo>
                    <a:pt x="2971" y="17329"/>
                    <a:pt x="1847" y="19256"/>
                    <a:pt x="81" y="20273"/>
                  </a:cubicBezTo>
                  <a:cubicBezTo>
                    <a:pt x="54" y="20300"/>
                    <a:pt x="27" y="20326"/>
                    <a:pt x="0" y="20353"/>
                  </a:cubicBezTo>
                  <a:cubicBezTo>
                    <a:pt x="0" y="20407"/>
                    <a:pt x="27" y="20460"/>
                    <a:pt x="81" y="20514"/>
                  </a:cubicBezTo>
                  <a:cubicBezTo>
                    <a:pt x="1794" y="21504"/>
                    <a:pt x="2864" y="23297"/>
                    <a:pt x="2918" y="25305"/>
                  </a:cubicBezTo>
                  <a:cubicBezTo>
                    <a:pt x="2918" y="25358"/>
                    <a:pt x="2944" y="25385"/>
                    <a:pt x="2998" y="25412"/>
                  </a:cubicBezTo>
                  <a:cubicBezTo>
                    <a:pt x="4952" y="26402"/>
                    <a:pt x="6156" y="28356"/>
                    <a:pt x="6156" y="30524"/>
                  </a:cubicBezTo>
                  <a:cubicBezTo>
                    <a:pt x="6156" y="32692"/>
                    <a:pt x="4952" y="34646"/>
                    <a:pt x="2998" y="35636"/>
                  </a:cubicBezTo>
                  <a:cubicBezTo>
                    <a:pt x="2944" y="35663"/>
                    <a:pt x="2918" y="35717"/>
                    <a:pt x="2918" y="35770"/>
                  </a:cubicBezTo>
                  <a:cubicBezTo>
                    <a:pt x="3078" y="37831"/>
                    <a:pt x="1633" y="39651"/>
                    <a:pt x="81" y="40535"/>
                  </a:cubicBezTo>
                  <a:cubicBezTo>
                    <a:pt x="54" y="40561"/>
                    <a:pt x="27" y="40588"/>
                    <a:pt x="0" y="40615"/>
                  </a:cubicBezTo>
                  <a:cubicBezTo>
                    <a:pt x="0" y="40668"/>
                    <a:pt x="27" y="40749"/>
                    <a:pt x="81" y="40775"/>
                  </a:cubicBezTo>
                  <a:cubicBezTo>
                    <a:pt x="1820" y="41766"/>
                    <a:pt x="2918" y="43639"/>
                    <a:pt x="2918" y="45540"/>
                  </a:cubicBezTo>
                  <a:cubicBezTo>
                    <a:pt x="2918" y="45540"/>
                    <a:pt x="2918" y="45566"/>
                    <a:pt x="2918" y="45566"/>
                  </a:cubicBezTo>
                  <a:cubicBezTo>
                    <a:pt x="2918" y="45620"/>
                    <a:pt x="2944" y="45674"/>
                    <a:pt x="2998" y="45674"/>
                  </a:cubicBezTo>
                  <a:cubicBezTo>
                    <a:pt x="4952" y="46664"/>
                    <a:pt x="6156" y="48618"/>
                    <a:pt x="6156" y="50786"/>
                  </a:cubicBezTo>
                  <a:cubicBezTo>
                    <a:pt x="6156" y="52954"/>
                    <a:pt x="4952" y="54934"/>
                    <a:pt x="2998" y="55898"/>
                  </a:cubicBezTo>
                  <a:cubicBezTo>
                    <a:pt x="2944" y="55925"/>
                    <a:pt x="2918" y="55952"/>
                    <a:pt x="2918" y="56005"/>
                  </a:cubicBezTo>
                  <a:cubicBezTo>
                    <a:pt x="2864" y="58012"/>
                    <a:pt x="1820" y="59806"/>
                    <a:pt x="81" y="60796"/>
                  </a:cubicBezTo>
                  <a:cubicBezTo>
                    <a:pt x="54" y="60823"/>
                    <a:pt x="27" y="60850"/>
                    <a:pt x="0" y="60903"/>
                  </a:cubicBezTo>
                  <a:cubicBezTo>
                    <a:pt x="0" y="60957"/>
                    <a:pt x="27" y="61010"/>
                    <a:pt x="81" y="61037"/>
                  </a:cubicBezTo>
                  <a:cubicBezTo>
                    <a:pt x="1820" y="62054"/>
                    <a:pt x="2864" y="63847"/>
                    <a:pt x="2918" y="65828"/>
                  </a:cubicBezTo>
                  <a:cubicBezTo>
                    <a:pt x="2918" y="65882"/>
                    <a:pt x="2944" y="65935"/>
                    <a:pt x="2998" y="65962"/>
                  </a:cubicBezTo>
                  <a:cubicBezTo>
                    <a:pt x="4952" y="66925"/>
                    <a:pt x="6156" y="68879"/>
                    <a:pt x="6156" y="71047"/>
                  </a:cubicBezTo>
                  <a:cubicBezTo>
                    <a:pt x="6156" y="73242"/>
                    <a:pt x="4952" y="75196"/>
                    <a:pt x="2998" y="76160"/>
                  </a:cubicBezTo>
                  <a:cubicBezTo>
                    <a:pt x="2944" y="76186"/>
                    <a:pt x="2918" y="76240"/>
                    <a:pt x="2918" y="76267"/>
                  </a:cubicBezTo>
                  <a:cubicBezTo>
                    <a:pt x="2864" y="78274"/>
                    <a:pt x="1820" y="80067"/>
                    <a:pt x="81" y="81084"/>
                  </a:cubicBezTo>
                  <a:cubicBezTo>
                    <a:pt x="27" y="81111"/>
                    <a:pt x="0" y="81191"/>
                    <a:pt x="27" y="81245"/>
                  </a:cubicBezTo>
                  <a:cubicBezTo>
                    <a:pt x="44" y="81296"/>
                    <a:pt x="82" y="81315"/>
                    <a:pt x="122" y="81315"/>
                  </a:cubicBezTo>
                  <a:cubicBezTo>
                    <a:pt x="145" y="81315"/>
                    <a:pt x="168" y="81308"/>
                    <a:pt x="188" y="81299"/>
                  </a:cubicBezTo>
                  <a:cubicBezTo>
                    <a:pt x="1981" y="80255"/>
                    <a:pt x="3105" y="78408"/>
                    <a:pt x="3185" y="76347"/>
                  </a:cubicBezTo>
                  <a:cubicBezTo>
                    <a:pt x="5166" y="75330"/>
                    <a:pt x="6397" y="73296"/>
                    <a:pt x="6397" y="71047"/>
                  </a:cubicBezTo>
                  <a:cubicBezTo>
                    <a:pt x="6397" y="68826"/>
                    <a:pt x="5166" y="66792"/>
                    <a:pt x="3185" y="65748"/>
                  </a:cubicBezTo>
                  <a:cubicBezTo>
                    <a:pt x="3105" y="63767"/>
                    <a:pt x="2061" y="61974"/>
                    <a:pt x="375" y="60930"/>
                  </a:cubicBezTo>
                  <a:cubicBezTo>
                    <a:pt x="2061" y="59859"/>
                    <a:pt x="3105" y="58093"/>
                    <a:pt x="3185" y="56085"/>
                  </a:cubicBezTo>
                  <a:cubicBezTo>
                    <a:pt x="5166" y="55068"/>
                    <a:pt x="6397" y="53034"/>
                    <a:pt x="6397" y="50786"/>
                  </a:cubicBezTo>
                  <a:cubicBezTo>
                    <a:pt x="6397" y="48537"/>
                    <a:pt x="5166" y="46530"/>
                    <a:pt x="3185" y="45486"/>
                  </a:cubicBezTo>
                  <a:cubicBezTo>
                    <a:pt x="3159" y="43586"/>
                    <a:pt x="2061" y="41739"/>
                    <a:pt x="375" y="40668"/>
                  </a:cubicBezTo>
                  <a:cubicBezTo>
                    <a:pt x="1901" y="39705"/>
                    <a:pt x="3292" y="37885"/>
                    <a:pt x="3185" y="35824"/>
                  </a:cubicBezTo>
                  <a:cubicBezTo>
                    <a:pt x="5166" y="34780"/>
                    <a:pt x="6397" y="32772"/>
                    <a:pt x="6397" y="30524"/>
                  </a:cubicBezTo>
                  <a:cubicBezTo>
                    <a:pt x="6397" y="28276"/>
                    <a:pt x="5166" y="26268"/>
                    <a:pt x="3185" y="25225"/>
                  </a:cubicBezTo>
                  <a:cubicBezTo>
                    <a:pt x="3078" y="23244"/>
                    <a:pt x="2061" y="21451"/>
                    <a:pt x="375" y="20407"/>
                  </a:cubicBezTo>
                  <a:cubicBezTo>
                    <a:pt x="2061" y="19336"/>
                    <a:pt x="3185" y="17436"/>
                    <a:pt x="3185" y="15616"/>
                  </a:cubicBezTo>
                  <a:cubicBezTo>
                    <a:pt x="3185" y="15589"/>
                    <a:pt x="3185" y="15562"/>
                    <a:pt x="3185" y="15562"/>
                  </a:cubicBezTo>
                  <a:cubicBezTo>
                    <a:pt x="5166" y="14518"/>
                    <a:pt x="6397" y="12511"/>
                    <a:pt x="6397" y="10263"/>
                  </a:cubicBezTo>
                  <a:cubicBezTo>
                    <a:pt x="6397" y="8014"/>
                    <a:pt x="5166" y="6007"/>
                    <a:pt x="3185" y="4963"/>
                  </a:cubicBezTo>
                  <a:cubicBezTo>
                    <a:pt x="3185" y="3036"/>
                    <a:pt x="1981" y="1055"/>
                    <a:pt x="188" y="11"/>
                  </a:cubicBezTo>
                  <a:cubicBezTo>
                    <a:pt x="173" y="4"/>
                    <a:pt x="157" y="1"/>
                    <a:pt x="1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49"/>
            <p:cNvSpPr/>
            <p:nvPr/>
          </p:nvSpPr>
          <p:spPr>
            <a:xfrm>
              <a:off x="1453950" y="2845375"/>
              <a:ext cx="160600" cy="2032675"/>
            </a:xfrm>
            <a:custGeom>
              <a:avLst/>
              <a:gdLst/>
              <a:ahLst/>
              <a:cxnLst/>
              <a:rect l="l" t="t" r="r" b="b"/>
              <a:pathLst>
                <a:path w="6424" h="81307" extrusionOk="0">
                  <a:moveTo>
                    <a:pt x="133" y="1"/>
                  </a:moveTo>
                  <a:cubicBezTo>
                    <a:pt x="93" y="1"/>
                    <a:pt x="60" y="24"/>
                    <a:pt x="27" y="57"/>
                  </a:cubicBezTo>
                  <a:cubicBezTo>
                    <a:pt x="27" y="84"/>
                    <a:pt x="27" y="110"/>
                    <a:pt x="27" y="137"/>
                  </a:cubicBezTo>
                  <a:cubicBezTo>
                    <a:pt x="27" y="164"/>
                    <a:pt x="27" y="217"/>
                    <a:pt x="80" y="244"/>
                  </a:cubicBezTo>
                  <a:cubicBezTo>
                    <a:pt x="1820" y="1234"/>
                    <a:pt x="2971" y="3188"/>
                    <a:pt x="2944" y="5035"/>
                  </a:cubicBezTo>
                  <a:cubicBezTo>
                    <a:pt x="2944" y="5089"/>
                    <a:pt x="2971" y="5142"/>
                    <a:pt x="2998" y="5142"/>
                  </a:cubicBezTo>
                  <a:cubicBezTo>
                    <a:pt x="4952" y="6133"/>
                    <a:pt x="6156" y="8086"/>
                    <a:pt x="6156" y="10254"/>
                  </a:cubicBezTo>
                  <a:cubicBezTo>
                    <a:pt x="6156" y="12422"/>
                    <a:pt x="4952" y="14376"/>
                    <a:pt x="2998" y="15367"/>
                  </a:cubicBezTo>
                  <a:cubicBezTo>
                    <a:pt x="2971" y="15393"/>
                    <a:pt x="2944" y="15420"/>
                    <a:pt x="2944" y="15474"/>
                  </a:cubicBezTo>
                  <a:cubicBezTo>
                    <a:pt x="2998" y="17347"/>
                    <a:pt x="1847" y="19248"/>
                    <a:pt x="107" y="20265"/>
                  </a:cubicBezTo>
                  <a:cubicBezTo>
                    <a:pt x="54" y="20292"/>
                    <a:pt x="27" y="20318"/>
                    <a:pt x="27" y="20345"/>
                  </a:cubicBezTo>
                  <a:cubicBezTo>
                    <a:pt x="0" y="20425"/>
                    <a:pt x="27" y="20479"/>
                    <a:pt x="80" y="20506"/>
                  </a:cubicBezTo>
                  <a:cubicBezTo>
                    <a:pt x="1793" y="21496"/>
                    <a:pt x="2864" y="23289"/>
                    <a:pt x="2944" y="25297"/>
                  </a:cubicBezTo>
                  <a:cubicBezTo>
                    <a:pt x="2944" y="25350"/>
                    <a:pt x="2971" y="25404"/>
                    <a:pt x="2998" y="25404"/>
                  </a:cubicBezTo>
                  <a:cubicBezTo>
                    <a:pt x="4952" y="26394"/>
                    <a:pt x="6156" y="28348"/>
                    <a:pt x="6156" y="30516"/>
                  </a:cubicBezTo>
                  <a:cubicBezTo>
                    <a:pt x="6156" y="32684"/>
                    <a:pt x="4952" y="34665"/>
                    <a:pt x="2998" y="35628"/>
                  </a:cubicBezTo>
                  <a:cubicBezTo>
                    <a:pt x="2944" y="35655"/>
                    <a:pt x="2918" y="35709"/>
                    <a:pt x="2944" y="35762"/>
                  </a:cubicBezTo>
                  <a:cubicBezTo>
                    <a:pt x="3105" y="37823"/>
                    <a:pt x="1633" y="39643"/>
                    <a:pt x="107" y="40526"/>
                  </a:cubicBezTo>
                  <a:cubicBezTo>
                    <a:pt x="54" y="40553"/>
                    <a:pt x="27" y="40580"/>
                    <a:pt x="27" y="40633"/>
                  </a:cubicBezTo>
                  <a:cubicBezTo>
                    <a:pt x="0" y="40687"/>
                    <a:pt x="27" y="40741"/>
                    <a:pt x="80" y="40767"/>
                  </a:cubicBezTo>
                  <a:cubicBezTo>
                    <a:pt x="1820" y="41784"/>
                    <a:pt x="2944" y="43631"/>
                    <a:pt x="2944" y="45532"/>
                  </a:cubicBezTo>
                  <a:cubicBezTo>
                    <a:pt x="2944" y="45558"/>
                    <a:pt x="2944" y="45558"/>
                    <a:pt x="2944" y="45558"/>
                  </a:cubicBezTo>
                  <a:cubicBezTo>
                    <a:pt x="2918" y="45612"/>
                    <a:pt x="2971" y="45665"/>
                    <a:pt x="2998" y="45692"/>
                  </a:cubicBezTo>
                  <a:cubicBezTo>
                    <a:pt x="4952" y="46656"/>
                    <a:pt x="6156" y="48610"/>
                    <a:pt x="6156" y="50778"/>
                  </a:cubicBezTo>
                  <a:cubicBezTo>
                    <a:pt x="6156" y="52972"/>
                    <a:pt x="4952" y="54926"/>
                    <a:pt x="2998" y="55890"/>
                  </a:cubicBezTo>
                  <a:cubicBezTo>
                    <a:pt x="2971" y="55917"/>
                    <a:pt x="2944" y="55970"/>
                    <a:pt x="2944" y="55997"/>
                  </a:cubicBezTo>
                  <a:cubicBezTo>
                    <a:pt x="2891" y="58004"/>
                    <a:pt x="1820" y="59798"/>
                    <a:pt x="107" y="60815"/>
                  </a:cubicBezTo>
                  <a:cubicBezTo>
                    <a:pt x="54" y="60815"/>
                    <a:pt x="27" y="60841"/>
                    <a:pt x="27" y="60895"/>
                  </a:cubicBezTo>
                  <a:cubicBezTo>
                    <a:pt x="0" y="60949"/>
                    <a:pt x="27" y="61002"/>
                    <a:pt x="80" y="61029"/>
                  </a:cubicBezTo>
                  <a:cubicBezTo>
                    <a:pt x="1820" y="62046"/>
                    <a:pt x="2891" y="63839"/>
                    <a:pt x="2944" y="65847"/>
                  </a:cubicBezTo>
                  <a:cubicBezTo>
                    <a:pt x="2944" y="65873"/>
                    <a:pt x="2971" y="65927"/>
                    <a:pt x="2998" y="65954"/>
                  </a:cubicBezTo>
                  <a:cubicBezTo>
                    <a:pt x="4952" y="66917"/>
                    <a:pt x="6156" y="68871"/>
                    <a:pt x="6156" y="71066"/>
                  </a:cubicBezTo>
                  <a:cubicBezTo>
                    <a:pt x="6156" y="73234"/>
                    <a:pt x="4952" y="75188"/>
                    <a:pt x="2998" y="76151"/>
                  </a:cubicBezTo>
                  <a:cubicBezTo>
                    <a:pt x="2971" y="76178"/>
                    <a:pt x="2944" y="76232"/>
                    <a:pt x="2944" y="76285"/>
                  </a:cubicBezTo>
                  <a:cubicBezTo>
                    <a:pt x="2891" y="78266"/>
                    <a:pt x="1820" y="80059"/>
                    <a:pt x="80" y="81076"/>
                  </a:cubicBezTo>
                  <a:cubicBezTo>
                    <a:pt x="27" y="81103"/>
                    <a:pt x="0" y="81183"/>
                    <a:pt x="27" y="81237"/>
                  </a:cubicBezTo>
                  <a:cubicBezTo>
                    <a:pt x="61" y="81288"/>
                    <a:pt x="106" y="81306"/>
                    <a:pt x="147" y="81306"/>
                  </a:cubicBezTo>
                  <a:cubicBezTo>
                    <a:pt x="172" y="81306"/>
                    <a:pt x="195" y="81300"/>
                    <a:pt x="214" y="81290"/>
                  </a:cubicBezTo>
                  <a:cubicBezTo>
                    <a:pt x="2008" y="80247"/>
                    <a:pt x="3105" y="78400"/>
                    <a:pt x="3185" y="76366"/>
                  </a:cubicBezTo>
                  <a:cubicBezTo>
                    <a:pt x="5166" y="75322"/>
                    <a:pt x="6424" y="73288"/>
                    <a:pt x="6424" y="71066"/>
                  </a:cubicBezTo>
                  <a:cubicBezTo>
                    <a:pt x="6424" y="68818"/>
                    <a:pt x="5166" y="66783"/>
                    <a:pt x="3185" y="65766"/>
                  </a:cubicBezTo>
                  <a:cubicBezTo>
                    <a:pt x="3105" y="63759"/>
                    <a:pt x="2061" y="61992"/>
                    <a:pt x="375" y="60922"/>
                  </a:cubicBezTo>
                  <a:cubicBezTo>
                    <a:pt x="2061" y="59878"/>
                    <a:pt x="3105" y="58085"/>
                    <a:pt x="3185" y="56077"/>
                  </a:cubicBezTo>
                  <a:cubicBezTo>
                    <a:pt x="5166" y="55060"/>
                    <a:pt x="6424" y="53026"/>
                    <a:pt x="6424" y="50778"/>
                  </a:cubicBezTo>
                  <a:cubicBezTo>
                    <a:pt x="6424" y="48556"/>
                    <a:pt x="5193" y="46522"/>
                    <a:pt x="3185" y="45505"/>
                  </a:cubicBezTo>
                  <a:cubicBezTo>
                    <a:pt x="3159" y="43604"/>
                    <a:pt x="2088" y="41731"/>
                    <a:pt x="375" y="40660"/>
                  </a:cubicBezTo>
                  <a:cubicBezTo>
                    <a:pt x="1901" y="39697"/>
                    <a:pt x="3319" y="37877"/>
                    <a:pt x="3185" y="35816"/>
                  </a:cubicBezTo>
                  <a:cubicBezTo>
                    <a:pt x="5193" y="34799"/>
                    <a:pt x="6424" y="32764"/>
                    <a:pt x="6424" y="30516"/>
                  </a:cubicBezTo>
                  <a:cubicBezTo>
                    <a:pt x="6424" y="28268"/>
                    <a:pt x="5166" y="26260"/>
                    <a:pt x="3185" y="25216"/>
                  </a:cubicBezTo>
                  <a:cubicBezTo>
                    <a:pt x="3105" y="23236"/>
                    <a:pt x="2061" y="21442"/>
                    <a:pt x="375" y="20399"/>
                  </a:cubicBezTo>
                  <a:cubicBezTo>
                    <a:pt x="2088" y="19328"/>
                    <a:pt x="3185" y="17454"/>
                    <a:pt x="3185" y="15608"/>
                  </a:cubicBezTo>
                  <a:cubicBezTo>
                    <a:pt x="3185" y="15581"/>
                    <a:pt x="3185" y="15581"/>
                    <a:pt x="3185" y="15554"/>
                  </a:cubicBezTo>
                  <a:cubicBezTo>
                    <a:pt x="5193" y="14510"/>
                    <a:pt x="6424" y="12503"/>
                    <a:pt x="6424" y="10254"/>
                  </a:cubicBezTo>
                  <a:cubicBezTo>
                    <a:pt x="6424" y="8006"/>
                    <a:pt x="5193" y="5999"/>
                    <a:pt x="3185" y="4955"/>
                  </a:cubicBezTo>
                  <a:cubicBezTo>
                    <a:pt x="3185" y="3028"/>
                    <a:pt x="2008" y="1047"/>
                    <a:pt x="214" y="30"/>
                  </a:cubicBezTo>
                  <a:cubicBezTo>
                    <a:pt x="184" y="10"/>
                    <a:pt x="157" y="1"/>
                    <a:pt x="13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49"/>
            <p:cNvSpPr/>
            <p:nvPr/>
          </p:nvSpPr>
          <p:spPr>
            <a:xfrm>
              <a:off x="1300050" y="2593575"/>
              <a:ext cx="160600" cy="2032875"/>
            </a:xfrm>
            <a:custGeom>
              <a:avLst/>
              <a:gdLst/>
              <a:ahLst/>
              <a:cxnLst/>
              <a:rect l="l" t="t" r="r" b="b"/>
              <a:pathLst>
                <a:path w="6424" h="81315" extrusionOk="0">
                  <a:moveTo>
                    <a:pt x="167" y="1"/>
                  </a:moveTo>
                  <a:cubicBezTo>
                    <a:pt x="121" y="1"/>
                    <a:pt x="73" y="26"/>
                    <a:pt x="54" y="65"/>
                  </a:cubicBezTo>
                  <a:cubicBezTo>
                    <a:pt x="27" y="92"/>
                    <a:pt x="27" y="118"/>
                    <a:pt x="27" y="118"/>
                  </a:cubicBezTo>
                  <a:cubicBezTo>
                    <a:pt x="27" y="172"/>
                    <a:pt x="54" y="225"/>
                    <a:pt x="80" y="225"/>
                  </a:cubicBezTo>
                  <a:cubicBezTo>
                    <a:pt x="1820" y="1243"/>
                    <a:pt x="2971" y="3170"/>
                    <a:pt x="2944" y="5043"/>
                  </a:cubicBezTo>
                  <a:cubicBezTo>
                    <a:pt x="2944" y="5070"/>
                    <a:pt x="2971" y="5124"/>
                    <a:pt x="3025" y="5150"/>
                  </a:cubicBezTo>
                  <a:cubicBezTo>
                    <a:pt x="4952" y="6141"/>
                    <a:pt x="6183" y="8095"/>
                    <a:pt x="6183" y="10263"/>
                  </a:cubicBezTo>
                  <a:cubicBezTo>
                    <a:pt x="6183" y="12431"/>
                    <a:pt x="4952" y="14384"/>
                    <a:pt x="3025" y="15375"/>
                  </a:cubicBezTo>
                  <a:cubicBezTo>
                    <a:pt x="2971" y="15402"/>
                    <a:pt x="2944" y="15428"/>
                    <a:pt x="2944" y="15482"/>
                  </a:cubicBezTo>
                  <a:cubicBezTo>
                    <a:pt x="2998" y="17355"/>
                    <a:pt x="1847" y="19256"/>
                    <a:pt x="107" y="20273"/>
                  </a:cubicBezTo>
                  <a:cubicBezTo>
                    <a:pt x="80" y="20300"/>
                    <a:pt x="54" y="20326"/>
                    <a:pt x="27" y="20353"/>
                  </a:cubicBezTo>
                  <a:cubicBezTo>
                    <a:pt x="27" y="20407"/>
                    <a:pt x="27" y="20460"/>
                    <a:pt x="80" y="20514"/>
                  </a:cubicBezTo>
                  <a:cubicBezTo>
                    <a:pt x="1820" y="21504"/>
                    <a:pt x="2891" y="23297"/>
                    <a:pt x="2944" y="25305"/>
                  </a:cubicBezTo>
                  <a:cubicBezTo>
                    <a:pt x="2944" y="25358"/>
                    <a:pt x="2971" y="25385"/>
                    <a:pt x="3025" y="25412"/>
                  </a:cubicBezTo>
                  <a:cubicBezTo>
                    <a:pt x="4952" y="26402"/>
                    <a:pt x="6183" y="28356"/>
                    <a:pt x="6183" y="30524"/>
                  </a:cubicBezTo>
                  <a:cubicBezTo>
                    <a:pt x="6183" y="32692"/>
                    <a:pt x="4952" y="34646"/>
                    <a:pt x="3025" y="35636"/>
                  </a:cubicBezTo>
                  <a:cubicBezTo>
                    <a:pt x="2971" y="35663"/>
                    <a:pt x="2944" y="35717"/>
                    <a:pt x="2944" y="35770"/>
                  </a:cubicBezTo>
                  <a:cubicBezTo>
                    <a:pt x="3105" y="37831"/>
                    <a:pt x="1633" y="39651"/>
                    <a:pt x="107" y="40535"/>
                  </a:cubicBezTo>
                  <a:cubicBezTo>
                    <a:pt x="80" y="40561"/>
                    <a:pt x="54" y="40588"/>
                    <a:pt x="27" y="40615"/>
                  </a:cubicBezTo>
                  <a:cubicBezTo>
                    <a:pt x="27" y="40668"/>
                    <a:pt x="27" y="40749"/>
                    <a:pt x="80" y="40775"/>
                  </a:cubicBezTo>
                  <a:cubicBezTo>
                    <a:pt x="1820" y="41766"/>
                    <a:pt x="2944" y="43639"/>
                    <a:pt x="2944" y="45540"/>
                  </a:cubicBezTo>
                  <a:cubicBezTo>
                    <a:pt x="2944" y="45540"/>
                    <a:pt x="2944" y="45566"/>
                    <a:pt x="2944" y="45566"/>
                  </a:cubicBezTo>
                  <a:cubicBezTo>
                    <a:pt x="2944" y="45620"/>
                    <a:pt x="2971" y="45674"/>
                    <a:pt x="3025" y="45674"/>
                  </a:cubicBezTo>
                  <a:cubicBezTo>
                    <a:pt x="4952" y="46664"/>
                    <a:pt x="6183" y="48618"/>
                    <a:pt x="6183" y="50786"/>
                  </a:cubicBezTo>
                  <a:cubicBezTo>
                    <a:pt x="6183" y="52954"/>
                    <a:pt x="4952" y="54934"/>
                    <a:pt x="3025" y="55898"/>
                  </a:cubicBezTo>
                  <a:cubicBezTo>
                    <a:pt x="2971" y="55925"/>
                    <a:pt x="2944" y="55952"/>
                    <a:pt x="2944" y="56005"/>
                  </a:cubicBezTo>
                  <a:cubicBezTo>
                    <a:pt x="2891" y="58012"/>
                    <a:pt x="1847" y="59806"/>
                    <a:pt x="107" y="60796"/>
                  </a:cubicBezTo>
                  <a:cubicBezTo>
                    <a:pt x="80" y="60823"/>
                    <a:pt x="54" y="60850"/>
                    <a:pt x="27" y="60903"/>
                  </a:cubicBezTo>
                  <a:cubicBezTo>
                    <a:pt x="27" y="60957"/>
                    <a:pt x="27" y="61010"/>
                    <a:pt x="80" y="61037"/>
                  </a:cubicBezTo>
                  <a:cubicBezTo>
                    <a:pt x="1820" y="62054"/>
                    <a:pt x="2891" y="63847"/>
                    <a:pt x="2944" y="65828"/>
                  </a:cubicBezTo>
                  <a:cubicBezTo>
                    <a:pt x="2944" y="65882"/>
                    <a:pt x="2971" y="65935"/>
                    <a:pt x="3025" y="65962"/>
                  </a:cubicBezTo>
                  <a:cubicBezTo>
                    <a:pt x="4952" y="66925"/>
                    <a:pt x="6183" y="68879"/>
                    <a:pt x="6183" y="71047"/>
                  </a:cubicBezTo>
                  <a:cubicBezTo>
                    <a:pt x="6183" y="73242"/>
                    <a:pt x="4952" y="75196"/>
                    <a:pt x="3025" y="76160"/>
                  </a:cubicBezTo>
                  <a:cubicBezTo>
                    <a:pt x="2971" y="76186"/>
                    <a:pt x="2944" y="76240"/>
                    <a:pt x="2944" y="76267"/>
                  </a:cubicBezTo>
                  <a:cubicBezTo>
                    <a:pt x="2891" y="78274"/>
                    <a:pt x="1820" y="80067"/>
                    <a:pt x="80" y="81084"/>
                  </a:cubicBezTo>
                  <a:cubicBezTo>
                    <a:pt x="27" y="81111"/>
                    <a:pt x="0" y="81191"/>
                    <a:pt x="54" y="81245"/>
                  </a:cubicBezTo>
                  <a:cubicBezTo>
                    <a:pt x="71" y="81296"/>
                    <a:pt x="109" y="81315"/>
                    <a:pt x="149" y="81315"/>
                  </a:cubicBezTo>
                  <a:cubicBezTo>
                    <a:pt x="171" y="81315"/>
                    <a:pt x="195" y="81308"/>
                    <a:pt x="214" y="81299"/>
                  </a:cubicBezTo>
                  <a:cubicBezTo>
                    <a:pt x="2007" y="80255"/>
                    <a:pt x="3105" y="78408"/>
                    <a:pt x="3185" y="76347"/>
                  </a:cubicBezTo>
                  <a:cubicBezTo>
                    <a:pt x="5193" y="75330"/>
                    <a:pt x="6424" y="73296"/>
                    <a:pt x="6424" y="71047"/>
                  </a:cubicBezTo>
                  <a:cubicBezTo>
                    <a:pt x="6424" y="68826"/>
                    <a:pt x="5193" y="66792"/>
                    <a:pt x="3185" y="65748"/>
                  </a:cubicBezTo>
                  <a:cubicBezTo>
                    <a:pt x="3132" y="63767"/>
                    <a:pt x="2088" y="61974"/>
                    <a:pt x="402" y="60930"/>
                  </a:cubicBezTo>
                  <a:cubicBezTo>
                    <a:pt x="2088" y="59859"/>
                    <a:pt x="3132" y="58093"/>
                    <a:pt x="3185" y="56085"/>
                  </a:cubicBezTo>
                  <a:cubicBezTo>
                    <a:pt x="5193" y="55068"/>
                    <a:pt x="6424" y="53034"/>
                    <a:pt x="6424" y="50786"/>
                  </a:cubicBezTo>
                  <a:cubicBezTo>
                    <a:pt x="6424" y="48537"/>
                    <a:pt x="5193" y="46530"/>
                    <a:pt x="3185" y="45486"/>
                  </a:cubicBezTo>
                  <a:cubicBezTo>
                    <a:pt x="3185" y="43586"/>
                    <a:pt x="2088" y="41739"/>
                    <a:pt x="402" y="40668"/>
                  </a:cubicBezTo>
                  <a:cubicBezTo>
                    <a:pt x="1927" y="39705"/>
                    <a:pt x="3319" y="37885"/>
                    <a:pt x="3212" y="35824"/>
                  </a:cubicBezTo>
                  <a:cubicBezTo>
                    <a:pt x="5193" y="34780"/>
                    <a:pt x="6424" y="32772"/>
                    <a:pt x="6424" y="30524"/>
                  </a:cubicBezTo>
                  <a:cubicBezTo>
                    <a:pt x="6424" y="28276"/>
                    <a:pt x="5193" y="26268"/>
                    <a:pt x="3185" y="25225"/>
                  </a:cubicBezTo>
                  <a:cubicBezTo>
                    <a:pt x="3105" y="23244"/>
                    <a:pt x="2061" y="21451"/>
                    <a:pt x="402" y="20407"/>
                  </a:cubicBezTo>
                  <a:cubicBezTo>
                    <a:pt x="2088" y="19336"/>
                    <a:pt x="3185" y="17436"/>
                    <a:pt x="3185" y="15616"/>
                  </a:cubicBezTo>
                  <a:cubicBezTo>
                    <a:pt x="3185" y="15589"/>
                    <a:pt x="3185" y="15562"/>
                    <a:pt x="3185" y="15562"/>
                  </a:cubicBezTo>
                  <a:cubicBezTo>
                    <a:pt x="5193" y="14518"/>
                    <a:pt x="6424" y="12511"/>
                    <a:pt x="6424" y="10263"/>
                  </a:cubicBezTo>
                  <a:cubicBezTo>
                    <a:pt x="6424" y="8014"/>
                    <a:pt x="5193" y="6007"/>
                    <a:pt x="3185" y="4963"/>
                  </a:cubicBezTo>
                  <a:cubicBezTo>
                    <a:pt x="3185" y="3036"/>
                    <a:pt x="2007" y="1055"/>
                    <a:pt x="214" y="11"/>
                  </a:cubicBezTo>
                  <a:cubicBezTo>
                    <a:pt x="200" y="4"/>
                    <a:pt x="184" y="1"/>
                    <a:pt x="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49"/>
            <p:cNvSpPr/>
            <p:nvPr/>
          </p:nvSpPr>
          <p:spPr>
            <a:xfrm>
              <a:off x="1146800" y="2845375"/>
              <a:ext cx="159950" cy="2032675"/>
            </a:xfrm>
            <a:custGeom>
              <a:avLst/>
              <a:gdLst/>
              <a:ahLst/>
              <a:cxnLst/>
              <a:rect l="l" t="t" r="r" b="b"/>
              <a:pathLst>
                <a:path w="6398" h="81307" extrusionOk="0">
                  <a:moveTo>
                    <a:pt x="120" y="1"/>
                  </a:moveTo>
                  <a:cubicBezTo>
                    <a:pt x="81" y="1"/>
                    <a:pt x="44" y="24"/>
                    <a:pt x="28" y="57"/>
                  </a:cubicBezTo>
                  <a:cubicBezTo>
                    <a:pt x="28" y="84"/>
                    <a:pt x="1" y="110"/>
                    <a:pt x="1" y="137"/>
                  </a:cubicBezTo>
                  <a:cubicBezTo>
                    <a:pt x="1" y="164"/>
                    <a:pt x="28" y="217"/>
                    <a:pt x="81" y="244"/>
                  </a:cubicBezTo>
                  <a:cubicBezTo>
                    <a:pt x="1821" y="1234"/>
                    <a:pt x="2972" y="3162"/>
                    <a:pt x="2918" y="5035"/>
                  </a:cubicBezTo>
                  <a:cubicBezTo>
                    <a:pt x="2918" y="5089"/>
                    <a:pt x="2945" y="5142"/>
                    <a:pt x="2998" y="5142"/>
                  </a:cubicBezTo>
                  <a:cubicBezTo>
                    <a:pt x="4952" y="6133"/>
                    <a:pt x="6157" y="8086"/>
                    <a:pt x="6157" y="10254"/>
                  </a:cubicBezTo>
                  <a:cubicBezTo>
                    <a:pt x="6157" y="12422"/>
                    <a:pt x="4952" y="14376"/>
                    <a:pt x="2998" y="15367"/>
                  </a:cubicBezTo>
                  <a:cubicBezTo>
                    <a:pt x="2945" y="15393"/>
                    <a:pt x="2918" y="15420"/>
                    <a:pt x="2918" y="15474"/>
                  </a:cubicBezTo>
                  <a:cubicBezTo>
                    <a:pt x="2972" y="17321"/>
                    <a:pt x="1848" y="19248"/>
                    <a:pt x="81" y="20265"/>
                  </a:cubicBezTo>
                  <a:cubicBezTo>
                    <a:pt x="54" y="20292"/>
                    <a:pt x="28" y="20318"/>
                    <a:pt x="1" y="20345"/>
                  </a:cubicBezTo>
                  <a:cubicBezTo>
                    <a:pt x="1" y="20425"/>
                    <a:pt x="28" y="20479"/>
                    <a:pt x="81" y="20506"/>
                  </a:cubicBezTo>
                  <a:cubicBezTo>
                    <a:pt x="1794" y="21496"/>
                    <a:pt x="2865" y="23289"/>
                    <a:pt x="2918" y="25297"/>
                  </a:cubicBezTo>
                  <a:cubicBezTo>
                    <a:pt x="2918" y="25350"/>
                    <a:pt x="2945" y="25404"/>
                    <a:pt x="2998" y="25404"/>
                  </a:cubicBezTo>
                  <a:cubicBezTo>
                    <a:pt x="4952" y="26394"/>
                    <a:pt x="6157" y="28348"/>
                    <a:pt x="6157" y="30516"/>
                  </a:cubicBezTo>
                  <a:cubicBezTo>
                    <a:pt x="6157" y="32684"/>
                    <a:pt x="4952" y="34665"/>
                    <a:pt x="2998" y="35628"/>
                  </a:cubicBezTo>
                  <a:cubicBezTo>
                    <a:pt x="2945" y="35655"/>
                    <a:pt x="2918" y="35709"/>
                    <a:pt x="2918" y="35762"/>
                  </a:cubicBezTo>
                  <a:cubicBezTo>
                    <a:pt x="3079" y="37823"/>
                    <a:pt x="1633" y="39643"/>
                    <a:pt x="81" y="40526"/>
                  </a:cubicBezTo>
                  <a:cubicBezTo>
                    <a:pt x="54" y="40553"/>
                    <a:pt x="28" y="40580"/>
                    <a:pt x="1" y="40633"/>
                  </a:cubicBezTo>
                  <a:cubicBezTo>
                    <a:pt x="1" y="40687"/>
                    <a:pt x="28" y="40741"/>
                    <a:pt x="81" y="40767"/>
                  </a:cubicBezTo>
                  <a:cubicBezTo>
                    <a:pt x="1821" y="41784"/>
                    <a:pt x="2918" y="43631"/>
                    <a:pt x="2918" y="45532"/>
                  </a:cubicBezTo>
                  <a:cubicBezTo>
                    <a:pt x="2918" y="45532"/>
                    <a:pt x="2918" y="45558"/>
                    <a:pt x="2918" y="45558"/>
                  </a:cubicBezTo>
                  <a:cubicBezTo>
                    <a:pt x="2918" y="45612"/>
                    <a:pt x="2945" y="45665"/>
                    <a:pt x="2998" y="45692"/>
                  </a:cubicBezTo>
                  <a:cubicBezTo>
                    <a:pt x="4952" y="46656"/>
                    <a:pt x="6157" y="48610"/>
                    <a:pt x="6157" y="50778"/>
                  </a:cubicBezTo>
                  <a:cubicBezTo>
                    <a:pt x="6157" y="52972"/>
                    <a:pt x="4952" y="54926"/>
                    <a:pt x="2998" y="55890"/>
                  </a:cubicBezTo>
                  <a:cubicBezTo>
                    <a:pt x="2945" y="55917"/>
                    <a:pt x="2918" y="55970"/>
                    <a:pt x="2918" y="55997"/>
                  </a:cubicBezTo>
                  <a:cubicBezTo>
                    <a:pt x="2891" y="58004"/>
                    <a:pt x="1821" y="59798"/>
                    <a:pt x="81" y="60815"/>
                  </a:cubicBezTo>
                  <a:cubicBezTo>
                    <a:pt x="54" y="60815"/>
                    <a:pt x="28" y="60841"/>
                    <a:pt x="1" y="60895"/>
                  </a:cubicBezTo>
                  <a:cubicBezTo>
                    <a:pt x="1" y="60949"/>
                    <a:pt x="28" y="61002"/>
                    <a:pt x="81" y="61029"/>
                  </a:cubicBezTo>
                  <a:cubicBezTo>
                    <a:pt x="1821" y="62046"/>
                    <a:pt x="2891" y="63839"/>
                    <a:pt x="2918" y="65847"/>
                  </a:cubicBezTo>
                  <a:cubicBezTo>
                    <a:pt x="2918" y="65873"/>
                    <a:pt x="2945" y="65927"/>
                    <a:pt x="2998" y="65954"/>
                  </a:cubicBezTo>
                  <a:cubicBezTo>
                    <a:pt x="4952" y="66917"/>
                    <a:pt x="6157" y="68871"/>
                    <a:pt x="6157" y="71066"/>
                  </a:cubicBezTo>
                  <a:cubicBezTo>
                    <a:pt x="6157" y="73234"/>
                    <a:pt x="4952" y="75188"/>
                    <a:pt x="2998" y="76151"/>
                  </a:cubicBezTo>
                  <a:cubicBezTo>
                    <a:pt x="2945" y="76178"/>
                    <a:pt x="2918" y="76232"/>
                    <a:pt x="2918" y="76285"/>
                  </a:cubicBezTo>
                  <a:cubicBezTo>
                    <a:pt x="2891" y="78266"/>
                    <a:pt x="1821" y="80059"/>
                    <a:pt x="81" y="81076"/>
                  </a:cubicBezTo>
                  <a:cubicBezTo>
                    <a:pt x="28" y="81103"/>
                    <a:pt x="1" y="81183"/>
                    <a:pt x="28" y="81237"/>
                  </a:cubicBezTo>
                  <a:cubicBezTo>
                    <a:pt x="44" y="81288"/>
                    <a:pt x="83" y="81306"/>
                    <a:pt x="129" y="81306"/>
                  </a:cubicBezTo>
                  <a:cubicBezTo>
                    <a:pt x="156" y="81306"/>
                    <a:pt x="185" y="81300"/>
                    <a:pt x="215" y="81290"/>
                  </a:cubicBezTo>
                  <a:cubicBezTo>
                    <a:pt x="1981" y="80247"/>
                    <a:pt x="3106" y="78400"/>
                    <a:pt x="3186" y="76366"/>
                  </a:cubicBezTo>
                  <a:cubicBezTo>
                    <a:pt x="5167" y="75322"/>
                    <a:pt x="6398" y="73288"/>
                    <a:pt x="6398" y="71066"/>
                  </a:cubicBezTo>
                  <a:cubicBezTo>
                    <a:pt x="6398" y="68818"/>
                    <a:pt x="5167" y="66783"/>
                    <a:pt x="3186" y="65766"/>
                  </a:cubicBezTo>
                  <a:cubicBezTo>
                    <a:pt x="3106" y="63759"/>
                    <a:pt x="2062" y="61992"/>
                    <a:pt x="375" y="60922"/>
                  </a:cubicBezTo>
                  <a:cubicBezTo>
                    <a:pt x="2062" y="59878"/>
                    <a:pt x="3106" y="58085"/>
                    <a:pt x="3186" y="56077"/>
                  </a:cubicBezTo>
                  <a:cubicBezTo>
                    <a:pt x="5167" y="55060"/>
                    <a:pt x="6398" y="53026"/>
                    <a:pt x="6398" y="50778"/>
                  </a:cubicBezTo>
                  <a:cubicBezTo>
                    <a:pt x="6398" y="48556"/>
                    <a:pt x="5167" y="46522"/>
                    <a:pt x="3186" y="45505"/>
                  </a:cubicBezTo>
                  <a:cubicBezTo>
                    <a:pt x="3159" y="43604"/>
                    <a:pt x="2088" y="41731"/>
                    <a:pt x="375" y="40660"/>
                  </a:cubicBezTo>
                  <a:cubicBezTo>
                    <a:pt x="1901" y="39697"/>
                    <a:pt x="3293" y="37877"/>
                    <a:pt x="3186" y="35816"/>
                  </a:cubicBezTo>
                  <a:cubicBezTo>
                    <a:pt x="5167" y="34799"/>
                    <a:pt x="6398" y="32764"/>
                    <a:pt x="6398" y="30516"/>
                  </a:cubicBezTo>
                  <a:cubicBezTo>
                    <a:pt x="6398" y="28268"/>
                    <a:pt x="5167" y="26260"/>
                    <a:pt x="3186" y="25216"/>
                  </a:cubicBezTo>
                  <a:cubicBezTo>
                    <a:pt x="3079" y="23236"/>
                    <a:pt x="2062" y="21442"/>
                    <a:pt x="375" y="20399"/>
                  </a:cubicBezTo>
                  <a:cubicBezTo>
                    <a:pt x="2088" y="19328"/>
                    <a:pt x="3186" y="17401"/>
                    <a:pt x="3186" y="15554"/>
                  </a:cubicBezTo>
                  <a:cubicBezTo>
                    <a:pt x="5167" y="14510"/>
                    <a:pt x="6398" y="12503"/>
                    <a:pt x="6398" y="10254"/>
                  </a:cubicBezTo>
                  <a:cubicBezTo>
                    <a:pt x="6398" y="8006"/>
                    <a:pt x="5167" y="5999"/>
                    <a:pt x="3186" y="4955"/>
                  </a:cubicBezTo>
                  <a:cubicBezTo>
                    <a:pt x="3186" y="3028"/>
                    <a:pt x="1981" y="1047"/>
                    <a:pt x="188" y="30"/>
                  </a:cubicBezTo>
                  <a:cubicBezTo>
                    <a:pt x="168" y="10"/>
                    <a:pt x="143" y="1"/>
                    <a:pt x="1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49"/>
            <p:cNvSpPr/>
            <p:nvPr/>
          </p:nvSpPr>
          <p:spPr>
            <a:xfrm>
              <a:off x="992900" y="2593575"/>
              <a:ext cx="160625" cy="2032875"/>
            </a:xfrm>
            <a:custGeom>
              <a:avLst/>
              <a:gdLst/>
              <a:ahLst/>
              <a:cxnLst/>
              <a:rect l="l" t="t" r="r" b="b"/>
              <a:pathLst>
                <a:path w="6425" h="81315" extrusionOk="0">
                  <a:moveTo>
                    <a:pt x="167" y="1"/>
                  </a:moveTo>
                  <a:cubicBezTo>
                    <a:pt x="120" y="1"/>
                    <a:pt x="67" y="26"/>
                    <a:pt x="27" y="65"/>
                  </a:cubicBezTo>
                  <a:cubicBezTo>
                    <a:pt x="27" y="92"/>
                    <a:pt x="27" y="118"/>
                    <a:pt x="27" y="118"/>
                  </a:cubicBezTo>
                  <a:cubicBezTo>
                    <a:pt x="27" y="172"/>
                    <a:pt x="54" y="225"/>
                    <a:pt x="81" y="225"/>
                  </a:cubicBezTo>
                  <a:cubicBezTo>
                    <a:pt x="1821" y="1243"/>
                    <a:pt x="2972" y="3170"/>
                    <a:pt x="2945" y="5043"/>
                  </a:cubicBezTo>
                  <a:cubicBezTo>
                    <a:pt x="2945" y="5070"/>
                    <a:pt x="2972" y="5124"/>
                    <a:pt x="2998" y="5150"/>
                  </a:cubicBezTo>
                  <a:cubicBezTo>
                    <a:pt x="4952" y="6141"/>
                    <a:pt x="6157" y="8095"/>
                    <a:pt x="6157" y="10263"/>
                  </a:cubicBezTo>
                  <a:cubicBezTo>
                    <a:pt x="6157" y="12431"/>
                    <a:pt x="4952" y="14384"/>
                    <a:pt x="2998" y="15375"/>
                  </a:cubicBezTo>
                  <a:cubicBezTo>
                    <a:pt x="2972" y="15402"/>
                    <a:pt x="2945" y="15428"/>
                    <a:pt x="2945" y="15482"/>
                  </a:cubicBezTo>
                  <a:cubicBezTo>
                    <a:pt x="2998" y="17329"/>
                    <a:pt x="1847" y="19256"/>
                    <a:pt x="108" y="20273"/>
                  </a:cubicBezTo>
                  <a:cubicBezTo>
                    <a:pt x="54" y="20300"/>
                    <a:pt x="27" y="20326"/>
                    <a:pt x="27" y="20353"/>
                  </a:cubicBezTo>
                  <a:cubicBezTo>
                    <a:pt x="1" y="20407"/>
                    <a:pt x="27" y="20460"/>
                    <a:pt x="81" y="20514"/>
                  </a:cubicBezTo>
                  <a:cubicBezTo>
                    <a:pt x="1794" y="21504"/>
                    <a:pt x="2865" y="23297"/>
                    <a:pt x="2945" y="25305"/>
                  </a:cubicBezTo>
                  <a:cubicBezTo>
                    <a:pt x="2945" y="25358"/>
                    <a:pt x="2972" y="25385"/>
                    <a:pt x="2998" y="25412"/>
                  </a:cubicBezTo>
                  <a:cubicBezTo>
                    <a:pt x="4952" y="26402"/>
                    <a:pt x="6157" y="28356"/>
                    <a:pt x="6157" y="30524"/>
                  </a:cubicBezTo>
                  <a:cubicBezTo>
                    <a:pt x="6157" y="32692"/>
                    <a:pt x="4952" y="34646"/>
                    <a:pt x="2998" y="35636"/>
                  </a:cubicBezTo>
                  <a:cubicBezTo>
                    <a:pt x="2972" y="35663"/>
                    <a:pt x="2945" y="35717"/>
                    <a:pt x="2945" y="35770"/>
                  </a:cubicBezTo>
                  <a:cubicBezTo>
                    <a:pt x="3105" y="37831"/>
                    <a:pt x="1633" y="39651"/>
                    <a:pt x="108" y="40535"/>
                  </a:cubicBezTo>
                  <a:cubicBezTo>
                    <a:pt x="54" y="40561"/>
                    <a:pt x="27" y="40588"/>
                    <a:pt x="27" y="40615"/>
                  </a:cubicBezTo>
                  <a:cubicBezTo>
                    <a:pt x="1" y="40668"/>
                    <a:pt x="27" y="40749"/>
                    <a:pt x="81" y="40775"/>
                  </a:cubicBezTo>
                  <a:cubicBezTo>
                    <a:pt x="1821" y="41766"/>
                    <a:pt x="2945" y="43639"/>
                    <a:pt x="2945" y="45540"/>
                  </a:cubicBezTo>
                  <a:cubicBezTo>
                    <a:pt x="2945" y="45540"/>
                    <a:pt x="2945" y="45566"/>
                    <a:pt x="2945" y="45566"/>
                  </a:cubicBezTo>
                  <a:cubicBezTo>
                    <a:pt x="2918" y="45620"/>
                    <a:pt x="2972" y="45674"/>
                    <a:pt x="2998" y="45674"/>
                  </a:cubicBezTo>
                  <a:cubicBezTo>
                    <a:pt x="4952" y="46664"/>
                    <a:pt x="6157" y="48618"/>
                    <a:pt x="6157" y="50786"/>
                  </a:cubicBezTo>
                  <a:cubicBezTo>
                    <a:pt x="6157" y="52954"/>
                    <a:pt x="4952" y="54934"/>
                    <a:pt x="2998" y="55898"/>
                  </a:cubicBezTo>
                  <a:cubicBezTo>
                    <a:pt x="2972" y="55925"/>
                    <a:pt x="2945" y="55952"/>
                    <a:pt x="2945" y="56005"/>
                  </a:cubicBezTo>
                  <a:cubicBezTo>
                    <a:pt x="2891" y="58012"/>
                    <a:pt x="1821" y="59806"/>
                    <a:pt x="108" y="60796"/>
                  </a:cubicBezTo>
                  <a:cubicBezTo>
                    <a:pt x="54" y="60823"/>
                    <a:pt x="27" y="60850"/>
                    <a:pt x="27" y="60903"/>
                  </a:cubicBezTo>
                  <a:cubicBezTo>
                    <a:pt x="1" y="60957"/>
                    <a:pt x="27" y="61010"/>
                    <a:pt x="81" y="61037"/>
                  </a:cubicBezTo>
                  <a:cubicBezTo>
                    <a:pt x="1821" y="62054"/>
                    <a:pt x="2891" y="63847"/>
                    <a:pt x="2945" y="65828"/>
                  </a:cubicBezTo>
                  <a:cubicBezTo>
                    <a:pt x="2945" y="65882"/>
                    <a:pt x="2972" y="65935"/>
                    <a:pt x="2998" y="65962"/>
                  </a:cubicBezTo>
                  <a:cubicBezTo>
                    <a:pt x="4952" y="66925"/>
                    <a:pt x="6157" y="68879"/>
                    <a:pt x="6157" y="71047"/>
                  </a:cubicBezTo>
                  <a:cubicBezTo>
                    <a:pt x="6157" y="73242"/>
                    <a:pt x="4952" y="75196"/>
                    <a:pt x="2998" y="76160"/>
                  </a:cubicBezTo>
                  <a:cubicBezTo>
                    <a:pt x="2972" y="76186"/>
                    <a:pt x="2945" y="76240"/>
                    <a:pt x="2945" y="76267"/>
                  </a:cubicBezTo>
                  <a:cubicBezTo>
                    <a:pt x="2891" y="78274"/>
                    <a:pt x="1821" y="80067"/>
                    <a:pt x="81" y="81084"/>
                  </a:cubicBezTo>
                  <a:cubicBezTo>
                    <a:pt x="27" y="81111"/>
                    <a:pt x="1" y="81191"/>
                    <a:pt x="27" y="81245"/>
                  </a:cubicBezTo>
                  <a:cubicBezTo>
                    <a:pt x="61" y="81296"/>
                    <a:pt x="106" y="81315"/>
                    <a:pt x="148" y="81315"/>
                  </a:cubicBezTo>
                  <a:cubicBezTo>
                    <a:pt x="172" y="81315"/>
                    <a:pt x="195" y="81308"/>
                    <a:pt x="215" y="81299"/>
                  </a:cubicBezTo>
                  <a:cubicBezTo>
                    <a:pt x="2008" y="80255"/>
                    <a:pt x="3105" y="78408"/>
                    <a:pt x="3186" y="76347"/>
                  </a:cubicBezTo>
                  <a:cubicBezTo>
                    <a:pt x="5193" y="75330"/>
                    <a:pt x="6424" y="73296"/>
                    <a:pt x="6424" y="71047"/>
                  </a:cubicBezTo>
                  <a:cubicBezTo>
                    <a:pt x="6424" y="68826"/>
                    <a:pt x="5193" y="66792"/>
                    <a:pt x="3186" y="65748"/>
                  </a:cubicBezTo>
                  <a:cubicBezTo>
                    <a:pt x="3105" y="63767"/>
                    <a:pt x="2088" y="61974"/>
                    <a:pt x="402" y="60930"/>
                  </a:cubicBezTo>
                  <a:cubicBezTo>
                    <a:pt x="2088" y="59859"/>
                    <a:pt x="3105" y="58093"/>
                    <a:pt x="3186" y="56085"/>
                  </a:cubicBezTo>
                  <a:cubicBezTo>
                    <a:pt x="5193" y="55068"/>
                    <a:pt x="6424" y="53034"/>
                    <a:pt x="6424" y="50786"/>
                  </a:cubicBezTo>
                  <a:cubicBezTo>
                    <a:pt x="6424" y="48537"/>
                    <a:pt x="5193" y="46530"/>
                    <a:pt x="3186" y="45486"/>
                  </a:cubicBezTo>
                  <a:cubicBezTo>
                    <a:pt x="3159" y="43586"/>
                    <a:pt x="2088" y="41739"/>
                    <a:pt x="402" y="40668"/>
                  </a:cubicBezTo>
                  <a:cubicBezTo>
                    <a:pt x="1901" y="39705"/>
                    <a:pt x="3320" y="37885"/>
                    <a:pt x="3186" y="35824"/>
                  </a:cubicBezTo>
                  <a:cubicBezTo>
                    <a:pt x="5193" y="34780"/>
                    <a:pt x="6424" y="32772"/>
                    <a:pt x="6424" y="30524"/>
                  </a:cubicBezTo>
                  <a:cubicBezTo>
                    <a:pt x="6424" y="28276"/>
                    <a:pt x="5193" y="26268"/>
                    <a:pt x="3186" y="25225"/>
                  </a:cubicBezTo>
                  <a:cubicBezTo>
                    <a:pt x="3105" y="23244"/>
                    <a:pt x="2062" y="21451"/>
                    <a:pt x="402" y="20407"/>
                  </a:cubicBezTo>
                  <a:cubicBezTo>
                    <a:pt x="2088" y="19336"/>
                    <a:pt x="3186" y="17436"/>
                    <a:pt x="3186" y="15616"/>
                  </a:cubicBezTo>
                  <a:cubicBezTo>
                    <a:pt x="3186" y="15589"/>
                    <a:pt x="3186" y="15562"/>
                    <a:pt x="3186" y="15562"/>
                  </a:cubicBezTo>
                  <a:cubicBezTo>
                    <a:pt x="5193" y="14518"/>
                    <a:pt x="6424" y="12511"/>
                    <a:pt x="6424" y="10263"/>
                  </a:cubicBezTo>
                  <a:cubicBezTo>
                    <a:pt x="6424" y="8014"/>
                    <a:pt x="5193" y="6007"/>
                    <a:pt x="3186" y="4963"/>
                  </a:cubicBezTo>
                  <a:cubicBezTo>
                    <a:pt x="3186" y="3036"/>
                    <a:pt x="2008" y="1055"/>
                    <a:pt x="215" y="11"/>
                  </a:cubicBezTo>
                  <a:cubicBezTo>
                    <a:pt x="200" y="4"/>
                    <a:pt x="184" y="1"/>
                    <a:pt x="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49"/>
            <p:cNvSpPr/>
            <p:nvPr/>
          </p:nvSpPr>
          <p:spPr>
            <a:xfrm>
              <a:off x="839675" y="2845375"/>
              <a:ext cx="159950" cy="2032675"/>
            </a:xfrm>
            <a:custGeom>
              <a:avLst/>
              <a:gdLst/>
              <a:ahLst/>
              <a:cxnLst/>
              <a:rect l="l" t="t" r="r" b="b"/>
              <a:pathLst>
                <a:path w="6398" h="81307" extrusionOk="0">
                  <a:moveTo>
                    <a:pt x="119" y="1"/>
                  </a:moveTo>
                  <a:cubicBezTo>
                    <a:pt x="81" y="1"/>
                    <a:pt x="44" y="24"/>
                    <a:pt x="27" y="57"/>
                  </a:cubicBezTo>
                  <a:cubicBezTo>
                    <a:pt x="0" y="84"/>
                    <a:pt x="0" y="110"/>
                    <a:pt x="0" y="137"/>
                  </a:cubicBezTo>
                  <a:cubicBezTo>
                    <a:pt x="0" y="164"/>
                    <a:pt x="27" y="217"/>
                    <a:pt x="54" y="244"/>
                  </a:cubicBezTo>
                  <a:cubicBezTo>
                    <a:pt x="1794" y="1234"/>
                    <a:pt x="2971" y="3162"/>
                    <a:pt x="2918" y="5035"/>
                  </a:cubicBezTo>
                  <a:cubicBezTo>
                    <a:pt x="2918" y="5089"/>
                    <a:pt x="2945" y="5142"/>
                    <a:pt x="2998" y="5142"/>
                  </a:cubicBezTo>
                  <a:cubicBezTo>
                    <a:pt x="4925" y="6133"/>
                    <a:pt x="6156" y="8086"/>
                    <a:pt x="6156" y="10254"/>
                  </a:cubicBezTo>
                  <a:cubicBezTo>
                    <a:pt x="6156" y="12422"/>
                    <a:pt x="4925" y="14376"/>
                    <a:pt x="2998" y="15367"/>
                  </a:cubicBezTo>
                  <a:cubicBezTo>
                    <a:pt x="2945" y="15393"/>
                    <a:pt x="2918" y="15420"/>
                    <a:pt x="2918" y="15474"/>
                  </a:cubicBezTo>
                  <a:cubicBezTo>
                    <a:pt x="2971" y="17321"/>
                    <a:pt x="1847" y="19248"/>
                    <a:pt x="81" y="20265"/>
                  </a:cubicBezTo>
                  <a:cubicBezTo>
                    <a:pt x="54" y="20292"/>
                    <a:pt x="27" y="20318"/>
                    <a:pt x="0" y="20345"/>
                  </a:cubicBezTo>
                  <a:cubicBezTo>
                    <a:pt x="0" y="20425"/>
                    <a:pt x="27" y="20479"/>
                    <a:pt x="54" y="20506"/>
                  </a:cubicBezTo>
                  <a:cubicBezTo>
                    <a:pt x="1794" y="21496"/>
                    <a:pt x="2864" y="23289"/>
                    <a:pt x="2918" y="25297"/>
                  </a:cubicBezTo>
                  <a:cubicBezTo>
                    <a:pt x="2918" y="25350"/>
                    <a:pt x="2945" y="25404"/>
                    <a:pt x="2998" y="25404"/>
                  </a:cubicBezTo>
                  <a:cubicBezTo>
                    <a:pt x="4925" y="26394"/>
                    <a:pt x="6156" y="28348"/>
                    <a:pt x="6156" y="30516"/>
                  </a:cubicBezTo>
                  <a:cubicBezTo>
                    <a:pt x="6156" y="32684"/>
                    <a:pt x="4925" y="34665"/>
                    <a:pt x="2998" y="35628"/>
                  </a:cubicBezTo>
                  <a:cubicBezTo>
                    <a:pt x="2945" y="35655"/>
                    <a:pt x="2918" y="35709"/>
                    <a:pt x="2918" y="35762"/>
                  </a:cubicBezTo>
                  <a:cubicBezTo>
                    <a:pt x="3078" y="37823"/>
                    <a:pt x="1606" y="39643"/>
                    <a:pt x="81" y="40526"/>
                  </a:cubicBezTo>
                  <a:cubicBezTo>
                    <a:pt x="54" y="40553"/>
                    <a:pt x="27" y="40580"/>
                    <a:pt x="0" y="40633"/>
                  </a:cubicBezTo>
                  <a:cubicBezTo>
                    <a:pt x="0" y="40687"/>
                    <a:pt x="27" y="40741"/>
                    <a:pt x="54" y="40767"/>
                  </a:cubicBezTo>
                  <a:cubicBezTo>
                    <a:pt x="1794" y="41784"/>
                    <a:pt x="2918" y="43631"/>
                    <a:pt x="2918" y="45532"/>
                  </a:cubicBezTo>
                  <a:cubicBezTo>
                    <a:pt x="2918" y="45558"/>
                    <a:pt x="2918" y="45558"/>
                    <a:pt x="2918" y="45558"/>
                  </a:cubicBezTo>
                  <a:cubicBezTo>
                    <a:pt x="2918" y="45612"/>
                    <a:pt x="2945" y="45665"/>
                    <a:pt x="2998" y="45692"/>
                  </a:cubicBezTo>
                  <a:cubicBezTo>
                    <a:pt x="4925" y="46656"/>
                    <a:pt x="6156" y="48610"/>
                    <a:pt x="6156" y="50778"/>
                  </a:cubicBezTo>
                  <a:cubicBezTo>
                    <a:pt x="6156" y="52972"/>
                    <a:pt x="4925" y="54926"/>
                    <a:pt x="2998" y="55890"/>
                  </a:cubicBezTo>
                  <a:cubicBezTo>
                    <a:pt x="2945" y="55917"/>
                    <a:pt x="2918" y="55970"/>
                    <a:pt x="2918" y="55997"/>
                  </a:cubicBezTo>
                  <a:cubicBezTo>
                    <a:pt x="2864" y="58004"/>
                    <a:pt x="1820" y="59798"/>
                    <a:pt x="81" y="60815"/>
                  </a:cubicBezTo>
                  <a:cubicBezTo>
                    <a:pt x="54" y="60815"/>
                    <a:pt x="27" y="60841"/>
                    <a:pt x="0" y="60895"/>
                  </a:cubicBezTo>
                  <a:cubicBezTo>
                    <a:pt x="0" y="60949"/>
                    <a:pt x="27" y="61002"/>
                    <a:pt x="54" y="61029"/>
                  </a:cubicBezTo>
                  <a:cubicBezTo>
                    <a:pt x="1794" y="62046"/>
                    <a:pt x="2864" y="63839"/>
                    <a:pt x="2918" y="65847"/>
                  </a:cubicBezTo>
                  <a:cubicBezTo>
                    <a:pt x="2918" y="65873"/>
                    <a:pt x="2945" y="65927"/>
                    <a:pt x="2998" y="65954"/>
                  </a:cubicBezTo>
                  <a:cubicBezTo>
                    <a:pt x="4925" y="66917"/>
                    <a:pt x="6156" y="68871"/>
                    <a:pt x="6156" y="71066"/>
                  </a:cubicBezTo>
                  <a:cubicBezTo>
                    <a:pt x="6156" y="73234"/>
                    <a:pt x="4925" y="75188"/>
                    <a:pt x="2998" y="76151"/>
                  </a:cubicBezTo>
                  <a:cubicBezTo>
                    <a:pt x="2945" y="76178"/>
                    <a:pt x="2918" y="76232"/>
                    <a:pt x="2918" y="76285"/>
                  </a:cubicBezTo>
                  <a:cubicBezTo>
                    <a:pt x="2864" y="78266"/>
                    <a:pt x="1794" y="80059"/>
                    <a:pt x="81" y="81076"/>
                  </a:cubicBezTo>
                  <a:cubicBezTo>
                    <a:pt x="0" y="81103"/>
                    <a:pt x="0" y="81183"/>
                    <a:pt x="27" y="81237"/>
                  </a:cubicBezTo>
                  <a:cubicBezTo>
                    <a:pt x="44" y="81288"/>
                    <a:pt x="83" y="81306"/>
                    <a:pt x="122" y="81306"/>
                  </a:cubicBezTo>
                  <a:cubicBezTo>
                    <a:pt x="145" y="81306"/>
                    <a:pt x="168" y="81300"/>
                    <a:pt x="188" y="81290"/>
                  </a:cubicBezTo>
                  <a:cubicBezTo>
                    <a:pt x="1981" y="80247"/>
                    <a:pt x="3105" y="78400"/>
                    <a:pt x="3159" y="76366"/>
                  </a:cubicBezTo>
                  <a:cubicBezTo>
                    <a:pt x="5166" y="75322"/>
                    <a:pt x="6397" y="73288"/>
                    <a:pt x="6397" y="71066"/>
                  </a:cubicBezTo>
                  <a:cubicBezTo>
                    <a:pt x="6397" y="68818"/>
                    <a:pt x="5166" y="66783"/>
                    <a:pt x="3159" y="65766"/>
                  </a:cubicBezTo>
                  <a:cubicBezTo>
                    <a:pt x="3105" y="63759"/>
                    <a:pt x="2061" y="61992"/>
                    <a:pt x="375" y="60922"/>
                  </a:cubicBezTo>
                  <a:cubicBezTo>
                    <a:pt x="2061" y="59878"/>
                    <a:pt x="3105" y="58085"/>
                    <a:pt x="3159" y="56077"/>
                  </a:cubicBezTo>
                  <a:cubicBezTo>
                    <a:pt x="5166" y="55060"/>
                    <a:pt x="6397" y="53026"/>
                    <a:pt x="6397" y="50778"/>
                  </a:cubicBezTo>
                  <a:cubicBezTo>
                    <a:pt x="6397" y="48556"/>
                    <a:pt x="5166" y="46522"/>
                    <a:pt x="3159" y="45505"/>
                  </a:cubicBezTo>
                  <a:cubicBezTo>
                    <a:pt x="3159" y="43604"/>
                    <a:pt x="2061" y="41731"/>
                    <a:pt x="375" y="40660"/>
                  </a:cubicBezTo>
                  <a:cubicBezTo>
                    <a:pt x="1901" y="39697"/>
                    <a:pt x="3292" y="37877"/>
                    <a:pt x="3185" y="35816"/>
                  </a:cubicBezTo>
                  <a:cubicBezTo>
                    <a:pt x="5166" y="34799"/>
                    <a:pt x="6397" y="32764"/>
                    <a:pt x="6397" y="30516"/>
                  </a:cubicBezTo>
                  <a:cubicBezTo>
                    <a:pt x="6397" y="28268"/>
                    <a:pt x="5166" y="26260"/>
                    <a:pt x="3159" y="25216"/>
                  </a:cubicBezTo>
                  <a:cubicBezTo>
                    <a:pt x="3078" y="23236"/>
                    <a:pt x="2035" y="21442"/>
                    <a:pt x="375" y="20399"/>
                  </a:cubicBezTo>
                  <a:cubicBezTo>
                    <a:pt x="2061" y="19328"/>
                    <a:pt x="3159" y="17454"/>
                    <a:pt x="3159" y="15608"/>
                  </a:cubicBezTo>
                  <a:cubicBezTo>
                    <a:pt x="3159" y="15581"/>
                    <a:pt x="3159" y="15581"/>
                    <a:pt x="3159" y="15554"/>
                  </a:cubicBezTo>
                  <a:cubicBezTo>
                    <a:pt x="5166" y="14510"/>
                    <a:pt x="6397" y="12503"/>
                    <a:pt x="6397" y="10254"/>
                  </a:cubicBezTo>
                  <a:cubicBezTo>
                    <a:pt x="6397" y="8006"/>
                    <a:pt x="5166" y="5999"/>
                    <a:pt x="3159" y="4955"/>
                  </a:cubicBezTo>
                  <a:cubicBezTo>
                    <a:pt x="3159" y="3028"/>
                    <a:pt x="1981" y="1047"/>
                    <a:pt x="188" y="30"/>
                  </a:cubicBezTo>
                  <a:cubicBezTo>
                    <a:pt x="167" y="10"/>
                    <a:pt x="143" y="1"/>
                    <a:pt x="1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49"/>
            <p:cNvSpPr/>
            <p:nvPr/>
          </p:nvSpPr>
          <p:spPr>
            <a:xfrm>
              <a:off x="685775" y="2593575"/>
              <a:ext cx="159950" cy="2032875"/>
            </a:xfrm>
            <a:custGeom>
              <a:avLst/>
              <a:gdLst/>
              <a:ahLst/>
              <a:cxnLst/>
              <a:rect l="l" t="t" r="r" b="b"/>
              <a:pathLst>
                <a:path w="6398" h="81315" extrusionOk="0">
                  <a:moveTo>
                    <a:pt x="140" y="1"/>
                  </a:moveTo>
                  <a:cubicBezTo>
                    <a:pt x="95" y="1"/>
                    <a:pt x="47" y="26"/>
                    <a:pt x="27" y="65"/>
                  </a:cubicBezTo>
                  <a:cubicBezTo>
                    <a:pt x="27" y="92"/>
                    <a:pt x="0" y="118"/>
                    <a:pt x="0" y="118"/>
                  </a:cubicBezTo>
                  <a:cubicBezTo>
                    <a:pt x="0" y="172"/>
                    <a:pt x="27" y="225"/>
                    <a:pt x="81" y="225"/>
                  </a:cubicBezTo>
                  <a:cubicBezTo>
                    <a:pt x="1820" y="1243"/>
                    <a:pt x="2944" y="3170"/>
                    <a:pt x="2918" y="5043"/>
                  </a:cubicBezTo>
                  <a:cubicBezTo>
                    <a:pt x="2918" y="5070"/>
                    <a:pt x="2944" y="5124"/>
                    <a:pt x="2998" y="5150"/>
                  </a:cubicBezTo>
                  <a:cubicBezTo>
                    <a:pt x="4952" y="6141"/>
                    <a:pt x="6156" y="8095"/>
                    <a:pt x="6156" y="10263"/>
                  </a:cubicBezTo>
                  <a:cubicBezTo>
                    <a:pt x="6156" y="12431"/>
                    <a:pt x="4952" y="14384"/>
                    <a:pt x="2998" y="15375"/>
                  </a:cubicBezTo>
                  <a:cubicBezTo>
                    <a:pt x="2944" y="15402"/>
                    <a:pt x="2918" y="15428"/>
                    <a:pt x="2918" y="15482"/>
                  </a:cubicBezTo>
                  <a:cubicBezTo>
                    <a:pt x="2998" y="17329"/>
                    <a:pt x="1847" y="19256"/>
                    <a:pt x="81" y="20273"/>
                  </a:cubicBezTo>
                  <a:cubicBezTo>
                    <a:pt x="54" y="20300"/>
                    <a:pt x="27" y="20326"/>
                    <a:pt x="27" y="20353"/>
                  </a:cubicBezTo>
                  <a:cubicBezTo>
                    <a:pt x="0" y="20407"/>
                    <a:pt x="27" y="20460"/>
                    <a:pt x="81" y="20514"/>
                  </a:cubicBezTo>
                  <a:cubicBezTo>
                    <a:pt x="1794" y="21504"/>
                    <a:pt x="2864" y="23297"/>
                    <a:pt x="2918" y="25305"/>
                  </a:cubicBezTo>
                  <a:cubicBezTo>
                    <a:pt x="2918" y="25358"/>
                    <a:pt x="2944" y="25385"/>
                    <a:pt x="2998" y="25412"/>
                  </a:cubicBezTo>
                  <a:cubicBezTo>
                    <a:pt x="4952" y="26402"/>
                    <a:pt x="6156" y="28356"/>
                    <a:pt x="6156" y="30524"/>
                  </a:cubicBezTo>
                  <a:cubicBezTo>
                    <a:pt x="6156" y="32692"/>
                    <a:pt x="4952" y="34646"/>
                    <a:pt x="2998" y="35636"/>
                  </a:cubicBezTo>
                  <a:cubicBezTo>
                    <a:pt x="2944" y="35663"/>
                    <a:pt x="2918" y="35717"/>
                    <a:pt x="2918" y="35770"/>
                  </a:cubicBezTo>
                  <a:cubicBezTo>
                    <a:pt x="3078" y="37831"/>
                    <a:pt x="1633" y="39651"/>
                    <a:pt x="81" y="40535"/>
                  </a:cubicBezTo>
                  <a:cubicBezTo>
                    <a:pt x="54" y="40561"/>
                    <a:pt x="27" y="40588"/>
                    <a:pt x="27" y="40615"/>
                  </a:cubicBezTo>
                  <a:cubicBezTo>
                    <a:pt x="0" y="40668"/>
                    <a:pt x="27" y="40749"/>
                    <a:pt x="81" y="40775"/>
                  </a:cubicBezTo>
                  <a:cubicBezTo>
                    <a:pt x="1820" y="41766"/>
                    <a:pt x="2918" y="43639"/>
                    <a:pt x="2918" y="45540"/>
                  </a:cubicBezTo>
                  <a:lnTo>
                    <a:pt x="2918" y="45566"/>
                  </a:lnTo>
                  <a:cubicBezTo>
                    <a:pt x="2918" y="45620"/>
                    <a:pt x="2944" y="45674"/>
                    <a:pt x="2998" y="45674"/>
                  </a:cubicBezTo>
                  <a:cubicBezTo>
                    <a:pt x="4952" y="46664"/>
                    <a:pt x="6156" y="48618"/>
                    <a:pt x="6156" y="50786"/>
                  </a:cubicBezTo>
                  <a:cubicBezTo>
                    <a:pt x="6156" y="52954"/>
                    <a:pt x="4952" y="54934"/>
                    <a:pt x="2998" y="55898"/>
                  </a:cubicBezTo>
                  <a:cubicBezTo>
                    <a:pt x="2944" y="55925"/>
                    <a:pt x="2918" y="55952"/>
                    <a:pt x="2918" y="56005"/>
                  </a:cubicBezTo>
                  <a:cubicBezTo>
                    <a:pt x="2891" y="58012"/>
                    <a:pt x="1820" y="59806"/>
                    <a:pt x="81" y="60796"/>
                  </a:cubicBezTo>
                  <a:cubicBezTo>
                    <a:pt x="54" y="60823"/>
                    <a:pt x="27" y="60850"/>
                    <a:pt x="27" y="60903"/>
                  </a:cubicBezTo>
                  <a:cubicBezTo>
                    <a:pt x="0" y="60957"/>
                    <a:pt x="27" y="61010"/>
                    <a:pt x="81" y="61037"/>
                  </a:cubicBezTo>
                  <a:cubicBezTo>
                    <a:pt x="1820" y="62054"/>
                    <a:pt x="2891" y="63847"/>
                    <a:pt x="2918" y="65828"/>
                  </a:cubicBezTo>
                  <a:cubicBezTo>
                    <a:pt x="2918" y="65882"/>
                    <a:pt x="2944" y="65935"/>
                    <a:pt x="2998" y="65962"/>
                  </a:cubicBezTo>
                  <a:cubicBezTo>
                    <a:pt x="4952" y="66925"/>
                    <a:pt x="6156" y="68879"/>
                    <a:pt x="6156" y="71047"/>
                  </a:cubicBezTo>
                  <a:cubicBezTo>
                    <a:pt x="6156" y="73242"/>
                    <a:pt x="4952" y="75196"/>
                    <a:pt x="2998" y="76160"/>
                  </a:cubicBezTo>
                  <a:cubicBezTo>
                    <a:pt x="2944" y="76186"/>
                    <a:pt x="2918" y="76240"/>
                    <a:pt x="2918" y="76267"/>
                  </a:cubicBezTo>
                  <a:cubicBezTo>
                    <a:pt x="2891" y="78274"/>
                    <a:pt x="1820" y="80067"/>
                    <a:pt x="81" y="81084"/>
                  </a:cubicBezTo>
                  <a:cubicBezTo>
                    <a:pt x="27" y="81111"/>
                    <a:pt x="0" y="81191"/>
                    <a:pt x="27" y="81245"/>
                  </a:cubicBezTo>
                  <a:cubicBezTo>
                    <a:pt x="61" y="81296"/>
                    <a:pt x="95" y="81315"/>
                    <a:pt x="136" y="81315"/>
                  </a:cubicBezTo>
                  <a:cubicBezTo>
                    <a:pt x="159" y="81315"/>
                    <a:pt x="185" y="81308"/>
                    <a:pt x="214" y="81299"/>
                  </a:cubicBezTo>
                  <a:cubicBezTo>
                    <a:pt x="2008" y="80255"/>
                    <a:pt x="3105" y="78408"/>
                    <a:pt x="3185" y="76347"/>
                  </a:cubicBezTo>
                  <a:cubicBezTo>
                    <a:pt x="5166" y="75330"/>
                    <a:pt x="6397" y="73296"/>
                    <a:pt x="6397" y="71047"/>
                  </a:cubicBezTo>
                  <a:cubicBezTo>
                    <a:pt x="6397" y="68826"/>
                    <a:pt x="5166" y="66792"/>
                    <a:pt x="3185" y="65748"/>
                  </a:cubicBezTo>
                  <a:cubicBezTo>
                    <a:pt x="3105" y="63767"/>
                    <a:pt x="2061" y="61974"/>
                    <a:pt x="375" y="60930"/>
                  </a:cubicBezTo>
                  <a:cubicBezTo>
                    <a:pt x="2061" y="59859"/>
                    <a:pt x="3105" y="58093"/>
                    <a:pt x="3185" y="56085"/>
                  </a:cubicBezTo>
                  <a:cubicBezTo>
                    <a:pt x="5166" y="55068"/>
                    <a:pt x="6397" y="53034"/>
                    <a:pt x="6397" y="50786"/>
                  </a:cubicBezTo>
                  <a:cubicBezTo>
                    <a:pt x="6397" y="48537"/>
                    <a:pt x="5166" y="46530"/>
                    <a:pt x="3185" y="45486"/>
                  </a:cubicBezTo>
                  <a:cubicBezTo>
                    <a:pt x="3159" y="43586"/>
                    <a:pt x="2088" y="41739"/>
                    <a:pt x="375" y="40668"/>
                  </a:cubicBezTo>
                  <a:cubicBezTo>
                    <a:pt x="1901" y="39705"/>
                    <a:pt x="3292" y="37885"/>
                    <a:pt x="3185" y="35824"/>
                  </a:cubicBezTo>
                  <a:cubicBezTo>
                    <a:pt x="5166" y="34780"/>
                    <a:pt x="6397" y="32772"/>
                    <a:pt x="6397" y="30524"/>
                  </a:cubicBezTo>
                  <a:cubicBezTo>
                    <a:pt x="6397" y="28276"/>
                    <a:pt x="5166" y="26268"/>
                    <a:pt x="3185" y="25225"/>
                  </a:cubicBezTo>
                  <a:cubicBezTo>
                    <a:pt x="3078" y="23244"/>
                    <a:pt x="2061" y="21451"/>
                    <a:pt x="375" y="20407"/>
                  </a:cubicBezTo>
                  <a:cubicBezTo>
                    <a:pt x="2088" y="19336"/>
                    <a:pt x="3185" y="17436"/>
                    <a:pt x="3185" y="15616"/>
                  </a:cubicBezTo>
                  <a:cubicBezTo>
                    <a:pt x="3185" y="15589"/>
                    <a:pt x="3185" y="15589"/>
                    <a:pt x="3185" y="15562"/>
                  </a:cubicBezTo>
                  <a:cubicBezTo>
                    <a:pt x="5166" y="14518"/>
                    <a:pt x="6397" y="12511"/>
                    <a:pt x="6397" y="10263"/>
                  </a:cubicBezTo>
                  <a:cubicBezTo>
                    <a:pt x="6397" y="8014"/>
                    <a:pt x="5166" y="6007"/>
                    <a:pt x="3185" y="4963"/>
                  </a:cubicBezTo>
                  <a:cubicBezTo>
                    <a:pt x="3185" y="3036"/>
                    <a:pt x="1981" y="1055"/>
                    <a:pt x="188" y="11"/>
                  </a:cubicBezTo>
                  <a:cubicBezTo>
                    <a:pt x="173" y="4"/>
                    <a:pt x="157" y="1"/>
                    <a:pt x="1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49"/>
            <p:cNvSpPr/>
            <p:nvPr/>
          </p:nvSpPr>
          <p:spPr>
            <a:xfrm>
              <a:off x="531875" y="2845375"/>
              <a:ext cx="160600" cy="2032675"/>
            </a:xfrm>
            <a:custGeom>
              <a:avLst/>
              <a:gdLst/>
              <a:ahLst/>
              <a:cxnLst/>
              <a:rect l="l" t="t" r="r" b="b"/>
              <a:pathLst>
                <a:path w="6424" h="81307" extrusionOk="0">
                  <a:moveTo>
                    <a:pt x="144" y="1"/>
                  </a:moveTo>
                  <a:cubicBezTo>
                    <a:pt x="103" y="1"/>
                    <a:pt x="60" y="24"/>
                    <a:pt x="27" y="57"/>
                  </a:cubicBezTo>
                  <a:cubicBezTo>
                    <a:pt x="27" y="84"/>
                    <a:pt x="27" y="110"/>
                    <a:pt x="27" y="137"/>
                  </a:cubicBezTo>
                  <a:cubicBezTo>
                    <a:pt x="27" y="164"/>
                    <a:pt x="54" y="217"/>
                    <a:pt x="80" y="244"/>
                  </a:cubicBezTo>
                  <a:cubicBezTo>
                    <a:pt x="1820" y="1234"/>
                    <a:pt x="2971" y="3162"/>
                    <a:pt x="2944" y="5035"/>
                  </a:cubicBezTo>
                  <a:cubicBezTo>
                    <a:pt x="2944" y="5089"/>
                    <a:pt x="2971" y="5142"/>
                    <a:pt x="2998" y="5142"/>
                  </a:cubicBezTo>
                  <a:cubicBezTo>
                    <a:pt x="4952" y="6133"/>
                    <a:pt x="6156" y="8086"/>
                    <a:pt x="6156" y="10254"/>
                  </a:cubicBezTo>
                  <a:cubicBezTo>
                    <a:pt x="6156" y="12422"/>
                    <a:pt x="4952" y="14376"/>
                    <a:pt x="2998" y="15367"/>
                  </a:cubicBezTo>
                  <a:cubicBezTo>
                    <a:pt x="2971" y="15393"/>
                    <a:pt x="2944" y="15447"/>
                    <a:pt x="2944" y="15474"/>
                  </a:cubicBezTo>
                  <a:cubicBezTo>
                    <a:pt x="2998" y="17321"/>
                    <a:pt x="1847" y="19248"/>
                    <a:pt x="107" y="20265"/>
                  </a:cubicBezTo>
                  <a:cubicBezTo>
                    <a:pt x="54" y="20292"/>
                    <a:pt x="27" y="20318"/>
                    <a:pt x="27" y="20345"/>
                  </a:cubicBezTo>
                  <a:cubicBezTo>
                    <a:pt x="0" y="20425"/>
                    <a:pt x="27" y="20479"/>
                    <a:pt x="80" y="20506"/>
                  </a:cubicBezTo>
                  <a:cubicBezTo>
                    <a:pt x="1793" y="21496"/>
                    <a:pt x="2864" y="23289"/>
                    <a:pt x="2944" y="25297"/>
                  </a:cubicBezTo>
                  <a:cubicBezTo>
                    <a:pt x="2944" y="25350"/>
                    <a:pt x="2971" y="25404"/>
                    <a:pt x="2998" y="25404"/>
                  </a:cubicBezTo>
                  <a:cubicBezTo>
                    <a:pt x="4952" y="26394"/>
                    <a:pt x="6156" y="28348"/>
                    <a:pt x="6156" y="30516"/>
                  </a:cubicBezTo>
                  <a:cubicBezTo>
                    <a:pt x="6156" y="32684"/>
                    <a:pt x="4952" y="34665"/>
                    <a:pt x="2998" y="35628"/>
                  </a:cubicBezTo>
                  <a:cubicBezTo>
                    <a:pt x="2971" y="35655"/>
                    <a:pt x="2944" y="35709"/>
                    <a:pt x="2944" y="35762"/>
                  </a:cubicBezTo>
                  <a:cubicBezTo>
                    <a:pt x="3105" y="37823"/>
                    <a:pt x="1633" y="39643"/>
                    <a:pt x="107" y="40526"/>
                  </a:cubicBezTo>
                  <a:cubicBezTo>
                    <a:pt x="54" y="40553"/>
                    <a:pt x="27" y="40580"/>
                    <a:pt x="27" y="40633"/>
                  </a:cubicBezTo>
                  <a:cubicBezTo>
                    <a:pt x="0" y="40687"/>
                    <a:pt x="27" y="40741"/>
                    <a:pt x="80" y="40767"/>
                  </a:cubicBezTo>
                  <a:cubicBezTo>
                    <a:pt x="1820" y="41784"/>
                    <a:pt x="2944" y="43631"/>
                    <a:pt x="2944" y="45532"/>
                  </a:cubicBezTo>
                  <a:lnTo>
                    <a:pt x="2944" y="45558"/>
                  </a:lnTo>
                  <a:cubicBezTo>
                    <a:pt x="2918" y="45612"/>
                    <a:pt x="2971" y="45665"/>
                    <a:pt x="2998" y="45692"/>
                  </a:cubicBezTo>
                  <a:cubicBezTo>
                    <a:pt x="4952" y="46656"/>
                    <a:pt x="6156" y="48610"/>
                    <a:pt x="6156" y="50778"/>
                  </a:cubicBezTo>
                  <a:cubicBezTo>
                    <a:pt x="6156" y="52972"/>
                    <a:pt x="4952" y="54926"/>
                    <a:pt x="2998" y="55890"/>
                  </a:cubicBezTo>
                  <a:cubicBezTo>
                    <a:pt x="2971" y="55917"/>
                    <a:pt x="2944" y="55970"/>
                    <a:pt x="2944" y="55997"/>
                  </a:cubicBezTo>
                  <a:cubicBezTo>
                    <a:pt x="2891" y="58004"/>
                    <a:pt x="1820" y="59798"/>
                    <a:pt x="107" y="60815"/>
                  </a:cubicBezTo>
                  <a:cubicBezTo>
                    <a:pt x="54" y="60815"/>
                    <a:pt x="27" y="60841"/>
                    <a:pt x="27" y="60895"/>
                  </a:cubicBezTo>
                  <a:cubicBezTo>
                    <a:pt x="0" y="60949"/>
                    <a:pt x="27" y="61002"/>
                    <a:pt x="80" y="61029"/>
                  </a:cubicBezTo>
                  <a:cubicBezTo>
                    <a:pt x="1820" y="62046"/>
                    <a:pt x="2891" y="63839"/>
                    <a:pt x="2944" y="65847"/>
                  </a:cubicBezTo>
                  <a:cubicBezTo>
                    <a:pt x="2944" y="65873"/>
                    <a:pt x="2971" y="65927"/>
                    <a:pt x="2998" y="65954"/>
                  </a:cubicBezTo>
                  <a:cubicBezTo>
                    <a:pt x="4952" y="66917"/>
                    <a:pt x="6156" y="68871"/>
                    <a:pt x="6156" y="71066"/>
                  </a:cubicBezTo>
                  <a:cubicBezTo>
                    <a:pt x="6156" y="73234"/>
                    <a:pt x="4952" y="75188"/>
                    <a:pt x="2998" y="76151"/>
                  </a:cubicBezTo>
                  <a:cubicBezTo>
                    <a:pt x="2971" y="76178"/>
                    <a:pt x="2944" y="76232"/>
                    <a:pt x="2944" y="76285"/>
                  </a:cubicBezTo>
                  <a:cubicBezTo>
                    <a:pt x="2891" y="78266"/>
                    <a:pt x="1820" y="80059"/>
                    <a:pt x="80" y="81076"/>
                  </a:cubicBezTo>
                  <a:cubicBezTo>
                    <a:pt x="27" y="81103"/>
                    <a:pt x="0" y="81183"/>
                    <a:pt x="54" y="81237"/>
                  </a:cubicBezTo>
                  <a:cubicBezTo>
                    <a:pt x="71" y="81288"/>
                    <a:pt x="109" y="81306"/>
                    <a:pt x="149" y="81306"/>
                  </a:cubicBezTo>
                  <a:cubicBezTo>
                    <a:pt x="171" y="81306"/>
                    <a:pt x="195" y="81300"/>
                    <a:pt x="214" y="81290"/>
                  </a:cubicBezTo>
                  <a:cubicBezTo>
                    <a:pt x="2008" y="80247"/>
                    <a:pt x="3105" y="78400"/>
                    <a:pt x="3185" y="76366"/>
                  </a:cubicBezTo>
                  <a:cubicBezTo>
                    <a:pt x="5193" y="75322"/>
                    <a:pt x="6424" y="73288"/>
                    <a:pt x="6424" y="71066"/>
                  </a:cubicBezTo>
                  <a:cubicBezTo>
                    <a:pt x="6424" y="68818"/>
                    <a:pt x="5193" y="66783"/>
                    <a:pt x="3185" y="65766"/>
                  </a:cubicBezTo>
                  <a:cubicBezTo>
                    <a:pt x="3105" y="63759"/>
                    <a:pt x="2088" y="61992"/>
                    <a:pt x="402" y="60922"/>
                  </a:cubicBezTo>
                  <a:cubicBezTo>
                    <a:pt x="2088" y="59878"/>
                    <a:pt x="3105" y="58085"/>
                    <a:pt x="3185" y="56077"/>
                  </a:cubicBezTo>
                  <a:cubicBezTo>
                    <a:pt x="5193" y="55060"/>
                    <a:pt x="6424" y="53026"/>
                    <a:pt x="6424" y="50778"/>
                  </a:cubicBezTo>
                  <a:cubicBezTo>
                    <a:pt x="6424" y="48556"/>
                    <a:pt x="5193" y="46522"/>
                    <a:pt x="3185" y="45505"/>
                  </a:cubicBezTo>
                  <a:cubicBezTo>
                    <a:pt x="3185" y="43604"/>
                    <a:pt x="2088" y="41731"/>
                    <a:pt x="402" y="40660"/>
                  </a:cubicBezTo>
                  <a:cubicBezTo>
                    <a:pt x="1900" y="39697"/>
                    <a:pt x="3319" y="37877"/>
                    <a:pt x="3185" y="35816"/>
                  </a:cubicBezTo>
                  <a:cubicBezTo>
                    <a:pt x="5193" y="34799"/>
                    <a:pt x="6424" y="32764"/>
                    <a:pt x="6424" y="30516"/>
                  </a:cubicBezTo>
                  <a:cubicBezTo>
                    <a:pt x="6424" y="28268"/>
                    <a:pt x="5193" y="26260"/>
                    <a:pt x="3185" y="25216"/>
                  </a:cubicBezTo>
                  <a:cubicBezTo>
                    <a:pt x="3105" y="23236"/>
                    <a:pt x="2061" y="21442"/>
                    <a:pt x="402" y="20399"/>
                  </a:cubicBezTo>
                  <a:cubicBezTo>
                    <a:pt x="2088" y="19328"/>
                    <a:pt x="3185" y="17454"/>
                    <a:pt x="3185" y="15608"/>
                  </a:cubicBezTo>
                  <a:cubicBezTo>
                    <a:pt x="3185" y="15581"/>
                    <a:pt x="3185" y="15581"/>
                    <a:pt x="3185" y="15554"/>
                  </a:cubicBezTo>
                  <a:cubicBezTo>
                    <a:pt x="5193" y="14510"/>
                    <a:pt x="6424" y="12503"/>
                    <a:pt x="6424" y="10254"/>
                  </a:cubicBezTo>
                  <a:cubicBezTo>
                    <a:pt x="6424" y="8006"/>
                    <a:pt x="5193" y="5999"/>
                    <a:pt x="3185" y="4955"/>
                  </a:cubicBezTo>
                  <a:cubicBezTo>
                    <a:pt x="3185" y="3028"/>
                    <a:pt x="2008" y="1047"/>
                    <a:pt x="214" y="30"/>
                  </a:cubicBezTo>
                  <a:cubicBezTo>
                    <a:pt x="194" y="10"/>
                    <a:pt x="169" y="1"/>
                    <a:pt x="1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49"/>
            <p:cNvSpPr/>
            <p:nvPr/>
          </p:nvSpPr>
          <p:spPr>
            <a:xfrm>
              <a:off x="378625" y="2593575"/>
              <a:ext cx="159950" cy="2032875"/>
            </a:xfrm>
            <a:custGeom>
              <a:avLst/>
              <a:gdLst/>
              <a:ahLst/>
              <a:cxnLst/>
              <a:rect l="l" t="t" r="r" b="b"/>
              <a:pathLst>
                <a:path w="6398" h="81315" extrusionOk="0">
                  <a:moveTo>
                    <a:pt x="141" y="1"/>
                  </a:moveTo>
                  <a:cubicBezTo>
                    <a:pt x="95" y="1"/>
                    <a:pt x="47" y="26"/>
                    <a:pt x="28" y="65"/>
                  </a:cubicBezTo>
                  <a:cubicBezTo>
                    <a:pt x="1" y="92"/>
                    <a:pt x="1" y="118"/>
                    <a:pt x="1" y="118"/>
                  </a:cubicBezTo>
                  <a:cubicBezTo>
                    <a:pt x="1" y="172"/>
                    <a:pt x="28" y="225"/>
                    <a:pt x="54" y="225"/>
                  </a:cubicBezTo>
                  <a:cubicBezTo>
                    <a:pt x="1794" y="1243"/>
                    <a:pt x="2918" y="3116"/>
                    <a:pt x="2918" y="4963"/>
                  </a:cubicBezTo>
                  <a:cubicBezTo>
                    <a:pt x="2918" y="4990"/>
                    <a:pt x="2918" y="5017"/>
                    <a:pt x="2918" y="5043"/>
                  </a:cubicBezTo>
                  <a:cubicBezTo>
                    <a:pt x="2918" y="5070"/>
                    <a:pt x="2945" y="5124"/>
                    <a:pt x="2999" y="5150"/>
                  </a:cubicBezTo>
                  <a:cubicBezTo>
                    <a:pt x="4952" y="6141"/>
                    <a:pt x="6157" y="8095"/>
                    <a:pt x="6157" y="10263"/>
                  </a:cubicBezTo>
                  <a:cubicBezTo>
                    <a:pt x="6157" y="12431"/>
                    <a:pt x="4952" y="14384"/>
                    <a:pt x="2999" y="15375"/>
                  </a:cubicBezTo>
                  <a:cubicBezTo>
                    <a:pt x="2945" y="15402"/>
                    <a:pt x="2918" y="15428"/>
                    <a:pt x="2918" y="15482"/>
                  </a:cubicBezTo>
                  <a:cubicBezTo>
                    <a:pt x="2972" y="17329"/>
                    <a:pt x="1848" y="19256"/>
                    <a:pt x="81" y="20273"/>
                  </a:cubicBezTo>
                  <a:cubicBezTo>
                    <a:pt x="54" y="20300"/>
                    <a:pt x="28" y="20326"/>
                    <a:pt x="1" y="20353"/>
                  </a:cubicBezTo>
                  <a:cubicBezTo>
                    <a:pt x="1" y="20407"/>
                    <a:pt x="28" y="20487"/>
                    <a:pt x="54" y="20514"/>
                  </a:cubicBezTo>
                  <a:cubicBezTo>
                    <a:pt x="1794" y="21504"/>
                    <a:pt x="2865" y="23297"/>
                    <a:pt x="2918" y="25305"/>
                  </a:cubicBezTo>
                  <a:cubicBezTo>
                    <a:pt x="2918" y="25358"/>
                    <a:pt x="2945" y="25412"/>
                    <a:pt x="2999" y="25412"/>
                  </a:cubicBezTo>
                  <a:cubicBezTo>
                    <a:pt x="4952" y="26402"/>
                    <a:pt x="6157" y="28356"/>
                    <a:pt x="6157" y="30524"/>
                  </a:cubicBezTo>
                  <a:cubicBezTo>
                    <a:pt x="6157" y="32692"/>
                    <a:pt x="4952" y="34646"/>
                    <a:pt x="2999" y="35636"/>
                  </a:cubicBezTo>
                  <a:cubicBezTo>
                    <a:pt x="2945" y="35663"/>
                    <a:pt x="2918" y="35717"/>
                    <a:pt x="2918" y="35770"/>
                  </a:cubicBezTo>
                  <a:cubicBezTo>
                    <a:pt x="3079" y="37831"/>
                    <a:pt x="1607" y="39651"/>
                    <a:pt x="81" y="40535"/>
                  </a:cubicBezTo>
                  <a:cubicBezTo>
                    <a:pt x="54" y="40561"/>
                    <a:pt x="28" y="40588"/>
                    <a:pt x="1" y="40615"/>
                  </a:cubicBezTo>
                  <a:cubicBezTo>
                    <a:pt x="1" y="40668"/>
                    <a:pt x="28" y="40749"/>
                    <a:pt x="54" y="40775"/>
                  </a:cubicBezTo>
                  <a:cubicBezTo>
                    <a:pt x="1794" y="41766"/>
                    <a:pt x="2918" y="43639"/>
                    <a:pt x="2918" y="45540"/>
                  </a:cubicBezTo>
                  <a:cubicBezTo>
                    <a:pt x="2918" y="45540"/>
                    <a:pt x="2918" y="45566"/>
                    <a:pt x="2918" y="45566"/>
                  </a:cubicBezTo>
                  <a:cubicBezTo>
                    <a:pt x="2918" y="45620"/>
                    <a:pt x="2945" y="45674"/>
                    <a:pt x="2999" y="45674"/>
                  </a:cubicBezTo>
                  <a:cubicBezTo>
                    <a:pt x="4952" y="46664"/>
                    <a:pt x="6157" y="48618"/>
                    <a:pt x="6157" y="50786"/>
                  </a:cubicBezTo>
                  <a:cubicBezTo>
                    <a:pt x="6157" y="52954"/>
                    <a:pt x="4952" y="54934"/>
                    <a:pt x="2999" y="55898"/>
                  </a:cubicBezTo>
                  <a:cubicBezTo>
                    <a:pt x="2945" y="55925"/>
                    <a:pt x="2918" y="55952"/>
                    <a:pt x="2918" y="56005"/>
                  </a:cubicBezTo>
                  <a:cubicBezTo>
                    <a:pt x="2865" y="58012"/>
                    <a:pt x="1821" y="59806"/>
                    <a:pt x="81" y="60796"/>
                  </a:cubicBezTo>
                  <a:cubicBezTo>
                    <a:pt x="54" y="60823"/>
                    <a:pt x="28" y="60850"/>
                    <a:pt x="1" y="60903"/>
                  </a:cubicBezTo>
                  <a:cubicBezTo>
                    <a:pt x="1" y="60957"/>
                    <a:pt x="28" y="61010"/>
                    <a:pt x="54" y="61037"/>
                  </a:cubicBezTo>
                  <a:cubicBezTo>
                    <a:pt x="1794" y="62054"/>
                    <a:pt x="2865" y="63847"/>
                    <a:pt x="2918" y="65828"/>
                  </a:cubicBezTo>
                  <a:cubicBezTo>
                    <a:pt x="2918" y="65882"/>
                    <a:pt x="2945" y="65935"/>
                    <a:pt x="2999" y="65962"/>
                  </a:cubicBezTo>
                  <a:cubicBezTo>
                    <a:pt x="4952" y="66925"/>
                    <a:pt x="6157" y="68879"/>
                    <a:pt x="6157" y="71047"/>
                  </a:cubicBezTo>
                  <a:cubicBezTo>
                    <a:pt x="6157" y="73242"/>
                    <a:pt x="4952" y="75196"/>
                    <a:pt x="2999" y="76160"/>
                  </a:cubicBezTo>
                  <a:cubicBezTo>
                    <a:pt x="2945" y="76186"/>
                    <a:pt x="2918" y="76240"/>
                    <a:pt x="2918" y="76267"/>
                  </a:cubicBezTo>
                  <a:cubicBezTo>
                    <a:pt x="2865" y="78274"/>
                    <a:pt x="1821" y="80067"/>
                    <a:pt x="81" y="81084"/>
                  </a:cubicBezTo>
                  <a:cubicBezTo>
                    <a:pt x="1" y="81111"/>
                    <a:pt x="1" y="81191"/>
                    <a:pt x="28" y="81245"/>
                  </a:cubicBezTo>
                  <a:cubicBezTo>
                    <a:pt x="45" y="81296"/>
                    <a:pt x="83" y="81315"/>
                    <a:pt x="123" y="81315"/>
                  </a:cubicBezTo>
                  <a:cubicBezTo>
                    <a:pt x="145" y="81315"/>
                    <a:pt x="169" y="81308"/>
                    <a:pt x="188" y="81299"/>
                  </a:cubicBezTo>
                  <a:cubicBezTo>
                    <a:pt x="1981" y="80255"/>
                    <a:pt x="3106" y="78408"/>
                    <a:pt x="3159" y="76347"/>
                  </a:cubicBezTo>
                  <a:cubicBezTo>
                    <a:pt x="5167" y="75330"/>
                    <a:pt x="6398" y="73296"/>
                    <a:pt x="6398" y="71047"/>
                  </a:cubicBezTo>
                  <a:cubicBezTo>
                    <a:pt x="6398" y="68826"/>
                    <a:pt x="5167" y="66792"/>
                    <a:pt x="3159" y="65748"/>
                  </a:cubicBezTo>
                  <a:cubicBezTo>
                    <a:pt x="3106" y="63767"/>
                    <a:pt x="2062" y="61974"/>
                    <a:pt x="376" y="60930"/>
                  </a:cubicBezTo>
                  <a:cubicBezTo>
                    <a:pt x="2062" y="59859"/>
                    <a:pt x="3106" y="58093"/>
                    <a:pt x="3159" y="56085"/>
                  </a:cubicBezTo>
                  <a:cubicBezTo>
                    <a:pt x="5167" y="55068"/>
                    <a:pt x="6398" y="53034"/>
                    <a:pt x="6398" y="50786"/>
                  </a:cubicBezTo>
                  <a:cubicBezTo>
                    <a:pt x="6398" y="48537"/>
                    <a:pt x="5167" y="46530"/>
                    <a:pt x="3159" y="45486"/>
                  </a:cubicBezTo>
                  <a:cubicBezTo>
                    <a:pt x="3159" y="43586"/>
                    <a:pt x="2062" y="41739"/>
                    <a:pt x="376" y="40668"/>
                  </a:cubicBezTo>
                  <a:cubicBezTo>
                    <a:pt x="1901" y="39705"/>
                    <a:pt x="3293" y="37885"/>
                    <a:pt x="3186" y="35824"/>
                  </a:cubicBezTo>
                  <a:cubicBezTo>
                    <a:pt x="5167" y="34780"/>
                    <a:pt x="6398" y="32772"/>
                    <a:pt x="6398" y="30524"/>
                  </a:cubicBezTo>
                  <a:cubicBezTo>
                    <a:pt x="6398" y="28276"/>
                    <a:pt x="5167" y="26268"/>
                    <a:pt x="3159" y="25225"/>
                  </a:cubicBezTo>
                  <a:cubicBezTo>
                    <a:pt x="3079" y="23244"/>
                    <a:pt x="2035" y="21451"/>
                    <a:pt x="376" y="20407"/>
                  </a:cubicBezTo>
                  <a:cubicBezTo>
                    <a:pt x="2062" y="19336"/>
                    <a:pt x="3186" y="17436"/>
                    <a:pt x="3186" y="15616"/>
                  </a:cubicBezTo>
                  <a:cubicBezTo>
                    <a:pt x="3186" y="15589"/>
                    <a:pt x="3186" y="15589"/>
                    <a:pt x="3186" y="15562"/>
                  </a:cubicBezTo>
                  <a:cubicBezTo>
                    <a:pt x="5167" y="14518"/>
                    <a:pt x="6398" y="12511"/>
                    <a:pt x="6398" y="10263"/>
                  </a:cubicBezTo>
                  <a:cubicBezTo>
                    <a:pt x="6398" y="8014"/>
                    <a:pt x="5167" y="6007"/>
                    <a:pt x="3186" y="4963"/>
                  </a:cubicBezTo>
                  <a:cubicBezTo>
                    <a:pt x="3186" y="3036"/>
                    <a:pt x="1981" y="1055"/>
                    <a:pt x="188" y="11"/>
                  </a:cubicBezTo>
                  <a:cubicBezTo>
                    <a:pt x="174" y="4"/>
                    <a:pt x="158" y="1"/>
                    <a:pt x="1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49"/>
            <p:cNvSpPr/>
            <p:nvPr/>
          </p:nvSpPr>
          <p:spPr>
            <a:xfrm>
              <a:off x="224725" y="2845375"/>
              <a:ext cx="159950" cy="2032675"/>
            </a:xfrm>
            <a:custGeom>
              <a:avLst/>
              <a:gdLst/>
              <a:ahLst/>
              <a:cxnLst/>
              <a:rect l="l" t="t" r="r" b="b"/>
              <a:pathLst>
                <a:path w="6398" h="81307" extrusionOk="0">
                  <a:moveTo>
                    <a:pt x="126" y="1"/>
                  </a:moveTo>
                  <a:cubicBezTo>
                    <a:pt x="81" y="1"/>
                    <a:pt x="44" y="24"/>
                    <a:pt x="27" y="57"/>
                  </a:cubicBezTo>
                  <a:cubicBezTo>
                    <a:pt x="27" y="84"/>
                    <a:pt x="1" y="110"/>
                    <a:pt x="1" y="137"/>
                  </a:cubicBezTo>
                  <a:cubicBezTo>
                    <a:pt x="1" y="164"/>
                    <a:pt x="27" y="217"/>
                    <a:pt x="81" y="244"/>
                  </a:cubicBezTo>
                  <a:cubicBezTo>
                    <a:pt x="1821" y="1234"/>
                    <a:pt x="2972" y="3162"/>
                    <a:pt x="2918" y="5035"/>
                  </a:cubicBezTo>
                  <a:cubicBezTo>
                    <a:pt x="2945" y="5089"/>
                    <a:pt x="2945" y="5142"/>
                    <a:pt x="2998" y="5142"/>
                  </a:cubicBezTo>
                  <a:cubicBezTo>
                    <a:pt x="4952" y="6133"/>
                    <a:pt x="6157" y="8086"/>
                    <a:pt x="6157" y="10254"/>
                  </a:cubicBezTo>
                  <a:cubicBezTo>
                    <a:pt x="6157" y="12422"/>
                    <a:pt x="4952" y="14376"/>
                    <a:pt x="2998" y="15367"/>
                  </a:cubicBezTo>
                  <a:cubicBezTo>
                    <a:pt x="2945" y="15393"/>
                    <a:pt x="2918" y="15447"/>
                    <a:pt x="2918" y="15474"/>
                  </a:cubicBezTo>
                  <a:cubicBezTo>
                    <a:pt x="2972" y="17321"/>
                    <a:pt x="1848" y="19248"/>
                    <a:pt x="108" y="20265"/>
                  </a:cubicBezTo>
                  <a:cubicBezTo>
                    <a:pt x="54" y="20292"/>
                    <a:pt x="27" y="20318"/>
                    <a:pt x="27" y="20345"/>
                  </a:cubicBezTo>
                  <a:cubicBezTo>
                    <a:pt x="1" y="20425"/>
                    <a:pt x="27" y="20479"/>
                    <a:pt x="81" y="20506"/>
                  </a:cubicBezTo>
                  <a:cubicBezTo>
                    <a:pt x="1794" y="21496"/>
                    <a:pt x="2865" y="23289"/>
                    <a:pt x="2918" y="25297"/>
                  </a:cubicBezTo>
                  <a:cubicBezTo>
                    <a:pt x="2945" y="25350"/>
                    <a:pt x="2972" y="25404"/>
                    <a:pt x="2998" y="25404"/>
                  </a:cubicBezTo>
                  <a:cubicBezTo>
                    <a:pt x="4952" y="26394"/>
                    <a:pt x="6157" y="28348"/>
                    <a:pt x="6157" y="30516"/>
                  </a:cubicBezTo>
                  <a:cubicBezTo>
                    <a:pt x="6157" y="32684"/>
                    <a:pt x="4952" y="34665"/>
                    <a:pt x="2998" y="35628"/>
                  </a:cubicBezTo>
                  <a:cubicBezTo>
                    <a:pt x="2945" y="35655"/>
                    <a:pt x="2918" y="35709"/>
                    <a:pt x="2918" y="35762"/>
                  </a:cubicBezTo>
                  <a:cubicBezTo>
                    <a:pt x="3106" y="37823"/>
                    <a:pt x="1633" y="39643"/>
                    <a:pt x="108" y="40526"/>
                  </a:cubicBezTo>
                  <a:cubicBezTo>
                    <a:pt x="54" y="40553"/>
                    <a:pt x="27" y="40580"/>
                    <a:pt x="27" y="40633"/>
                  </a:cubicBezTo>
                  <a:cubicBezTo>
                    <a:pt x="1" y="40687"/>
                    <a:pt x="27" y="40741"/>
                    <a:pt x="81" y="40767"/>
                  </a:cubicBezTo>
                  <a:cubicBezTo>
                    <a:pt x="1821" y="41784"/>
                    <a:pt x="2918" y="43631"/>
                    <a:pt x="2918" y="45532"/>
                  </a:cubicBezTo>
                  <a:cubicBezTo>
                    <a:pt x="2918" y="45558"/>
                    <a:pt x="2918" y="45558"/>
                    <a:pt x="2918" y="45558"/>
                  </a:cubicBezTo>
                  <a:cubicBezTo>
                    <a:pt x="2918" y="45612"/>
                    <a:pt x="2945" y="45665"/>
                    <a:pt x="2998" y="45692"/>
                  </a:cubicBezTo>
                  <a:cubicBezTo>
                    <a:pt x="4952" y="46656"/>
                    <a:pt x="6157" y="48610"/>
                    <a:pt x="6157" y="50778"/>
                  </a:cubicBezTo>
                  <a:cubicBezTo>
                    <a:pt x="6157" y="52972"/>
                    <a:pt x="4952" y="54926"/>
                    <a:pt x="2998" y="55890"/>
                  </a:cubicBezTo>
                  <a:cubicBezTo>
                    <a:pt x="2945" y="55917"/>
                    <a:pt x="2918" y="55970"/>
                    <a:pt x="2918" y="55997"/>
                  </a:cubicBezTo>
                  <a:cubicBezTo>
                    <a:pt x="2891" y="58004"/>
                    <a:pt x="1821" y="59798"/>
                    <a:pt x="108" y="60815"/>
                  </a:cubicBezTo>
                  <a:cubicBezTo>
                    <a:pt x="54" y="60815"/>
                    <a:pt x="27" y="60841"/>
                    <a:pt x="27" y="60895"/>
                  </a:cubicBezTo>
                  <a:cubicBezTo>
                    <a:pt x="1" y="60949"/>
                    <a:pt x="27" y="61002"/>
                    <a:pt x="81" y="61029"/>
                  </a:cubicBezTo>
                  <a:cubicBezTo>
                    <a:pt x="1821" y="62046"/>
                    <a:pt x="2891" y="63839"/>
                    <a:pt x="2918" y="65847"/>
                  </a:cubicBezTo>
                  <a:cubicBezTo>
                    <a:pt x="2918" y="65873"/>
                    <a:pt x="2945" y="65927"/>
                    <a:pt x="2998" y="65954"/>
                  </a:cubicBezTo>
                  <a:cubicBezTo>
                    <a:pt x="4952" y="66917"/>
                    <a:pt x="6157" y="68871"/>
                    <a:pt x="6157" y="71066"/>
                  </a:cubicBezTo>
                  <a:cubicBezTo>
                    <a:pt x="6157" y="73234"/>
                    <a:pt x="4952" y="75188"/>
                    <a:pt x="2998" y="76151"/>
                  </a:cubicBezTo>
                  <a:cubicBezTo>
                    <a:pt x="2945" y="76178"/>
                    <a:pt x="2918" y="76232"/>
                    <a:pt x="2918" y="76285"/>
                  </a:cubicBezTo>
                  <a:cubicBezTo>
                    <a:pt x="2891" y="78266"/>
                    <a:pt x="1821" y="80059"/>
                    <a:pt x="81" y="81076"/>
                  </a:cubicBezTo>
                  <a:cubicBezTo>
                    <a:pt x="27" y="81103"/>
                    <a:pt x="1" y="81183"/>
                    <a:pt x="27" y="81237"/>
                  </a:cubicBezTo>
                  <a:cubicBezTo>
                    <a:pt x="61" y="81288"/>
                    <a:pt x="95" y="81306"/>
                    <a:pt x="136" y="81306"/>
                  </a:cubicBezTo>
                  <a:cubicBezTo>
                    <a:pt x="160" y="81306"/>
                    <a:pt x="185" y="81300"/>
                    <a:pt x="215" y="81290"/>
                  </a:cubicBezTo>
                  <a:cubicBezTo>
                    <a:pt x="2008" y="80247"/>
                    <a:pt x="3106" y="78400"/>
                    <a:pt x="3186" y="76366"/>
                  </a:cubicBezTo>
                  <a:cubicBezTo>
                    <a:pt x="5166" y="75322"/>
                    <a:pt x="6398" y="73288"/>
                    <a:pt x="6398" y="71066"/>
                  </a:cubicBezTo>
                  <a:cubicBezTo>
                    <a:pt x="6398" y="68818"/>
                    <a:pt x="5166" y="66783"/>
                    <a:pt x="3186" y="65766"/>
                  </a:cubicBezTo>
                  <a:cubicBezTo>
                    <a:pt x="3106" y="63759"/>
                    <a:pt x="2062" y="61992"/>
                    <a:pt x="375" y="60922"/>
                  </a:cubicBezTo>
                  <a:cubicBezTo>
                    <a:pt x="2062" y="59878"/>
                    <a:pt x="3106" y="58085"/>
                    <a:pt x="3186" y="56077"/>
                  </a:cubicBezTo>
                  <a:cubicBezTo>
                    <a:pt x="5166" y="55060"/>
                    <a:pt x="6398" y="53026"/>
                    <a:pt x="6398" y="50778"/>
                  </a:cubicBezTo>
                  <a:cubicBezTo>
                    <a:pt x="6398" y="48556"/>
                    <a:pt x="5166" y="46522"/>
                    <a:pt x="3186" y="45505"/>
                  </a:cubicBezTo>
                  <a:cubicBezTo>
                    <a:pt x="3159" y="43604"/>
                    <a:pt x="2088" y="41731"/>
                    <a:pt x="375" y="40660"/>
                  </a:cubicBezTo>
                  <a:cubicBezTo>
                    <a:pt x="1901" y="39697"/>
                    <a:pt x="3293" y="37877"/>
                    <a:pt x="3186" y="35816"/>
                  </a:cubicBezTo>
                  <a:cubicBezTo>
                    <a:pt x="5166" y="34799"/>
                    <a:pt x="6398" y="32764"/>
                    <a:pt x="6398" y="30516"/>
                  </a:cubicBezTo>
                  <a:cubicBezTo>
                    <a:pt x="6398" y="28268"/>
                    <a:pt x="5166" y="26260"/>
                    <a:pt x="3186" y="25216"/>
                  </a:cubicBezTo>
                  <a:cubicBezTo>
                    <a:pt x="3079" y="23236"/>
                    <a:pt x="2062" y="21442"/>
                    <a:pt x="375" y="20399"/>
                  </a:cubicBezTo>
                  <a:cubicBezTo>
                    <a:pt x="2088" y="19328"/>
                    <a:pt x="3186" y="17454"/>
                    <a:pt x="3186" y="15608"/>
                  </a:cubicBezTo>
                  <a:cubicBezTo>
                    <a:pt x="3186" y="15581"/>
                    <a:pt x="3186" y="15581"/>
                    <a:pt x="3186" y="15554"/>
                  </a:cubicBezTo>
                  <a:cubicBezTo>
                    <a:pt x="5166" y="14510"/>
                    <a:pt x="6398" y="12503"/>
                    <a:pt x="6398" y="10254"/>
                  </a:cubicBezTo>
                  <a:cubicBezTo>
                    <a:pt x="6398" y="8006"/>
                    <a:pt x="5166" y="5999"/>
                    <a:pt x="3186" y="4955"/>
                  </a:cubicBezTo>
                  <a:cubicBezTo>
                    <a:pt x="3186" y="3028"/>
                    <a:pt x="1981" y="1047"/>
                    <a:pt x="215" y="30"/>
                  </a:cubicBezTo>
                  <a:cubicBezTo>
                    <a:pt x="184" y="10"/>
                    <a:pt x="153" y="1"/>
                    <a:pt x="1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2" name="Google Shape;1252;p49"/>
          <p:cNvSpPr/>
          <p:nvPr/>
        </p:nvSpPr>
        <p:spPr>
          <a:xfrm rot="-3415034" flipH="1">
            <a:off x="5349941" y="647072"/>
            <a:ext cx="4814608" cy="4095305"/>
          </a:xfrm>
          <a:custGeom>
            <a:avLst/>
            <a:gdLst/>
            <a:ahLst/>
            <a:cxnLst/>
            <a:rect l="l" t="t" r="r" b="b"/>
            <a:pathLst>
              <a:path w="61178" h="52038" extrusionOk="0">
                <a:moveTo>
                  <a:pt x="4170" y="12043"/>
                </a:moveTo>
                <a:cubicBezTo>
                  <a:pt x="7339" y="7239"/>
                  <a:pt x="14177" y="1"/>
                  <a:pt x="24184" y="5571"/>
                </a:cubicBezTo>
                <a:cubicBezTo>
                  <a:pt x="34191" y="11142"/>
                  <a:pt x="29988" y="17146"/>
                  <a:pt x="34024" y="21249"/>
                </a:cubicBezTo>
                <a:cubicBezTo>
                  <a:pt x="38061" y="25319"/>
                  <a:pt x="43198" y="25586"/>
                  <a:pt x="51103" y="27253"/>
                </a:cubicBezTo>
                <a:cubicBezTo>
                  <a:pt x="58976" y="28921"/>
                  <a:pt x="61177" y="36093"/>
                  <a:pt x="54472" y="41664"/>
                </a:cubicBezTo>
                <a:cubicBezTo>
                  <a:pt x="47801" y="47268"/>
                  <a:pt x="33758" y="52038"/>
                  <a:pt x="26819" y="46467"/>
                </a:cubicBezTo>
                <a:cubicBezTo>
                  <a:pt x="19848" y="40930"/>
                  <a:pt x="11108" y="34826"/>
                  <a:pt x="5537" y="31590"/>
                </a:cubicBezTo>
                <a:cubicBezTo>
                  <a:pt x="0" y="28388"/>
                  <a:pt x="967" y="16879"/>
                  <a:pt x="4170" y="1204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49"/>
          <p:cNvSpPr/>
          <p:nvPr/>
        </p:nvSpPr>
        <p:spPr>
          <a:xfrm rot="1379372">
            <a:off x="5149944" y="2281365"/>
            <a:ext cx="1343009" cy="1754062"/>
          </a:xfrm>
          <a:custGeom>
            <a:avLst/>
            <a:gdLst/>
            <a:ahLst/>
            <a:cxnLst/>
            <a:rect l="l" t="t" r="r" b="b"/>
            <a:pathLst>
              <a:path w="17277" h="22564" extrusionOk="0">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49"/>
          <p:cNvSpPr/>
          <p:nvPr/>
        </p:nvSpPr>
        <p:spPr>
          <a:xfrm>
            <a:off x="-767475" y="502200"/>
            <a:ext cx="2264661" cy="1997587"/>
          </a:xfrm>
          <a:custGeom>
            <a:avLst/>
            <a:gdLst/>
            <a:ahLst/>
            <a:cxnLst/>
            <a:rect l="l" t="t" r="r" b="b"/>
            <a:pathLst>
              <a:path w="13679" h="12066" extrusionOk="0">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Background 2">
  <p:cSld name="CUSTOM_4">
    <p:spTree>
      <p:nvGrpSpPr>
        <p:cNvPr id="1" name="Shape 1255"/>
        <p:cNvGrpSpPr/>
        <p:nvPr/>
      </p:nvGrpSpPr>
      <p:grpSpPr>
        <a:xfrm>
          <a:off x="0" y="0"/>
          <a:ext cx="0" cy="0"/>
          <a:chOff x="0" y="0"/>
          <a:chExt cx="0" cy="0"/>
        </a:xfrm>
      </p:grpSpPr>
      <p:grpSp>
        <p:nvGrpSpPr>
          <p:cNvPr id="1256" name="Google Shape;1256;p50"/>
          <p:cNvGrpSpPr/>
          <p:nvPr/>
        </p:nvGrpSpPr>
        <p:grpSpPr>
          <a:xfrm rot="-4412986">
            <a:off x="6233427" y="1978854"/>
            <a:ext cx="2523466" cy="2406919"/>
            <a:chOff x="616550" y="744600"/>
            <a:chExt cx="936200" cy="893025"/>
          </a:xfrm>
        </p:grpSpPr>
        <p:sp>
          <p:nvSpPr>
            <p:cNvPr id="1257" name="Google Shape;1257;p50"/>
            <p:cNvSpPr/>
            <p:nvPr/>
          </p:nvSpPr>
          <p:spPr>
            <a:xfrm>
              <a:off x="616550" y="744600"/>
              <a:ext cx="936200" cy="893025"/>
            </a:xfrm>
            <a:custGeom>
              <a:avLst/>
              <a:gdLst/>
              <a:ahLst/>
              <a:cxnLst/>
              <a:rect l="l" t="t" r="r" b="b"/>
              <a:pathLst>
                <a:path w="37448" h="35721" extrusionOk="0">
                  <a:moveTo>
                    <a:pt x="21003" y="1"/>
                  </a:moveTo>
                  <a:cubicBezTo>
                    <a:pt x="20950" y="1"/>
                    <a:pt x="20897" y="16"/>
                    <a:pt x="20852" y="46"/>
                  </a:cubicBezTo>
                  <a:lnTo>
                    <a:pt x="18177" y="2356"/>
                  </a:lnTo>
                  <a:cubicBezTo>
                    <a:pt x="18177" y="2356"/>
                    <a:pt x="18146" y="2387"/>
                    <a:pt x="18146" y="2387"/>
                  </a:cubicBezTo>
                  <a:lnTo>
                    <a:pt x="91" y="26946"/>
                  </a:lnTo>
                  <a:cubicBezTo>
                    <a:pt x="0" y="27068"/>
                    <a:pt x="61" y="27220"/>
                    <a:pt x="182" y="27281"/>
                  </a:cubicBezTo>
                  <a:lnTo>
                    <a:pt x="2523" y="28436"/>
                  </a:lnTo>
                  <a:lnTo>
                    <a:pt x="15654" y="35700"/>
                  </a:lnTo>
                  <a:cubicBezTo>
                    <a:pt x="15692" y="35713"/>
                    <a:pt x="15735" y="35720"/>
                    <a:pt x="15776" y="35720"/>
                  </a:cubicBezTo>
                  <a:cubicBezTo>
                    <a:pt x="15835" y="35720"/>
                    <a:pt x="15892" y="35705"/>
                    <a:pt x="15927" y="35670"/>
                  </a:cubicBezTo>
                  <a:cubicBezTo>
                    <a:pt x="16657" y="35092"/>
                    <a:pt x="20274" y="32083"/>
                    <a:pt x="25320" y="27433"/>
                  </a:cubicBezTo>
                  <a:cubicBezTo>
                    <a:pt x="30730" y="22417"/>
                    <a:pt x="37204" y="14666"/>
                    <a:pt x="37204" y="14666"/>
                  </a:cubicBezTo>
                  <a:cubicBezTo>
                    <a:pt x="37448" y="14454"/>
                    <a:pt x="37448" y="14089"/>
                    <a:pt x="37204" y="13876"/>
                  </a:cubicBezTo>
                  <a:cubicBezTo>
                    <a:pt x="36779" y="13451"/>
                    <a:pt x="35867" y="12600"/>
                    <a:pt x="34286" y="11171"/>
                  </a:cubicBezTo>
                  <a:cubicBezTo>
                    <a:pt x="31824" y="9013"/>
                    <a:pt x="22493" y="1171"/>
                    <a:pt x="21155" y="46"/>
                  </a:cubicBezTo>
                  <a:cubicBezTo>
                    <a:pt x="21110" y="16"/>
                    <a:pt x="21057" y="1"/>
                    <a:pt x="2100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50"/>
            <p:cNvSpPr/>
            <p:nvPr/>
          </p:nvSpPr>
          <p:spPr>
            <a:xfrm>
              <a:off x="1118825" y="951075"/>
              <a:ext cx="191525" cy="163425"/>
            </a:xfrm>
            <a:custGeom>
              <a:avLst/>
              <a:gdLst/>
              <a:ahLst/>
              <a:cxnLst/>
              <a:rect l="l" t="t" r="r" b="b"/>
              <a:pathLst>
                <a:path w="7661" h="6537" extrusionOk="0">
                  <a:moveTo>
                    <a:pt x="426" y="0"/>
                  </a:moveTo>
                  <a:cubicBezTo>
                    <a:pt x="317" y="0"/>
                    <a:pt x="206" y="46"/>
                    <a:pt x="122" y="146"/>
                  </a:cubicBezTo>
                  <a:cubicBezTo>
                    <a:pt x="1" y="298"/>
                    <a:pt x="31" y="541"/>
                    <a:pt x="183" y="663"/>
                  </a:cubicBezTo>
                  <a:lnTo>
                    <a:pt x="6992" y="6468"/>
                  </a:lnTo>
                  <a:cubicBezTo>
                    <a:pt x="7052" y="6499"/>
                    <a:pt x="7144" y="6529"/>
                    <a:pt x="7235" y="6529"/>
                  </a:cubicBezTo>
                  <a:cubicBezTo>
                    <a:pt x="7251" y="6534"/>
                    <a:pt x="7268" y="6537"/>
                    <a:pt x="7286" y="6537"/>
                  </a:cubicBezTo>
                  <a:cubicBezTo>
                    <a:pt x="7368" y="6537"/>
                    <a:pt x="7464" y="6483"/>
                    <a:pt x="7539" y="6407"/>
                  </a:cubicBezTo>
                  <a:cubicBezTo>
                    <a:pt x="7660" y="6255"/>
                    <a:pt x="7630" y="6012"/>
                    <a:pt x="7478" y="5860"/>
                  </a:cubicBezTo>
                  <a:lnTo>
                    <a:pt x="669" y="85"/>
                  </a:lnTo>
                  <a:cubicBezTo>
                    <a:pt x="601" y="31"/>
                    <a:pt x="514" y="0"/>
                    <a:pt x="42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50"/>
            <p:cNvSpPr/>
            <p:nvPr/>
          </p:nvSpPr>
          <p:spPr>
            <a:xfrm>
              <a:off x="1078550" y="994400"/>
              <a:ext cx="190750" cy="164750"/>
            </a:xfrm>
            <a:custGeom>
              <a:avLst/>
              <a:gdLst/>
              <a:ahLst/>
              <a:cxnLst/>
              <a:rect l="l" t="t" r="r" b="b"/>
              <a:pathLst>
                <a:path w="7630" h="6590" extrusionOk="0">
                  <a:moveTo>
                    <a:pt x="413" y="0"/>
                  </a:moveTo>
                  <a:cubicBezTo>
                    <a:pt x="308" y="0"/>
                    <a:pt x="206" y="45"/>
                    <a:pt x="122" y="146"/>
                  </a:cubicBezTo>
                  <a:cubicBezTo>
                    <a:pt x="1" y="298"/>
                    <a:pt x="1" y="541"/>
                    <a:pt x="153" y="662"/>
                  </a:cubicBezTo>
                  <a:lnTo>
                    <a:pt x="6931" y="6498"/>
                  </a:lnTo>
                  <a:cubicBezTo>
                    <a:pt x="7022" y="6559"/>
                    <a:pt x="7113" y="6589"/>
                    <a:pt x="7174" y="6589"/>
                  </a:cubicBezTo>
                  <a:cubicBezTo>
                    <a:pt x="7296" y="6589"/>
                    <a:pt x="7417" y="6529"/>
                    <a:pt x="7478" y="6437"/>
                  </a:cubicBezTo>
                  <a:cubicBezTo>
                    <a:pt x="7630" y="6285"/>
                    <a:pt x="7600" y="6042"/>
                    <a:pt x="7448" y="5921"/>
                  </a:cubicBezTo>
                  <a:lnTo>
                    <a:pt x="669" y="85"/>
                  </a:lnTo>
                  <a:cubicBezTo>
                    <a:pt x="587" y="30"/>
                    <a:pt x="499" y="0"/>
                    <a:pt x="4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50"/>
            <p:cNvSpPr/>
            <p:nvPr/>
          </p:nvSpPr>
          <p:spPr>
            <a:xfrm>
              <a:off x="1041325" y="1033375"/>
              <a:ext cx="196075" cy="159975"/>
            </a:xfrm>
            <a:custGeom>
              <a:avLst/>
              <a:gdLst/>
              <a:ahLst/>
              <a:cxnLst/>
              <a:rect l="l" t="t" r="r" b="b"/>
              <a:pathLst>
                <a:path w="7843" h="6399" extrusionOk="0">
                  <a:moveTo>
                    <a:pt x="446" y="1"/>
                  </a:moveTo>
                  <a:cubicBezTo>
                    <a:pt x="335" y="1"/>
                    <a:pt x="223" y="48"/>
                    <a:pt x="152" y="137"/>
                  </a:cubicBezTo>
                  <a:cubicBezTo>
                    <a:pt x="0" y="319"/>
                    <a:pt x="31" y="532"/>
                    <a:pt x="213" y="684"/>
                  </a:cubicBezTo>
                  <a:lnTo>
                    <a:pt x="7174" y="6307"/>
                  </a:lnTo>
                  <a:cubicBezTo>
                    <a:pt x="7234" y="6368"/>
                    <a:pt x="7326" y="6398"/>
                    <a:pt x="7386" y="6398"/>
                  </a:cubicBezTo>
                  <a:cubicBezTo>
                    <a:pt x="7508" y="6398"/>
                    <a:pt x="7630" y="6337"/>
                    <a:pt x="7690" y="6246"/>
                  </a:cubicBezTo>
                  <a:cubicBezTo>
                    <a:pt x="7842" y="6094"/>
                    <a:pt x="7812" y="5851"/>
                    <a:pt x="7630" y="5729"/>
                  </a:cubicBezTo>
                  <a:lnTo>
                    <a:pt x="669" y="76"/>
                  </a:lnTo>
                  <a:cubicBezTo>
                    <a:pt x="606" y="25"/>
                    <a:pt x="526" y="1"/>
                    <a:pt x="4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50"/>
            <p:cNvSpPr/>
            <p:nvPr/>
          </p:nvSpPr>
          <p:spPr>
            <a:xfrm>
              <a:off x="1007125" y="1070750"/>
              <a:ext cx="186950" cy="159825"/>
            </a:xfrm>
            <a:custGeom>
              <a:avLst/>
              <a:gdLst/>
              <a:ahLst/>
              <a:cxnLst/>
              <a:rect l="l" t="t" r="r" b="b"/>
              <a:pathLst>
                <a:path w="7478" h="6393" extrusionOk="0">
                  <a:moveTo>
                    <a:pt x="413" y="1"/>
                  </a:moveTo>
                  <a:cubicBezTo>
                    <a:pt x="307" y="1"/>
                    <a:pt x="206" y="48"/>
                    <a:pt x="122" y="131"/>
                  </a:cubicBezTo>
                  <a:cubicBezTo>
                    <a:pt x="0" y="283"/>
                    <a:pt x="0" y="526"/>
                    <a:pt x="183" y="678"/>
                  </a:cubicBezTo>
                  <a:lnTo>
                    <a:pt x="6809" y="6301"/>
                  </a:lnTo>
                  <a:cubicBezTo>
                    <a:pt x="6870" y="6362"/>
                    <a:pt x="6961" y="6393"/>
                    <a:pt x="7022" y="6393"/>
                  </a:cubicBezTo>
                  <a:cubicBezTo>
                    <a:pt x="7143" y="6393"/>
                    <a:pt x="7265" y="6362"/>
                    <a:pt x="7326" y="6271"/>
                  </a:cubicBezTo>
                  <a:cubicBezTo>
                    <a:pt x="7478" y="6119"/>
                    <a:pt x="7447" y="5876"/>
                    <a:pt x="7295" y="5724"/>
                  </a:cubicBezTo>
                  <a:lnTo>
                    <a:pt x="669" y="101"/>
                  </a:lnTo>
                  <a:cubicBezTo>
                    <a:pt x="587" y="32"/>
                    <a:pt x="499" y="1"/>
                    <a:pt x="4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62" name="Google Shape;1262;p50"/>
          <p:cNvGrpSpPr/>
          <p:nvPr/>
        </p:nvGrpSpPr>
        <p:grpSpPr>
          <a:xfrm>
            <a:off x="1326404" y="500540"/>
            <a:ext cx="1830972" cy="1822411"/>
            <a:chOff x="2414491" y="671177"/>
            <a:chExt cx="1830972" cy="1822411"/>
          </a:xfrm>
        </p:grpSpPr>
        <p:sp>
          <p:nvSpPr>
            <p:cNvPr id="1263" name="Google Shape;1263;p50"/>
            <p:cNvSpPr/>
            <p:nvPr/>
          </p:nvSpPr>
          <p:spPr>
            <a:xfrm>
              <a:off x="2414491" y="671177"/>
              <a:ext cx="1830972" cy="1822391"/>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50"/>
            <p:cNvSpPr/>
            <p:nvPr/>
          </p:nvSpPr>
          <p:spPr>
            <a:xfrm>
              <a:off x="2796545" y="833253"/>
              <a:ext cx="9704" cy="7538"/>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50"/>
            <p:cNvSpPr/>
            <p:nvPr/>
          </p:nvSpPr>
          <p:spPr>
            <a:xfrm>
              <a:off x="2899597" y="677633"/>
              <a:ext cx="287659" cy="242590"/>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50"/>
            <p:cNvSpPr/>
            <p:nvPr/>
          </p:nvSpPr>
          <p:spPr>
            <a:xfrm>
              <a:off x="3280608" y="671177"/>
              <a:ext cx="288742" cy="249046"/>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50"/>
            <p:cNvSpPr/>
            <p:nvPr/>
          </p:nvSpPr>
          <p:spPr>
            <a:xfrm>
              <a:off x="3662662" y="776354"/>
              <a:ext cx="109506" cy="64437"/>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50"/>
            <p:cNvSpPr/>
            <p:nvPr/>
          </p:nvSpPr>
          <p:spPr>
            <a:xfrm>
              <a:off x="3803246" y="797847"/>
              <a:ext cx="6496" cy="122378"/>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50"/>
            <p:cNvSpPr/>
            <p:nvPr/>
          </p:nvSpPr>
          <p:spPr>
            <a:xfrm>
              <a:off x="2475641" y="1246463"/>
              <a:ext cx="2205" cy="433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50"/>
            <p:cNvSpPr/>
            <p:nvPr/>
          </p:nvSpPr>
          <p:spPr>
            <a:xfrm>
              <a:off x="2616265" y="1006036"/>
              <a:ext cx="2165" cy="220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50"/>
            <p:cNvSpPr/>
            <p:nvPr/>
          </p:nvSpPr>
          <p:spPr>
            <a:xfrm>
              <a:off x="2535748" y="1119794"/>
              <a:ext cx="82681" cy="51565"/>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50"/>
            <p:cNvSpPr/>
            <p:nvPr/>
          </p:nvSpPr>
          <p:spPr>
            <a:xfrm>
              <a:off x="2711778" y="921268"/>
              <a:ext cx="287659" cy="329521"/>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50"/>
            <p:cNvSpPr/>
            <p:nvPr/>
          </p:nvSpPr>
          <p:spPr>
            <a:xfrm>
              <a:off x="3092789" y="921268"/>
              <a:ext cx="288742" cy="32843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50"/>
            <p:cNvSpPr/>
            <p:nvPr/>
          </p:nvSpPr>
          <p:spPr>
            <a:xfrm>
              <a:off x="3474843" y="921268"/>
              <a:ext cx="287659" cy="32843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50"/>
            <p:cNvSpPr/>
            <p:nvPr/>
          </p:nvSpPr>
          <p:spPr>
            <a:xfrm>
              <a:off x="3855854" y="953467"/>
              <a:ext cx="287659" cy="296240"/>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50"/>
            <p:cNvSpPr/>
            <p:nvPr/>
          </p:nvSpPr>
          <p:spPr>
            <a:xfrm>
              <a:off x="2417699" y="1498640"/>
              <a:ext cx="7538" cy="9704"/>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50"/>
            <p:cNvSpPr/>
            <p:nvPr/>
          </p:nvSpPr>
          <p:spPr>
            <a:xfrm>
              <a:off x="2518586" y="1259335"/>
              <a:ext cx="287659" cy="32843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50"/>
            <p:cNvSpPr/>
            <p:nvPr/>
          </p:nvSpPr>
          <p:spPr>
            <a:xfrm>
              <a:off x="2899597" y="1259335"/>
              <a:ext cx="287659" cy="32843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50"/>
            <p:cNvSpPr/>
            <p:nvPr/>
          </p:nvSpPr>
          <p:spPr>
            <a:xfrm>
              <a:off x="3280608" y="1259335"/>
              <a:ext cx="288742" cy="32843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50"/>
            <p:cNvSpPr/>
            <p:nvPr/>
          </p:nvSpPr>
          <p:spPr>
            <a:xfrm>
              <a:off x="3662662" y="1258252"/>
              <a:ext cx="287659" cy="329521"/>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50"/>
            <p:cNvSpPr/>
            <p:nvPr/>
          </p:nvSpPr>
          <p:spPr>
            <a:xfrm>
              <a:off x="4043673" y="1258252"/>
              <a:ext cx="193230" cy="329521"/>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50"/>
            <p:cNvSpPr/>
            <p:nvPr/>
          </p:nvSpPr>
          <p:spPr>
            <a:xfrm>
              <a:off x="2423072" y="1578074"/>
              <a:ext cx="195355" cy="32843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50"/>
            <p:cNvSpPr/>
            <p:nvPr/>
          </p:nvSpPr>
          <p:spPr>
            <a:xfrm>
              <a:off x="2711778" y="1578074"/>
              <a:ext cx="287659" cy="32843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50"/>
            <p:cNvSpPr/>
            <p:nvPr/>
          </p:nvSpPr>
          <p:spPr>
            <a:xfrm>
              <a:off x="3092789" y="1578074"/>
              <a:ext cx="288742" cy="32843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50"/>
            <p:cNvSpPr/>
            <p:nvPr/>
          </p:nvSpPr>
          <p:spPr>
            <a:xfrm>
              <a:off x="3474843" y="1578074"/>
              <a:ext cx="287659" cy="32843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50"/>
            <p:cNvSpPr/>
            <p:nvPr/>
          </p:nvSpPr>
          <p:spPr>
            <a:xfrm>
              <a:off x="3855854" y="1578074"/>
              <a:ext cx="287659" cy="32843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50"/>
            <p:cNvSpPr/>
            <p:nvPr/>
          </p:nvSpPr>
          <p:spPr>
            <a:xfrm>
              <a:off x="2518586" y="1919388"/>
              <a:ext cx="287659" cy="293033"/>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50"/>
            <p:cNvSpPr/>
            <p:nvPr/>
          </p:nvSpPr>
          <p:spPr>
            <a:xfrm>
              <a:off x="2899597" y="1919388"/>
              <a:ext cx="287659" cy="32843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50"/>
            <p:cNvSpPr/>
            <p:nvPr/>
          </p:nvSpPr>
          <p:spPr>
            <a:xfrm>
              <a:off x="3280608" y="1919388"/>
              <a:ext cx="288742" cy="32843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50"/>
            <p:cNvSpPr/>
            <p:nvPr/>
          </p:nvSpPr>
          <p:spPr>
            <a:xfrm>
              <a:off x="3662662" y="1919388"/>
              <a:ext cx="287659" cy="32843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50"/>
            <p:cNvSpPr/>
            <p:nvPr/>
          </p:nvSpPr>
          <p:spPr>
            <a:xfrm>
              <a:off x="4043673" y="1998782"/>
              <a:ext cx="78391" cy="4940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50"/>
            <p:cNvSpPr/>
            <p:nvPr/>
          </p:nvSpPr>
          <p:spPr>
            <a:xfrm>
              <a:off x="2884560" y="2317561"/>
              <a:ext cx="114879" cy="68727"/>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50"/>
            <p:cNvSpPr/>
            <p:nvPr/>
          </p:nvSpPr>
          <p:spPr>
            <a:xfrm>
              <a:off x="2852362" y="2238127"/>
              <a:ext cx="6496" cy="129916"/>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50"/>
            <p:cNvSpPr/>
            <p:nvPr/>
          </p:nvSpPr>
          <p:spPr>
            <a:xfrm>
              <a:off x="3092789" y="2238127"/>
              <a:ext cx="288742" cy="255461"/>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50"/>
            <p:cNvSpPr/>
            <p:nvPr/>
          </p:nvSpPr>
          <p:spPr>
            <a:xfrm>
              <a:off x="3474843" y="2238127"/>
              <a:ext cx="287659" cy="24796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50"/>
            <p:cNvSpPr/>
            <p:nvPr/>
          </p:nvSpPr>
          <p:spPr>
            <a:xfrm>
              <a:off x="3855854" y="2317561"/>
              <a:ext cx="12911" cy="9704"/>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97" name="Google Shape;1297;p50"/>
          <p:cNvGrpSpPr/>
          <p:nvPr/>
        </p:nvGrpSpPr>
        <p:grpSpPr>
          <a:xfrm rot="-969610">
            <a:off x="6880585" y="2461943"/>
            <a:ext cx="2217391" cy="2896369"/>
            <a:chOff x="6078061" y="1684347"/>
            <a:chExt cx="1743860" cy="2277840"/>
          </a:xfrm>
        </p:grpSpPr>
        <p:sp>
          <p:nvSpPr>
            <p:cNvPr id="1298" name="Google Shape;1298;p50"/>
            <p:cNvSpPr/>
            <p:nvPr/>
          </p:nvSpPr>
          <p:spPr>
            <a:xfrm>
              <a:off x="7384410" y="1684347"/>
              <a:ext cx="437511" cy="516459"/>
            </a:xfrm>
            <a:custGeom>
              <a:avLst/>
              <a:gdLst/>
              <a:ahLst/>
              <a:cxnLst/>
              <a:rect l="l" t="t" r="r" b="b"/>
              <a:pathLst>
                <a:path w="8490" h="10022" extrusionOk="0">
                  <a:moveTo>
                    <a:pt x="8405" y="0"/>
                  </a:moveTo>
                  <a:cubicBezTo>
                    <a:pt x="8396" y="0"/>
                    <a:pt x="8390" y="41"/>
                    <a:pt x="8390" y="41"/>
                  </a:cubicBezTo>
                  <a:cubicBezTo>
                    <a:pt x="8390" y="41"/>
                    <a:pt x="6535" y="1439"/>
                    <a:pt x="4043" y="1986"/>
                  </a:cubicBezTo>
                  <a:cubicBezTo>
                    <a:pt x="1551" y="2563"/>
                    <a:pt x="0" y="6636"/>
                    <a:pt x="487" y="8430"/>
                  </a:cubicBezTo>
                  <a:cubicBezTo>
                    <a:pt x="895" y="9870"/>
                    <a:pt x="1871" y="10021"/>
                    <a:pt x="2264" y="10021"/>
                  </a:cubicBezTo>
                  <a:cubicBezTo>
                    <a:pt x="2369" y="10021"/>
                    <a:pt x="2432" y="10010"/>
                    <a:pt x="2432" y="10010"/>
                  </a:cubicBezTo>
                  <a:cubicBezTo>
                    <a:pt x="2432" y="10010"/>
                    <a:pt x="8298" y="8794"/>
                    <a:pt x="8420" y="4053"/>
                  </a:cubicBezTo>
                  <a:cubicBezTo>
                    <a:pt x="8490" y="427"/>
                    <a:pt x="8435" y="0"/>
                    <a:pt x="840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50"/>
            <p:cNvSpPr/>
            <p:nvPr/>
          </p:nvSpPr>
          <p:spPr>
            <a:xfrm>
              <a:off x="6078061" y="2151644"/>
              <a:ext cx="1448939" cy="1810543"/>
            </a:xfrm>
            <a:custGeom>
              <a:avLst/>
              <a:gdLst/>
              <a:ahLst/>
              <a:cxnLst/>
              <a:rect l="l" t="t" r="r" b="b"/>
              <a:pathLst>
                <a:path w="28117" h="35134" extrusionOk="0">
                  <a:moveTo>
                    <a:pt x="26110" y="0"/>
                  </a:moveTo>
                  <a:cubicBezTo>
                    <a:pt x="26110" y="0"/>
                    <a:pt x="21247" y="3587"/>
                    <a:pt x="16353" y="10213"/>
                  </a:cubicBezTo>
                  <a:cubicBezTo>
                    <a:pt x="11429" y="16839"/>
                    <a:pt x="0" y="34256"/>
                    <a:pt x="1186" y="35107"/>
                  </a:cubicBezTo>
                  <a:cubicBezTo>
                    <a:pt x="1210" y="35125"/>
                    <a:pt x="1241" y="35134"/>
                    <a:pt x="1279" y="35134"/>
                  </a:cubicBezTo>
                  <a:cubicBezTo>
                    <a:pt x="3097" y="35134"/>
                    <a:pt x="20354" y="14791"/>
                    <a:pt x="24195" y="8420"/>
                  </a:cubicBezTo>
                  <a:cubicBezTo>
                    <a:pt x="28116" y="1915"/>
                    <a:pt x="27782" y="942"/>
                    <a:pt x="27782" y="942"/>
                  </a:cubicBezTo>
                  <a:lnTo>
                    <a:pt x="261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00" name="Google Shape;1300;p50"/>
          <p:cNvSpPr/>
          <p:nvPr/>
        </p:nvSpPr>
        <p:spPr>
          <a:xfrm rot="5400000">
            <a:off x="-1836150" y="1175258"/>
            <a:ext cx="4913539" cy="3022943"/>
          </a:xfrm>
          <a:custGeom>
            <a:avLst/>
            <a:gdLst/>
            <a:ahLst/>
            <a:cxnLst/>
            <a:rect l="l" t="t" r="r" b="b"/>
            <a:pathLst>
              <a:path w="59643" h="36694" extrusionOk="0">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50"/>
          <p:cNvSpPr/>
          <p:nvPr/>
        </p:nvSpPr>
        <p:spPr>
          <a:xfrm rot="-7977683">
            <a:off x="2160949" y="3164250"/>
            <a:ext cx="1554661" cy="1491741"/>
          </a:xfrm>
          <a:custGeom>
            <a:avLst/>
            <a:gdLst/>
            <a:ahLst/>
            <a:cxnLst/>
            <a:rect l="l" t="t" r="r" b="b"/>
            <a:pathLst>
              <a:path w="20582" h="19749" extrusionOk="0">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50"/>
          <p:cNvSpPr/>
          <p:nvPr/>
        </p:nvSpPr>
        <p:spPr>
          <a:xfrm rot="4742319" flipH="1">
            <a:off x="6790763" y="-645967"/>
            <a:ext cx="3210858" cy="3197544"/>
          </a:xfrm>
          <a:custGeom>
            <a:avLst/>
            <a:gdLst/>
            <a:ahLst/>
            <a:cxnLst/>
            <a:rect l="l" t="t" r="r" b="b"/>
            <a:pathLst>
              <a:path w="48235" h="48035" extrusionOk="0">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06"/>
        <p:cNvGrpSpPr/>
        <p:nvPr/>
      </p:nvGrpSpPr>
      <p:grpSpPr>
        <a:xfrm>
          <a:off x="0" y="0"/>
          <a:ext cx="0" cy="0"/>
          <a:chOff x="0" y="0"/>
          <a:chExt cx="0" cy="0"/>
        </a:xfrm>
      </p:grpSpPr>
      <p:sp>
        <p:nvSpPr>
          <p:cNvPr id="107" name="Google Shape;107;p6"/>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Background 3">
  <p:cSld name="CUSTOM_5">
    <p:spTree>
      <p:nvGrpSpPr>
        <p:cNvPr id="1" name="Shape 1303"/>
        <p:cNvGrpSpPr/>
        <p:nvPr/>
      </p:nvGrpSpPr>
      <p:grpSpPr>
        <a:xfrm>
          <a:off x="0" y="0"/>
          <a:ext cx="0" cy="0"/>
          <a:chOff x="0" y="0"/>
          <a:chExt cx="0" cy="0"/>
        </a:xfrm>
      </p:grpSpPr>
      <p:sp>
        <p:nvSpPr>
          <p:cNvPr id="1304" name="Google Shape;1304;p51"/>
          <p:cNvSpPr/>
          <p:nvPr/>
        </p:nvSpPr>
        <p:spPr>
          <a:xfrm rot="288619" flipH="1">
            <a:off x="-1653681" y="1325314"/>
            <a:ext cx="4829256" cy="4097619"/>
          </a:xfrm>
          <a:custGeom>
            <a:avLst/>
            <a:gdLst/>
            <a:ahLst/>
            <a:cxnLst/>
            <a:rect l="l" t="t" r="r" b="b"/>
            <a:pathLst>
              <a:path w="142469" h="136664" extrusionOk="0">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51"/>
          <p:cNvSpPr/>
          <p:nvPr/>
        </p:nvSpPr>
        <p:spPr>
          <a:xfrm>
            <a:off x="7777725" y="671438"/>
            <a:ext cx="2264661" cy="1997587"/>
          </a:xfrm>
          <a:custGeom>
            <a:avLst/>
            <a:gdLst/>
            <a:ahLst/>
            <a:cxnLst/>
            <a:rect l="l" t="t" r="r" b="b"/>
            <a:pathLst>
              <a:path w="13679" h="12066" extrusionOk="0">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51"/>
          <p:cNvSpPr/>
          <p:nvPr/>
        </p:nvSpPr>
        <p:spPr>
          <a:xfrm rot="8226410">
            <a:off x="757957" y="-908700"/>
            <a:ext cx="1938898" cy="3305715"/>
          </a:xfrm>
          <a:custGeom>
            <a:avLst/>
            <a:gdLst/>
            <a:ahLst/>
            <a:cxnLst/>
            <a:rect l="l" t="t" r="r" b="b"/>
            <a:pathLst>
              <a:path w="19210" h="32752" extrusionOk="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07" name="Google Shape;1307;p51"/>
          <p:cNvGrpSpPr/>
          <p:nvPr/>
        </p:nvGrpSpPr>
        <p:grpSpPr>
          <a:xfrm rot="-3861937">
            <a:off x="6523183" y="1380139"/>
            <a:ext cx="2023570" cy="3313878"/>
            <a:chOff x="5754175" y="3922575"/>
            <a:chExt cx="682400" cy="1117525"/>
          </a:xfrm>
        </p:grpSpPr>
        <p:sp>
          <p:nvSpPr>
            <p:cNvPr id="1308" name="Google Shape;1308;p51"/>
            <p:cNvSpPr/>
            <p:nvPr/>
          </p:nvSpPr>
          <p:spPr>
            <a:xfrm>
              <a:off x="5754175" y="4953250"/>
              <a:ext cx="70700" cy="86850"/>
            </a:xfrm>
            <a:custGeom>
              <a:avLst/>
              <a:gdLst/>
              <a:ahLst/>
              <a:cxnLst/>
              <a:rect l="l" t="t" r="r" b="b"/>
              <a:pathLst>
                <a:path w="2828" h="3474" extrusionOk="0">
                  <a:moveTo>
                    <a:pt x="1855" y="1"/>
                  </a:moveTo>
                  <a:cubicBezTo>
                    <a:pt x="1855" y="1"/>
                    <a:pt x="0" y="3283"/>
                    <a:pt x="973" y="3466"/>
                  </a:cubicBezTo>
                  <a:cubicBezTo>
                    <a:pt x="1000" y="3471"/>
                    <a:pt x="1027" y="3473"/>
                    <a:pt x="1054" y="3473"/>
                  </a:cubicBezTo>
                  <a:cubicBezTo>
                    <a:pt x="1994" y="3473"/>
                    <a:pt x="2827" y="456"/>
                    <a:pt x="2827" y="456"/>
                  </a:cubicBezTo>
                  <a:lnTo>
                    <a:pt x="1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51"/>
            <p:cNvSpPr/>
            <p:nvPr/>
          </p:nvSpPr>
          <p:spPr>
            <a:xfrm>
              <a:off x="5768600" y="4780750"/>
              <a:ext cx="193050" cy="209925"/>
            </a:xfrm>
            <a:custGeom>
              <a:avLst/>
              <a:gdLst/>
              <a:ahLst/>
              <a:cxnLst/>
              <a:rect l="l" t="t" r="r" b="b"/>
              <a:pathLst>
                <a:path w="7722" h="8397" extrusionOk="0">
                  <a:moveTo>
                    <a:pt x="1065" y="1"/>
                  </a:moveTo>
                  <a:cubicBezTo>
                    <a:pt x="1065" y="1"/>
                    <a:pt x="1" y="7812"/>
                    <a:pt x="1156" y="8359"/>
                  </a:cubicBezTo>
                  <a:cubicBezTo>
                    <a:pt x="1208" y="8384"/>
                    <a:pt x="1269" y="8396"/>
                    <a:pt x="1338" y="8396"/>
                  </a:cubicBezTo>
                  <a:cubicBezTo>
                    <a:pt x="2789" y="8396"/>
                    <a:pt x="7721" y="3131"/>
                    <a:pt x="7721" y="3131"/>
                  </a:cubicBezTo>
                  <a:lnTo>
                    <a:pt x="106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51"/>
            <p:cNvSpPr/>
            <p:nvPr/>
          </p:nvSpPr>
          <p:spPr>
            <a:xfrm>
              <a:off x="5795200" y="4343050"/>
              <a:ext cx="389100" cy="516000"/>
            </a:xfrm>
            <a:custGeom>
              <a:avLst/>
              <a:gdLst/>
              <a:ahLst/>
              <a:cxnLst/>
              <a:rect l="l" t="t" r="r" b="b"/>
              <a:pathLst>
                <a:path w="15564" h="20640" extrusionOk="0">
                  <a:moveTo>
                    <a:pt x="8329" y="1"/>
                  </a:moveTo>
                  <a:cubicBezTo>
                    <a:pt x="8329" y="1"/>
                    <a:pt x="7296" y="1399"/>
                    <a:pt x="5715" y="5047"/>
                  </a:cubicBezTo>
                  <a:cubicBezTo>
                    <a:pt x="4104" y="8694"/>
                    <a:pt x="1" y="17509"/>
                    <a:pt x="1" y="17509"/>
                  </a:cubicBezTo>
                  <a:lnTo>
                    <a:pt x="6657" y="20639"/>
                  </a:lnTo>
                  <a:cubicBezTo>
                    <a:pt x="6657" y="20639"/>
                    <a:pt x="7387" y="19728"/>
                    <a:pt x="9636" y="15381"/>
                  </a:cubicBezTo>
                  <a:cubicBezTo>
                    <a:pt x="12281" y="10305"/>
                    <a:pt x="15563" y="3010"/>
                    <a:pt x="15563" y="3010"/>
                  </a:cubicBezTo>
                  <a:lnTo>
                    <a:pt x="832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51"/>
            <p:cNvSpPr/>
            <p:nvPr/>
          </p:nvSpPr>
          <p:spPr>
            <a:xfrm>
              <a:off x="6003425" y="3922575"/>
              <a:ext cx="433150" cy="579525"/>
            </a:xfrm>
            <a:custGeom>
              <a:avLst/>
              <a:gdLst/>
              <a:ahLst/>
              <a:cxnLst/>
              <a:rect l="l" t="t" r="r" b="b"/>
              <a:pathLst>
                <a:path w="17326" h="23181" extrusionOk="0">
                  <a:moveTo>
                    <a:pt x="11816" y="1"/>
                  </a:moveTo>
                  <a:cubicBezTo>
                    <a:pt x="10345" y="1"/>
                    <a:pt x="8903" y="821"/>
                    <a:pt x="8085" y="2200"/>
                  </a:cubicBezTo>
                  <a:cubicBezTo>
                    <a:pt x="6535" y="4814"/>
                    <a:pt x="0" y="16820"/>
                    <a:pt x="0" y="16820"/>
                  </a:cubicBezTo>
                  <a:lnTo>
                    <a:pt x="7234" y="19829"/>
                  </a:lnTo>
                  <a:cubicBezTo>
                    <a:pt x="7234" y="19829"/>
                    <a:pt x="13515" y="6181"/>
                    <a:pt x="13978" y="6181"/>
                  </a:cubicBezTo>
                  <a:cubicBezTo>
                    <a:pt x="13979" y="6181"/>
                    <a:pt x="13981" y="6181"/>
                    <a:pt x="13982" y="6181"/>
                  </a:cubicBezTo>
                  <a:cubicBezTo>
                    <a:pt x="14469" y="6273"/>
                    <a:pt x="8237" y="17276"/>
                    <a:pt x="8481" y="20619"/>
                  </a:cubicBezTo>
                  <a:cubicBezTo>
                    <a:pt x="8589" y="22468"/>
                    <a:pt x="9616" y="23180"/>
                    <a:pt x="10214" y="23180"/>
                  </a:cubicBezTo>
                  <a:cubicBezTo>
                    <a:pt x="10451" y="23180"/>
                    <a:pt x="10621" y="23068"/>
                    <a:pt x="10639" y="22869"/>
                  </a:cubicBezTo>
                  <a:cubicBezTo>
                    <a:pt x="10730" y="22109"/>
                    <a:pt x="8845" y="21835"/>
                    <a:pt x="9757" y="19130"/>
                  </a:cubicBezTo>
                  <a:cubicBezTo>
                    <a:pt x="12493" y="10802"/>
                    <a:pt x="17326" y="5300"/>
                    <a:pt x="15411" y="2169"/>
                  </a:cubicBezTo>
                  <a:cubicBezTo>
                    <a:pt x="14477" y="660"/>
                    <a:pt x="13135" y="1"/>
                    <a:pt x="1181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8"/>
        <p:cNvGrpSpPr/>
        <p:nvPr/>
      </p:nvGrpSpPr>
      <p:grpSpPr>
        <a:xfrm>
          <a:off x="0" y="0"/>
          <a:ext cx="0" cy="0"/>
          <a:chOff x="0" y="0"/>
          <a:chExt cx="0" cy="0"/>
        </a:xfrm>
      </p:grpSpPr>
      <p:sp>
        <p:nvSpPr>
          <p:cNvPr id="109" name="Google Shape;109;p7"/>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lvl1pPr lvl="0" algn="ctr">
              <a:spcBef>
                <a:spcPts val="0"/>
              </a:spcBef>
              <a:spcAft>
                <a:spcPts val="0"/>
              </a:spcAft>
              <a:buSzPts val="2400"/>
              <a:buNone/>
              <a:defRPr>
                <a:solidFill>
                  <a:schemeClr val="accent2"/>
                </a:solidFill>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110" name="Google Shape;110;p7"/>
          <p:cNvSpPr txBox="1">
            <a:spLocks noGrp="1"/>
          </p:cNvSpPr>
          <p:nvPr>
            <p:ph type="body" idx="1"/>
          </p:nvPr>
        </p:nvSpPr>
        <p:spPr>
          <a:xfrm>
            <a:off x="713225" y="1122325"/>
            <a:ext cx="7717500" cy="3580500"/>
          </a:xfrm>
          <a:prstGeom prst="rect">
            <a:avLst/>
          </a:prstGeom>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accent1"/>
              </a:buClr>
              <a:buSzPts val="1800"/>
              <a:buFont typeface="Hammersmith One"/>
              <a:buAutoNum type="arabicPeriod"/>
              <a:defRPr sz="1600">
                <a:solidFill>
                  <a:srgbClr val="806860"/>
                </a:solidFill>
              </a:defRPr>
            </a:lvl1pPr>
            <a:lvl2pPr marL="914400" lvl="1" indent="-317500">
              <a:spcBef>
                <a:spcPts val="0"/>
              </a:spcBef>
              <a:spcAft>
                <a:spcPts val="0"/>
              </a:spcAft>
              <a:buClr>
                <a:schemeClr val="accent1"/>
              </a:buClr>
              <a:buSzPts val="1400"/>
              <a:buFont typeface="Hammersmith One"/>
              <a:buAutoNum type="alphaLcPeriod"/>
              <a:defRPr sz="1600"/>
            </a:lvl2pPr>
            <a:lvl3pPr marL="1371600" lvl="2" indent="-317500">
              <a:spcBef>
                <a:spcPts val="0"/>
              </a:spcBef>
              <a:spcAft>
                <a:spcPts val="0"/>
              </a:spcAft>
              <a:buClr>
                <a:srgbClr val="FEDD4F"/>
              </a:buClr>
              <a:buSzPts val="1400"/>
              <a:buFont typeface="Hammersmith One"/>
              <a:buAutoNum type="romanLcPeriod"/>
              <a:defRPr sz="1200"/>
            </a:lvl3pPr>
            <a:lvl4pPr marL="1828800" lvl="3" indent="-317500">
              <a:spcBef>
                <a:spcPts val="0"/>
              </a:spcBef>
              <a:spcAft>
                <a:spcPts val="0"/>
              </a:spcAft>
              <a:buClr>
                <a:srgbClr val="FEDD4F"/>
              </a:buClr>
              <a:buSzPts val="1400"/>
              <a:buFont typeface="Hammersmith One"/>
              <a:buAutoNum type="arabicPeriod"/>
              <a:defRPr sz="1200"/>
            </a:lvl4pPr>
            <a:lvl5pPr marL="2286000" lvl="4" indent="-317500">
              <a:spcBef>
                <a:spcPts val="0"/>
              </a:spcBef>
              <a:spcAft>
                <a:spcPts val="0"/>
              </a:spcAft>
              <a:buClr>
                <a:srgbClr val="FEDD4F"/>
              </a:buClr>
              <a:buSzPts val="1400"/>
              <a:buFont typeface="Hammersmith One"/>
              <a:buAutoNum type="alphaLcPeriod"/>
              <a:defRPr sz="1200"/>
            </a:lvl5pPr>
            <a:lvl6pPr marL="2743200" lvl="5" indent="-317500">
              <a:spcBef>
                <a:spcPts val="0"/>
              </a:spcBef>
              <a:spcAft>
                <a:spcPts val="0"/>
              </a:spcAft>
              <a:buClr>
                <a:srgbClr val="FEDD4F"/>
              </a:buClr>
              <a:buSzPts val="1400"/>
              <a:buFont typeface="Hammersmith One"/>
              <a:buAutoNum type="romanLcPeriod"/>
              <a:defRPr sz="1200"/>
            </a:lvl6pPr>
            <a:lvl7pPr marL="3200400" lvl="6" indent="-317500">
              <a:spcBef>
                <a:spcPts val="0"/>
              </a:spcBef>
              <a:spcAft>
                <a:spcPts val="0"/>
              </a:spcAft>
              <a:buClr>
                <a:srgbClr val="FEDD4F"/>
              </a:buClr>
              <a:buSzPts val="1400"/>
              <a:buFont typeface="Hammersmith One"/>
              <a:buAutoNum type="arabicPeriod"/>
              <a:defRPr sz="1200"/>
            </a:lvl7pPr>
            <a:lvl8pPr marL="3657600" lvl="7" indent="-317500">
              <a:spcBef>
                <a:spcPts val="0"/>
              </a:spcBef>
              <a:spcAft>
                <a:spcPts val="0"/>
              </a:spcAft>
              <a:buClr>
                <a:srgbClr val="FEDD4F"/>
              </a:buClr>
              <a:buSzPts val="1400"/>
              <a:buFont typeface="Hammersmith One"/>
              <a:buAutoNum type="alphaLcPeriod"/>
              <a:defRPr sz="1200"/>
            </a:lvl8pPr>
            <a:lvl9pPr marL="4114800" lvl="8" indent="-317500">
              <a:spcBef>
                <a:spcPts val="0"/>
              </a:spcBef>
              <a:spcAft>
                <a:spcPts val="0"/>
              </a:spcAft>
              <a:buClr>
                <a:srgbClr val="FEDD4F"/>
              </a:buClr>
              <a:buSzPts val="1400"/>
              <a:buFont typeface="Hammersmith One"/>
              <a:buAutoNum type="romanLcPeriod"/>
              <a:defRPr sz="1200"/>
            </a:lvl9pPr>
          </a:lstStyle>
          <a:p>
            <a:endParaRPr/>
          </a:p>
        </p:txBody>
      </p:sp>
      <p:grpSp>
        <p:nvGrpSpPr>
          <p:cNvPr id="111" name="Google Shape;111;p7"/>
          <p:cNvGrpSpPr/>
          <p:nvPr/>
        </p:nvGrpSpPr>
        <p:grpSpPr>
          <a:xfrm>
            <a:off x="8039875" y="1772525"/>
            <a:ext cx="2052600" cy="2052600"/>
            <a:chOff x="-1185375" y="1414000"/>
            <a:chExt cx="2052600" cy="2052600"/>
          </a:xfrm>
        </p:grpSpPr>
        <p:sp>
          <p:nvSpPr>
            <p:cNvPr id="112" name="Google Shape;112;p7"/>
            <p:cNvSpPr/>
            <p:nvPr/>
          </p:nvSpPr>
          <p:spPr>
            <a:xfrm>
              <a:off x="-1185375" y="1414000"/>
              <a:ext cx="2052600" cy="20526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7"/>
            <p:cNvSpPr/>
            <p:nvPr/>
          </p:nvSpPr>
          <p:spPr>
            <a:xfrm>
              <a:off x="-1140322" y="1463656"/>
              <a:ext cx="1962482" cy="1953284"/>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7"/>
            <p:cNvSpPr/>
            <p:nvPr/>
          </p:nvSpPr>
          <p:spPr>
            <a:xfrm>
              <a:off x="-730833" y="1637371"/>
              <a:ext cx="10401" cy="8080"/>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7"/>
            <p:cNvSpPr/>
            <p:nvPr/>
          </p:nvSpPr>
          <p:spPr>
            <a:xfrm>
              <a:off x="-620381" y="1470575"/>
              <a:ext cx="308321" cy="260014"/>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7"/>
            <p:cNvSpPr/>
            <p:nvPr/>
          </p:nvSpPr>
          <p:spPr>
            <a:xfrm>
              <a:off x="-212008" y="1463656"/>
              <a:ext cx="309481" cy="266933"/>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7"/>
            <p:cNvSpPr/>
            <p:nvPr/>
          </p:nvSpPr>
          <p:spPr>
            <a:xfrm>
              <a:off x="197481" y="1576386"/>
              <a:ext cx="117372" cy="69065"/>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7"/>
            <p:cNvSpPr/>
            <p:nvPr/>
          </p:nvSpPr>
          <p:spPr>
            <a:xfrm>
              <a:off x="348160" y="1599422"/>
              <a:ext cx="6962" cy="131167"/>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7"/>
            <p:cNvSpPr/>
            <p:nvPr/>
          </p:nvSpPr>
          <p:spPr>
            <a:xfrm>
              <a:off x="-1074782" y="2080254"/>
              <a:ext cx="2364" cy="4642"/>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7"/>
            <p:cNvSpPr/>
            <p:nvPr/>
          </p:nvSpPr>
          <p:spPr>
            <a:xfrm>
              <a:off x="-924060" y="1822561"/>
              <a:ext cx="2321" cy="2364"/>
            </a:xfrm>
            <a:custGeom>
              <a:avLst/>
              <a:gdLst/>
              <a:ahLst/>
              <a:cxnLst/>
              <a:rect l="l" t="t" r="r" b="b"/>
              <a:pathLst>
                <a:path w="54" h="55" extrusionOk="0">
                  <a:moveTo>
                    <a:pt x="54" y="1"/>
                  </a:moveTo>
                  <a:cubicBezTo>
                    <a:pt x="27" y="27"/>
                    <a:pt x="27" y="27"/>
                    <a:pt x="0" y="54"/>
                  </a:cubicBezTo>
                  <a:lnTo>
                    <a:pt x="54" y="27"/>
                  </a:lnTo>
                  <a:lnTo>
                    <a:pt x="54" y="1"/>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7"/>
            <p:cNvSpPr/>
            <p:nvPr/>
          </p:nvSpPr>
          <p:spPr>
            <a:xfrm>
              <a:off x="-1010358" y="1944488"/>
              <a:ext cx="88620" cy="55269"/>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7"/>
            <p:cNvSpPr/>
            <p:nvPr/>
          </p:nvSpPr>
          <p:spPr>
            <a:xfrm>
              <a:off x="-821687" y="1731707"/>
              <a:ext cx="308321" cy="353189"/>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7"/>
            <p:cNvSpPr/>
            <p:nvPr/>
          </p:nvSpPr>
          <p:spPr>
            <a:xfrm>
              <a:off x="-413315" y="1731707"/>
              <a:ext cx="309481" cy="35202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7"/>
            <p:cNvSpPr/>
            <p:nvPr/>
          </p:nvSpPr>
          <p:spPr>
            <a:xfrm>
              <a:off x="-3825" y="1731707"/>
              <a:ext cx="308321" cy="35202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7"/>
            <p:cNvSpPr/>
            <p:nvPr/>
          </p:nvSpPr>
          <p:spPr>
            <a:xfrm>
              <a:off x="404547" y="1766218"/>
              <a:ext cx="308321" cy="317518"/>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7"/>
            <p:cNvSpPr/>
            <p:nvPr/>
          </p:nvSpPr>
          <p:spPr>
            <a:xfrm>
              <a:off x="-1136884" y="2350540"/>
              <a:ext cx="8080" cy="10401"/>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7"/>
            <p:cNvSpPr/>
            <p:nvPr/>
          </p:nvSpPr>
          <p:spPr>
            <a:xfrm>
              <a:off x="-1028753" y="2094050"/>
              <a:ext cx="308321" cy="35202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7"/>
            <p:cNvSpPr/>
            <p:nvPr/>
          </p:nvSpPr>
          <p:spPr>
            <a:xfrm>
              <a:off x="-620381" y="2094050"/>
              <a:ext cx="308321" cy="35202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7"/>
            <p:cNvSpPr/>
            <p:nvPr/>
          </p:nvSpPr>
          <p:spPr>
            <a:xfrm>
              <a:off x="-212008" y="2094050"/>
              <a:ext cx="309481" cy="35202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7"/>
            <p:cNvSpPr/>
            <p:nvPr/>
          </p:nvSpPr>
          <p:spPr>
            <a:xfrm>
              <a:off x="197481" y="2092890"/>
              <a:ext cx="308321" cy="353189"/>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7"/>
            <p:cNvSpPr/>
            <p:nvPr/>
          </p:nvSpPr>
          <p:spPr>
            <a:xfrm>
              <a:off x="605853" y="2092890"/>
              <a:ext cx="207109" cy="353189"/>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7"/>
            <p:cNvSpPr/>
            <p:nvPr/>
          </p:nvSpPr>
          <p:spPr>
            <a:xfrm>
              <a:off x="-1131125" y="2435678"/>
              <a:ext cx="209386" cy="35202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7"/>
            <p:cNvSpPr/>
            <p:nvPr/>
          </p:nvSpPr>
          <p:spPr>
            <a:xfrm>
              <a:off x="-821687" y="2435678"/>
              <a:ext cx="308321" cy="35202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7"/>
            <p:cNvSpPr/>
            <p:nvPr/>
          </p:nvSpPr>
          <p:spPr>
            <a:xfrm>
              <a:off x="-413315" y="2435678"/>
              <a:ext cx="309481" cy="35202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7"/>
            <p:cNvSpPr/>
            <p:nvPr/>
          </p:nvSpPr>
          <p:spPr>
            <a:xfrm>
              <a:off x="-3825" y="2435678"/>
              <a:ext cx="308321" cy="35202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7"/>
            <p:cNvSpPr/>
            <p:nvPr/>
          </p:nvSpPr>
          <p:spPr>
            <a:xfrm>
              <a:off x="404547" y="2435678"/>
              <a:ext cx="308321" cy="35202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7"/>
            <p:cNvSpPr/>
            <p:nvPr/>
          </p:nvSpPr>
          <p:spPr>
            <a:xfrm>
              <a:off x="-1028753" y="2801503"/>
              <a:ext cx="308321" cy="314080"/>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7"/>
            <p:cNvSpPr/>
            <p:nvPr/>
          </p:nvSpPr>
          <p:spPr>
            <a:xfrm>
              <a:off x="-620381" y="2801503"/>
              <a:ext cx="308321" cy="35202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7"/>
            <p:cNvSpPr/>
            <p:nvPr/>
          </p:nvSpPr>
          <p:spPr>
            <a:xfrm>
              <a:off x="-212008" y="2801503"/>
              <a:ext cx="309481" cy="35202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7"/>
            <p:cNvSpPr/>
            <p:nvPr/>
          </p:nvSpPr>
          <p:spPr>
            <a:xfrm>
              <a:off x="197481" y="2801503"/>
              <a:ext cx="308321" cy="35202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7"/>
            <p:cNvSpPr/>
            <p:nvPr/>
          </p:nvSpPr>
          <p:spPr>
            <a:xfrm>
              <a:off x="605853" y="2886598"/>
              <a:ext cx="84021" cy="52948"/>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7"/>
            <p:cNvSpPr/>
            <p:nvPr/>
          </p:nvSpPr>
          <p:spPr>
            <a:xfrm>
              <a:off x="-636497" y="3228269"/>
              <a:ext cx="123131" cy="73663"/>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7"/>
            <p:cNvSpPr/>
            <p:nvPr/>
          </p:nvSpPr>
          <p:spPr>
            <a:xfrm>
              <a:off x="-671008" y="3143131"/>
              <a:ext cx="6962" cy="139247"/>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7"/>
            <p:cNvSpPr/>
            <p:nvPr/>
          </p:nvSpPr>
          <p:spPr>
            <a:xfrm>
              <a:off x="-413315" y="3143131"/>
              <a:ext cx="309481" cy="273810"/>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7"/>
            <p:cNvSpPr/>
            <p:nvPr/>
          </p:nvSpPr>
          <p:spPr>
            <a:xfrm>
              <a:off x="-3825" y="3143131"/>
              <a:ext cx="308321" cy="26577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7"/>
            <p:cNvSpPr/>
            <p:nvPr/>
          </p:nvSpPr>
          <p:spPr>
            <a:xfrm>
              <a:off x="404547" y="3228269"/>
              <a:ext cx="13839" cy="10401"/>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7" name="Google Shape;147;p7"/>
          <p:cNvSpPr/>
          <p:nvPr/>
        </p:nvSpPr>
        <p:spPr>
          <a:xfrm flipH="1">
            <a:off x="-817503" y="2575150"/>
            <a:ext cx="2540578" cy="3781493"/>
          </a:xfrm>
          <a:custGeom>
            <a:avLst/>
            <a:gdLst/>
            <a:ahLst/>
            <a:cxnLst/>
            <a:rect l="l" t="t" r="r" b="b"/>
            <a:pathLst>
              <a:path w="142469" h="136664" extrusionOk="0">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rgbClr val="A0A2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48"/>
        <p:cNvGrpSpPr/>
        <p:nvPr/>
      </p:nvGrpSpPr>
      <p:grpSpPr>
        <a:xfrm>
          <a:off x="0" y="0"/>
          <a:ext cx="0" cy="0"/>
          <a:chOff x="0" y="0"/>
          <a:chExt cx="0" cy="0"/>
        </a:xfrm>
      </p:grpSpPr>
      <p:sp>
        <p:nvSpPr>
          <p:cNvPr id="149" name="Google Shape;149;p8"/>
          <p:cNvSpPr/>
          <p:nvPr/>
        </p:nvSpPr>
        <p:spPr>
          <a:xfrm rot="-1855510" flipH="1">
            <a:off x="2277590" y="326956"/>
            <a:ext cx="4979106" cy="4104445"/>
          </a:xfrm>
          <a:custGeom>
            <a:avLst/>
            <a:gdLst/>
            <a:ahLst/>
            <a:cxnLst/>
            <a:rect l="l" t="t" r="r" b="b"/>
            <a:pathLst>
              <a:path w="59243" h="48836" extrusionOk="0">
                <a:moveTo>
                  <a:pt x="27153" y="9007"/>
                </a:moveTo>
                <a:cubicBezTo>
                  <a:pt x="33591" y="9007"/>
                  <a:pt x="31990" y="9240"/>
                  <a:pt x="38094" y="5071"/>
                </a:cubicBezTo>
                <a:cubicBezTo>
                  <a:pt x="44232" y="901"/>
                  <a:pt x="51737" y="0"/>
                  <a:pt x="55473" y="5071"/>
                </a:cubicBezTo>
                <a:cubicBezTo>
                  <a:pt x="59243" y="10108"/>
                  <a:pt x="46800" y="16346"/>
                  <a:pt x="46767" y="22483"/>
                </a:cubicBezTo>
                <a:cubicBezTo>
                  <a:pt x="46734" y="28621"/>
                  <a:pt x="48768" y="48835"/>
                  <a:pt x="28354" y="48835"/>
                </a:cubicBezTo>
                <a:cubicBezTo>
                  <a:pt x="7939" y="48835"/>
                  <a:pt x="0" y="22583"/>
                  <a:pt x="8973" y="14011"/>
                </a:cubicBezTo>
                <a:cubicBezTo>
                  <a:pt x="17946" y="5471"/>
                  <a:pt x="20715" y="9007"/>
                  <a:pt x="27153" y="900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8"/>
          <p:cNvSpPr/>
          <p:nvPr/>
        </p:nvSpPr>
        <p:spPr>
          <a:xfrm rot="-458900">
            <a:off x="-1050010" y="1201201"/>
            <a:ext cx="3369322" cy="3877052"/>
          </a:xfrm>
          <a:custGeom>
            <a:avLst/>
            <a:gdLst/>
            <a:ahLst/>
            <a:cxnLst/>
            <a:rect l="l" t="t" r="r" b="b"/>
            <a:pathLst>
              <a:path w="72386" h="83294" extrusionOk="0">
                <a:moveTo>
                  <a:pt x="50403" y="3137"/>
                </a:moveTo>
                <a:cubicBezTo>
                  <a:pt x="56941" y="6272"/>
                  <a:pt x="64246" y="10108"/>
                  <a:pt x="60711" y="17614"/>
                </a:cubicBezTo>
                <a:cubicBezTo>
                  <a:pt x="57175" y="25119"/>
                  <a:pt x="44632" y="42031"/>
                  <a:pt x="52938" y="45433"/>
                </a:cubicBezTo>
                <a:cubicBezTo>
                  <a:pt x="61211" y="48803"/>
                  <a:pt x="72386" y="48302"/>
                  <a:pt x="71885" y="57942"/>
                </a:cubicBezTo>
                <a:cubicBezTo>
                  <a:pt x="71351" y="67583"/>
                  <a:pt x="54640" y="83294"/>
                  <a:pt x="40096" y="76189"/>
                </a:cubicBezTo>
                <a:cubicBezTo>
                  <a:pt x="25552" y="69084"/>
                  <a:pt x="35359" y="53839"/>
                  <a:pt x="20982" y="50137"/>
                </a:cubicBezTo>
                <a:cubicBezTo>
                  <a:pt x="6605" y="46434"/>
                  <a:pt x="1" y="20916"/>
                  <a:pt x="6939" y="13477"/>
                </a:cubicBezTo>
                <a:cubicBezTo>
                  <a:pt x="13877" y="6039"/>
                  <a:pt x="43865" y="1"/>
                  <a:pt x="50403" y="3137"/>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8"/>
          <p:cNvSpPr/>
          <p:nvPr/>
        </p:nvSpPr>
        <p:spPr>
          <a:xfrm rot="-5776221" flipH="1">
            <a:off x="5743624" y="-1186688"/>
            <a:ext cx="4752751" cy="4346457"/>
          </a:xfrm>
          <a:custGeom>
            <a:avLst/>
            <a:gdLst/>
            <a:ahLst/>
            <a:cxnLst/>
            <a:rect l="l" t="t" r="r" b="b"/>
            <a:pathLst>
              <a:path w="61178" h="52038" extrusionOk="0">
                <a:moveTo>
                  <a:pt x="4170" y="12043"/>
                </a:moveTo>
                <a:cubicBezTo>
                  <a:pt x="7339" y="7239"/>
                  <a:pt x="14177" y="1"/>
                  <a:pt x="24184" y="5571"/>
                </a:cubicBezTo>
                <a:cubicBezTo>
                  <a:pt x="34191" y="11142"/>
                  <a:pt x="29988" y="17146"/>
                  <a:pt x="34024" y="21249"/>
                </a:cubicBezTo>
                <a:cubicBezTo>
                  <a:pt x="38061" y="25319"/>
                  <a:pt x="43198" y="25586"/>
                  <a:pt x="51103" y="27253"/>
                </a:cubicBezTo>
                <a:cubicBezTo>
                  <a:pt x="58976" y="28921"/>
                  <a:pt x="61177" y="36093"/>
                  <a:pt x="54472" y="41664"/>
                </a:cubicBezTo>
                <a:cubicBezTo>
                  <a:pt x="47801" y="47268"/>
                  <a:pt x="33758" y="52038"/>
                  <a:pt x="26819" y="46467"/>
                </a:cubicBezTo>
                <a:cubicBezTo>
                  <a:pt x="19848" y="40930"/>
                  <a:pt x="11108" y="34826"/>
                  <a:pt x="5537" y="31590"/>
                </a:cubicBezTo>
                <a:cubicBezTo>
                  <a:pt x="0" y="28388"/>
                  <a:pt x="967" y="16879"/>
                  <a:pt x="4170" y="1204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8"/>
          <p:cNvSpPr/>
          <p:nvPr/>
        </p:nvSpPr>
        <p:spPr>
          <a:xfrm rot="8329862" flipH="1">
            <a:off x="3226188" y="-1327516"/>
            <a:ext cx="2044712" cy="3486061"/>
          </a:xfrm>
          <a:custGeom>
            <a:avLst/>
            <a:gdLst/>
            <a:ahLst/>
            <a:cxnLst/>
            <a:rect l="l" t="t" r="r" b="b"/>
            <a:pathLst>
              <a:path w="19210" h="32752" extrusionOk="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8"/>
          <p:cNvSpPr/>
          <p:nvPr/>
        </p:nvSpPr>
        <p:spPr>
          <a:xfrm>
            <a:off x="7018450" y="3331851"/>
            <a:ext cx="1020984" cy="1333420"/>
          </a:xfrm>
          <a:custGeom>
            <a:avLst/>
            <a:gdLst/>
            <a:ahLst/>
            <a:cxnLst/>
            <a:rect l="l" t="t" r="r" b="b"/>
            <a:pathLst>
              <a:path w="17277" h="22564" extrusionOk="0">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8"/>
          <p:cNvSpPr txBox="1">
            <a:spLocks noGrp="1"/>
          </p:cNvSpPr>
          <p:nvPr>
            <p:ph type="title"/>
          </p:nvPr>
        </p:nvSpPr>
        <p:spPr>
          <a:xfrm>
            <a:off x="1388100" y="1557450"/>
            <a:ext cx="6367800" cy="20286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72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55"/>
        <p:cNvGrpSpPr/>
        <p:nvPr/>
      </p:nvGrpSpPr>
      <p:grpSpPr>
        <a:xfrm>
          <a:off x="0" y="0"/>
          <a:ext cx="0" cy="0"/>
          <a:chOff x="0" y="0"/>
          <a:chExt cx="0" cy="0"/>
        </a:xfrm>
      </p:grpSpPr>
      <p:sp>
        <p:nvSpPr>
          <p:cNvPr id="156" name="Google Shape;156;p9"/>
          <p:cNvSpPr/>
          <p:nvPr/>
        </p:nvSpPr>
        <p:spPr>
          <a:xfrm>
            <a:off x="763275" y="799200"/>
            <a:ext cx="1844545" cy="1627040"/>
          </a:xfrm>
          <a:custGeom>
            <a:avLst/>
            <a:gdLst/>
            <a:ahLst/>
            <a:cxnLst/>
            <a:rect l="l" t="t" r="r" b="b"/>
            <a:pathLst>
              <a:path w="13679" h="12066" extrusionOk="0">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rgbClr val="C8A5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9"/>
          <p:cNvSpPr/>
          <p:nvPr/>
        </p:nvSpPr>
        <p:spPr>
          <a:xfrm>
            <a:off x="6926300" y="-86950"/>
            <a:ext cx="4030804" cy="5999550"/>
          </a:xfrm>
          <a:custGeom>
            <a:avLst/>
            <a:gdLst/>
            <a:ahLst/>
            <a:cxnLst/>
            <a:rect l="l" t="t" r="r" b="b"/>
            <a:pathLst>
              <a:path w="142469" h="136664" extrusionOk="0">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rgbClr val="A0A2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9"/>
          <p:cNvSpPr/>
          <p:nvPr/>
        </p:nvSpPr>
        <p:spPr>
          <a:xfrm>
            <a:off x="112700" y="3113038"/>
            <a:ext cx="1938817" cy="3305577"/>
          </a:xfrm>
          <a:custGeom>
            <a:avLst/>
            <a:gdLst/>
            <a:ahLst/>
            <a:cxnLst/>
            <a:rect l="l" t="t" r="r" b="b"/>
            <a:pathLst>
              <a:path w="19210" h="32752" extrusionOk="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9"/>
          <p:cNvSpPr txBox="1">
            <a:spLocks noGrp="1"/>
          </p:cNvSpPr>
          <p:nvPr>
            <p:ph type="title"/>
          </p:nvPr>
        </p:nvSpPr>
        <p:spPr>
          <a:xfrm>
            <a:off x="1569450" y="1152050"/>
            <a:ext cx="6005100" cy="15168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3600">
                <a:solidFill>
                  <a:schemeClr val="accent2"/>
                </a:solidFill>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160" name="Google Shape;160;p9"/>
          <p:cNvSpPr txBox="1">
            <a:spLocks noGrp="1"/>
          </p:cNvSpPr>
          <p:nvPr>
            <p:ph type="subTitle" idx="1"/>
          </p:nvPr>
        </p:nvSpPr>
        <p:spPr>
          <a:xfrm>
            <a:off x="1904250" y="2756350"/>
            <a:ext cx="53355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a:solidFill>
                  <a:schemeClr val="accent2"/>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61"/>
        <p:cNvGrpSpPr/>
        <p:nvPr/>
      </p:nvGrpSpPr>
      <p:grpSpPr>
        <a:xfrm>
          <a:off x="0" y="0"/>
          <a:ext cx="0" cy="0"/>
          <a:chOff x="0" y="0"/>
          <a:chExt cx="0" cy="0"/>
        </a:xfrm>
      </p:grpSpPr>
      <p:sp>
        <p:nvSpPr>
          <p:cNvPr id="162" name="Google Shape;162;p10"/>
          <p:cNvSpPr/>
          <p:nvPr/>
        </p:nvSpPr>
        <p:spPr>
          <a:xfrm>
            <a:off x="0" y="0"/>
            <a:ext cx="9144000" cy="5143500"/>
          </a:xfrm>
          <a:prstGeom prst="rect">
            <a:avLst/>
          </a:prstGeom>
          <a:solidFill>
            <a:srgbClr val="A0A299">
              <a:alpha val="5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0"/>
          <p:cNvSpPr txBox="1">
            <a:spLocks noGrp="1"/>
          </p:cNvSpPr>
          <p:nvPr>
            <p:ph type="title"/>
          </p:nvPr>
        </p:nvSpPr>
        <p:spPr>
          <a:xfrm>
            <a:off x="4184875" y="1473300"/>
            <a:ext cx="4245900" cy="2196900"/>
          </a:xfrm>
          <a:prstGeom prst="rect">
            <a:avLst/>
          </a:prstGeom>
        </p:spPr>
        <p:txBody>
          <a:bodyPr spcFirstLastPara="1" wrap="square" lIns="91425" tIns="91425" rIns="91425" bIns="91425" anchor="t" anchorCtr="0">
            <a:noAutofit/>
          </a:bodyPr>
          <a:lstStyle>
            <a:lvl1pPr lvl="0" algn="r">
              <a:spcBef>
                <a:spcPts val="0"/>
              </a:spcBef>
              <a:spcAft>
                <a:spcPts val="0"/>
              </a:spcAft>
              <a:buSzPts val="3000"/>
              <a:buNone/>
              <a:defRPr sz="4000">
                <a:solidFill>
                  <a:schemeClr val="dk1"/>
                </a:solidFill>
              </a:defRPr>
            </a:lvl1pPr>
            <a:lvl2pPr lvl="1">
              <a:spcBef>
                <a:spcPts val="0"/>
              </a:spcBef>
              <a:spcAft>
                <a:spcPts val="0"/>
              </a:spcAft>
              <a:buSzPts val="3000"/>
              <a:buNone/>
              <a:defRPr>
                <a:latin typeface="Manjari"/>
                <a:ea typeface="Manjari"/>
                <a:cs typeface="Manjari"/>
                <a:sym typeface="Manjari"/>
              </a:defRPr>
            </a:lvl2pPr>
            <a:lvl3pPr lvl="2">
              <a:spcBef>
                <a:spcPts val="0"/>
              </a:spcBef>
              <a:spcAft>
                <a:spcPts val="0"/>
              </a:spcAft>
              <a:buSzPts val="3000"/>
              <a:buNone/>
              <a:defRPr>
                <a:latin typeface="Manjari"/>
                <a:ea typeface="Manjari"/>
                <a:cs typeface="Manjari"/>
                <a:sym typeface="Manjari"/>
              </a:defRPr>
            </a:lvl3pPr>
            <a:lvl4pPr lvl="3">
              <a:spcBef>
                <a:spcPts val="0"/>
              </a:spcBef>
              <a:spcAft>
                <a:spcPts val="0"/>
              </a:spcAft>
              <a:buSzPts val="3000"/>
              <a:buNone/>
              <a:defRPr>
                <a:latin typeface="Manjari"/>
                <a:ea typeface="Manjari"/>
                <a:cs typeface="Manjari"/>
                <a:sym typeface="Manjari"/>
              </a:defRPr>
            </a:lvl4pPr>
            <a:lvl5pPr lvl="4">
              <a:spcBef>
                <a:spcPts val="0"/>
              </a:spcBef>
              <a:spcAft>
                <a:spcPts val="0"/>
              </a:spcAft>
              <a:buSzPts val="3000"/>
              <a:buNone/>
              <a:defRPr>
                <a:latin typeface="Manjari"/>
                <a:ea typeface="Manjari"/>
                <a:cs typeface="Manjari"/>
                <a:sym typeface="Manjari"/>
              </a:defRPr>
            </a:lvl5pPr>
            <a:lvl6pPr lvl="5">
              <a:spcBef>
                <a:spcPts val="0"/>
              </a:spcBef>
              <a:spcAft>
                <a:spcPts val="0"/>
              </a:spcAft>
              <a:buSzPts val="3000"/>
              <a:buNone/>
              <a:defRPr>
                <a:latin typeface="Manjari"/>
                <a:ea typeface="Manjari"/>
                <a:cs typeface="Manjari"/>
                <a:sym typeface="Manjari"/>
              </a:defRPr>
            </a:lvl6pPr>
            <a:lvl7pPr lvl="6">
              <a:spcBef>
                <a:spcPts val="0"/>
              </a:spcBef>
              <a:spcAft>
                <a:spcPts val="0"/>
              </a:spcAft>
              <a:buSzPts val="3000"/>
              <a:buNone/>
              <a:defRPr>
                <a:latin typeface="Manjari"/>
                <a:ea typeface="Manjari"/>
                <a:cs typeface="Manjari"/>
                <a:sym typeface="Manjari"/>
              </a:defRPr>
            </a:lvl7pPr>
            <a:lvl8pPr lvl="7">
              <a:spcBef>
                <a:spcPts val="0"/>
              </a:spcBef>
              <a:spcAft>
                <a:spcPts val="0"/>
              </a:spcAft>
              <a:buSzPts val="3000"/>
              <a:buNone/>
              <a:defRPr>
                <a:latin typeface="Manjari"/>
                <a:ea typeface="Manjari"/>
                <a:cs typeface="Manjari"/>
                <a:sym typeface="Manjari"/>
              </a:defRPr>
            </a:lvl8pPr>
            <a:lvl9pPr lvl="8">
              <a:spcBef>
                <a:spcPts val="0"/>
              </a:spcBef>
              <a:spcAft>
                <a:spcPts val="0"/>
              </a:spcAft>
              <a:buSzPts val="3000"/>
              <a:buNone/>
              <a:defRPr>
                <a:latin typeface="Manjari"/>
                <a:ea typeface="Manjari"/>
                <a:cs typeface="Manjari"/>
                <a:sym typeface="Manjari"/>
              </a:defRPr>
            </a:lvl9pPr>
          </a:lstStyle>
          <a:p>
            <a:endParaRPr/>
          </a:p>
        </p:txBody>
      </p:sp>
      <p:sp>
        <p:nvSpPr>
          <p:cNvPr id="164" name="Google Shape;164;p10"/>
          <p:cNvSpPr/>
          <p:nvPr/>
        </p:nvSpPr>
        <p:spPr>
          <a:xfrm rot="7018826" flipH="1">
            <a:off x="2857318" y="-764238"/>
            <a:ext cx="4267951" cy="2625760"/>
          </a:xfrm>
          <a:custGeom>
            <a:avLst/>
            <a:gdLst/>
            <a:ahLst/>
            <a:cxnLst/>
            <a:rect l="l" t="t" r="r" b="b"/>
            <a:pathLst>
              <a:path w="59643" h="36694" extrusionOk="0">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0"/>
          <p:cNvSpPr/>
          <p:nvPr/>
        </p:nvSpPr>
        <p:spPr>
          <a:xfrm rot="-8259636" flipH="1">
            <a:off x="4411264" y="3000624"/>
            <a:ext cx="3210911" cy="3197598"/>
          </a:xfrm>
          <a:custGeom>
            <a:avLst/>
            <a:gdLst/>
            <a:ahLst/>
            <a:cxnLst/>
            <a:rect l="l" t="t" r="r" b="b"/>
            <a:pathLst>
              <a:path w="48235" h="48035" extrusionOk="0">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0"/>
          <p:cNvSpPr/>
          <p:nvPr/>
        </p:nvSpPr>
        <p:spPr>
          <a:xfrm>
            <a:off x="2285225" y="3225607"/>
            <a:ext cx="1419128" cy="1251787"/>
          </a:xfrm>
          <a:custGeom>
            <a:avLst/>
            <a:gdLst/>
            <a:ahLst/>
            <a:cxnLst/>
            <a:rect l="l" t="t" r="r" b="b"/>
            <a:pathLst>
              <a:path w="13679" h="12066" extrusionOk="0">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theme" Target="../theme/theme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2"/>
              </a:buClr>
              <a:buSzPts val="3000"/>
              <a:buFont typeface="Hammersmith One"/>
              <a:buNone/>
              <a:defRPr sz="3000" b="1">
                <a:solidFill>
                  <a:schemeClr val="accent2"/>
                </a:solidFill>
                <a:latin typeface="Hammersmith One"/>
                <a:ea typeface="Hammersmith One"/>
                <a:cs typeface="Hammersmith One"/>
                <a:sym typeface="Hammersmith One"/>
              </a:defRPr>
            </a:lvl1pPr>
            <a:lvl2pPr lvl="1">
              <a:spcBef>
                <a:spcPts val="0"/>
              </a:spcBef>
              <a:spcAft>
                <a:spcPts val="0"/>
              </a:spcAft>
              <a:buClr>
                <a:schemeClr val="accent2"/>
              </a:buClr>
              <a:buSzPts val="3000"/>
              <a:buFont typeface="Hammersmith One"/>
              <a:buNone/>
              <a:defRPr sz="3000" b="1">
                <a:solidFill>
                  <a:schemeClr val="accent2"/>
                </a:solidFill>
                <a:latin typeface="Hammersmith One"/>
                <a:ea typeface="Hammersmith One"/>
                <a:cs typeface="Hammersmith One"/>
                <a:sym typeface="Hammersmith One"/>
              </a:defRPr>
            </a:lvl2pPr>
            <a:lvl3pPr lvl="2">
              <a:spcBef>
                <a:spcPts val="0"/>
              </a:spcBef>
              <a:spcAft>
                <a:spcPts val="0"/>
              </a:spcAft>
              <a:buClr>
                <a:schemeClr val="accent2"/>
              </a:buClr>
              <a:buSzPts val="3000"/>
              <a:buFont typeface="Hammersmith One"/>
              <a:buNone/>
              <a:defRPr sz="3000" b="1">
                <a:solidFill>
                  <a:schemeClr val="accent2"/>
                </a:solidFill>
                <a:latin typeface="Hammersmith One"/>
                <a:ea typeface="Hammersmith One"/>
                <a:cs typeface="Hammersmith One"/>
                <a:sym typeface="Hammersmith One"/>
              </a:defRPr>
            </a:lvl3pPr>
            <a:lvl4pPr lvl="3">
              <a:spcBef>
                <a:spcPts val="0"/>
              </a:spcBef>
              <a:spcAft>
                <a:spcPts val="0"/>
              </a:spcAft>
              <a:buClr>
                <a:schemeClr val="accent2"/>
              </a:buClr>
              <a:buSzPts val="3000"/>
              <a:buFont typeface="Hammersmith One"/>
              <a:buNone/>
              <a:defRPr sz="3000" b="1">
                <a:solidFill>
                  <a:schemeClr val="accent2"/>
                </a:solidFill>
                <a:latin typeface="Hammersmith One"/>
                <a:ea typeface="Hammersmith One"/>
                <a:cs typeface="Hammersmith One"/>
                <a:sym typeface="Hammersmith One"/>
              </a:defRPr>
            </a:lvl4pPr>
            <a:lvl5pPr lvl="4">
              <a:spcBef>
                <a:spcPts val="0"/>
              </a:spcBef>
              <a:spcAft>
                <a:spcPts val="0"/>
              </a:spcAft>
              <a:buClr>
                <a:schemeClr val="accent2"/>
              </a:buClr>
              <a:buSzPts val="3000"/>
              <a:buFont typeface="Hammersmith One"/>
              <a:buNone/>
              <a:defRPr sz="3000" b="1">
                <a:solidFill>
                  <a:schemeClr val="accent2"/>
                </a:solidFill>
                <a:latin typeface="Hammersmith One"/>
                <a:ea typeface="Hammersmith One"/>
                <a:cs typeface="Hammersmith One"/>
                <a:sym typeface="Hammersmith One"/>
              </a:defRPr>
            </a:lvl5pPr>
            <a:lvl6pPr lvl="5">
              <a:spcBef>
                <a:spcPts val="0"/>
              </a:spcBef>
              <a:spcAft>
                <a:spcPts val="0"/>
              </a:spcAft>
              <a:buClr>
                <a:schemeClr val="accent2"/>
              </a:buClr>
              <a:buSzPts val="3000"/>
              <a:buFont typeface="Hammersmith One"/>
              <a:buNone/>
              <a:defRPr sz="3000" b="1">
                <a:solidFill>
                  <a:schemeClr val="accent2"/>
                </a:solidFill>
                <a:latin typeface="Hammersmith One"/>
                <a:ea typeface="Hammersmith One"/>
                <a:cs typeface="Hammersmith One"/>
                <a:sym typeface="Hammersmith One"/>
              </a:defRPr>
            </a:lvl6pPr>
            <a:lvl7pPr lvl="6">
              <a:spcBef>
                <a:spcPts val="0"/>
              </a:spcBef>
              <a:spcAft>
                <a:spcPts val="0"/>
              </a:spcAft>
              <a:buClr>
                <a:schemeClr val="accent2"/>
              </a:buClr>
              <a:buSzPts val="3000"/>
              <a:buFont typeface="Hammersmith One"/>
              <a:buNone/>
              <a:defRPr sz="3000" b="1">
                <a:solidFill>
                  <a:schemeClr val="accent2"/>
                </a:solidFill>
                <a:latin typeface="Hammersmith One"/>
                <a:ea typeface="Hammersmith One"/>
                <a:cs typeface="Hammersmith One"/>
                <a:sym typeface="Hammersmith One"/>
              </a:defRPr>
            </a:lvl7pPr>
            <a:lvl8pPr lvl="7">
              <a:spcBef>
                <a:spcPts val="0"/>
              </a:spcBef>
              <a:spcAft>
                <a:spcPts val="0"/>
              </a:spcAft>
              <a:buClr>
                <a:schemeClr val="accent2"/>
              </a:buClr>
              <a:buSzPts val="3000"/>
              <a:buFont typeface="Hammersmith One"/>
              <a:buNone/>
              <a:defRPr sz="3000" b="1">
                <a:solidFill>
                  <a:schemeClr val="accent2"/>
                </a:solidFill>
                <a:latin typeface="Hammersmith One"/>
                <a:ea typeface="Hammersmith One"/>
                <a:cs typeface="Hammersmith One"/>
                <a:sym typeface="Hammersmith One"/>
              </a:defRPr>
            </a:lvl8pPr>
            <a:lvl9pPr lvl="8">
              <a:spcBef>
                <a:spcPts val="0"/>
              </a:spcBef>
              <a:spcAft>
                <a:spcPts val="0"/>
              </a:spcAft>
              <a:buClr>
                <a:schemeClr val="accent2"/>
              </a:buClr>
              <a:buSzPts val="3000"/>
              <a:buFont typeface="Hammersmith One"/>
              <a:buNone/>
              <a:defRPr sz="3000" b="1">
                <a:solidFill>
                  <a:schemeClr val="accent2"/>
                </a:solidFill>
                <a:latin typeface="Hammersmith One"/>
                <a:ea typeface="Hammersmith One"/>
                <a:cs typeface="Hammersmith One"/>
                <a:sym typeface="Hammersmith On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accent2"/>
              </a:buClr>
              <a:buSzPts val="1800"/>
              <a:buFont typeface="Manjari"/>
              <a:buChar char="●"/>
              <a:defRPr sz="1800">
                <a:solidFill>
                  <a:schemeClr val="accent2"/>
                </a:solidFill>
                <a:latin typeface="Manjari"/>
                <a:ea typeface="Manjari"/>
                <a:cs typeface="Manjari"/>
                <a:sym typeface="Manjari"/>
              </a:defRPr>
            </a:lvl1pPr>
            <a:lvl2pPr marL="914400" lvl="1" indent="-3175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2pPr>
            <a:lvl3pPr marL="1371600" lvl="2" indent="-3175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3pPr>
            <a:lvl4pPr marL="1828800" lvl="3" indent="-3175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4pPr>
            <a:lvl5pPr marL="2286000" lvl="4" indent="-3175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5pPr>
            <a:lvl6pPr marL="2743200" lvl="5" indent="-3175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6pPr>
            <a:lvl7pPr marL="3200400" lvl="6" indent="-3175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7pPr>
            <a:lvl8pPr marL="3657600" lvl="7" indent="-3175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8pPr>
            <a:lvl9pPr marL="4114800" lvl="8" indent="-3175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 id="2147483686" r:id="rId39"/>
    <p:sldLayoutId id="2147483687" r:id="rId40"/>
    <p:sldLayoutId id="2147483688" r:id="rId41"/>
    <p:sldLayoutId id="2147483689" r:id="rId42"/>
    <p:sldLayoutId id="2147483690" r:id="rId43"/>
    <p:sldLayoutId id="2147483691" r:id="rId44"/>
    <p:sldLayoutId id="2147483692" r:id="rId45"/>
    <p:sldLayoutId id="2147483693" r:id="rId46"/>
    <p:sldLayoutId id="2147483694" r:id="rId47"/>
    <p:sldLayoutId id="2147483695" r:id="rId48"/>
    <p:sldLayoutId id="2147483696" r:id="rId49"/>
    <p:sldLayoutId id="2147483697" r:id="rId5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hyperlink" Target="https://bugify.com/" TargetMode="External"/><Relationship Id="rId2" Type="http://schemas.openxmlformats.org/officeDocument/2006/relationships/notesSlide" Target="../notesSlides/notesSlide11.xml"/><Relationship Id="rId1" Type="http://schemas.openxmlformats.org/officeDocument/2006/relationships/slideLayout" Target="../slideLayouts/slideLayout5.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hyperlink" Target="https://bugs.mojang.com/projects/MC/issues" TargetMode="External"/><Relationship Id="rId2" Type="http://schemas.openxmlformats.org/officeDocument/2006/relationships/notesSlide" Target="../notesSlides/notesSlide12.xml"/><Relationship Id="rId1" Type="http://schemas.openxmlformats.org/officeDocument/2006/relationships/slideLayout" Target="../slideLayouts/slideLayout5.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13.xml"/><Relationship Id="rId1" Type="http://schemas.openxmlformats.org/officeDocument/2006/relationships/slideLayout" Target="../slideLayouts/slideLayout34.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7.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27.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18.xml"/><Relationship Id="rId1" Type="http://schemas.openxmlformats.org/officeDocument/2006/relationships/slideLayout" Target="../slideLayouts/slideLayout35.xml"/></Relationships>
</file>

<file path=ppt/slides/_rels/slide19.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19.xml"/><Relationship Id="rId1" Type="http://schemas.openxmlformats.org/officeDocument/2006/relationships/slideLayout" Target="../slideLayouts/slideLayout3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20.xml"/><Relationship Id="rId1" Type="http://schemas.openxmlformats.org/officeDocument/2006/relationships/slideLayout" Target="../slideLayouts/slideLayout3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5.xml"/></Relationships>
</file>

<file path=ppt/slides/_rels/slide24.xml.rels><?xml version="1.0" encoding="UTF-8" standalone="yes"?>
<Relationships xmlns="http://schemas.openxmlformats.org/package/2006/relationships"><Relationship Id="rId3" Type="http://schemas.openxmlformats.org/officeDocument/2006/relationships/hyperlink" Target="https://en.wikipedia.org/wiki/React_(JavaScript_library)" TargetMode="External"/><Relationship Id="rId2" Type="http://schemas.openxmlformats.org/officeDocument/2006/relationships/notesSlide" Target="../notesSlides/notesSlide24.xml"/><Relationship Id="rId1" Type="http://schemas.openxmlformats.org/officeDocument/2006/relationships/slideLayout" Target="../slideLayouts/slideLayout40.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8" Type="http://schemas.openxmlformats.org/officeDocument/2006/relationships/slide" Target="slide20.xml"/><Relationship Id="rId3" Type="http://schemas.openxmlformats.org/officeDocument/2006/relationships/slide" Target="slide4.xml"/><Relationship Id="rId7" Type="http://schemas.openxmlformats.org/officeDocument/2006/relationships/slide" Target="slide19.xml"/><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slide" Target="slide18.xml"/><Relationship Id="rId5" Type="http://schemas.openxmlformats.org/officeDocument/2006/relationships/slide" Target="slide7.xml"/><Relationship Id="rId4" Type="http://schemas.openxmlformats.org/officeDocument/2006/relationships/slide" Target="slide13.xml"/></Relationships>
</file>

<file path=ppt/slides/_rels/slide4.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7.xml"/><Relationship Id="rId1" Type="http://schemas.openxmlformats.org/officeDocument/2006/relationships/slideLayout" Target="../slideLayouts/slideLayout33.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315"/>
        <p:cNvGrpSpPr/>
        <p:nvPr/>
      </p:nvGrpSpPr>
      <p:grpSpPr>
        <a:xfrm>
          <a:off x="0" y="0"/>
          <a:ext cx="0" cy="0"/>
          <a:chOff x="0" y="0"/>
          <a:chExt cx="0" cy="0"/>
        </a:xfrm>
      </p:grpSpPr>
      <p:sp>
        <p:nvSpPr>
          <p:cNvPr id="1316" name="Google Shape;1316;p52"/>
          <p:cNvSpPr txBox="1">
            <a:spLocks noGrp="1"/>
          </p:cNvSpPr>
          <p:nvPr>
            <p:ph type="ctrTitle"/>
          </p:nvPr>
        </p:nvSpPr>
        <p:spPr>
          <a:xfrm>
            <a:off x="1283094" y="1290750"/>
            <a:ext cx="65778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600">
                <a:solidFill>
                  <a:schemeClr val="accent2"/>
                </a:solidFill>
              </a:rPr>
              <a:t>WAD PRESENTATION GROUP 5</a:t>
            </a:r>
            <a:br>
              <a:rPr lang="en" sz="4600">
                <a:solidFill>
                  <a:schemeClr val="accent2"/>
                </a:solidFill>
              </a:rPr>
            </a:br>
            <a:r>
              <a:rPr lang="en" sz="4600">
                <a:solidFill>
                  <a:schemeClr val="accent2"/>
                </a:solidFill>
              </a:rPr>
              <a:t>BUG TRACKER</a:t>
            </a:r>
            <a:endParaRPr sz="4600">
              <a:solidFill>
                <a:schemeClr val="accent2"/>
              </a:solidFill>
            </a:endParaRPr>
          </a:p>
        </p:txBody>
      </p:sp>
      <p:sp>
        <p:nvSpPr>
          <p:cNvPr id="1317" name="Google Shape;1317;p52"/>
          <p:cNvSpPr txBox="1">
            <a:spLocks noGrp="1"/>
          </p:cNvSpPr>
          <p:nvPr>
            <p:ph type="subTitle" idx="1"/>
          </p:nvPr>
        </p:nvSpPr>
        <p:spPr>
          <a:xfrm>
            <a:off x="1283100" y="3394625"/>
            <a:ext cx="6577800" cy="4581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Clr>
                <a:schemeClr val="dk1"/>
              </a:buClr>
              <a:buSzPts val="1100"/>
              <a:buFont typeface="Arial"/>
              <a:buNone/>
            </a:pPr>
            <a:r>
              <a:rPr lang="en"/>
              <a:t>Lecturer: Dr.Nguyen Van Sinh</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38"/>
        <p:cNvGrpSpPr/>
        <p:nvPr/>
      </p:nvGrpSpPr>
      <p:grpSpPr>
        <a:xfrm>
          <a:off x="0" y="0"/>
          <a:ext cx="0" cy="0"/>
          <a:chOff x="0" y="0"/>
          <a:chExt cx="0" cy="0"/>
        </a:xfrm>
      </p:grpSpPr>
      <p:sp>
        <p:nvSpPr>
          <p:cNvPr id="1439" name="Google Shape;1439;p61"/>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Platforms and Tools</a:t>
            </a:r>
            <a:endParaRPr/>
          </a:p>
        </p:txBody>
      </p:sp>
      <p:sp>
        <p:nvSpPr>
          <p:cNvPr id="1440" name="Google Shape;1440;p61">
            <a:hlinkClick r:id="" action="ppaction://noaction"/>
          </p:cNvPr>
          <p:cNvSpPr/>
          <p:nvPr/>
        </p:nvSpPr>
        <p:spPr>
          <a:xfrm>
            <a:off x="6823850" y="548650"/>
            <a:ext cx="1606800" cy="339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600">
              <a:solidFill>
                <a:schemeClr val="accent2"/>
              </a:solidFill>
              <a:latin typeface="Hammersmith One"/>
              <a:ea typeface="Hammersmith One"/>
              <a:cs typeface="Hammersmith One"/>
              <a:sym typeface="Hammersmith One"/>
            </a:endParaRPr>
          </a:p>
        </p:txBody>
      </p:sp>
      <p:sp>
        <p:nvSpPr>
          <p:cNvPr id="1441" name="Google Shape;1441;p61"/>
          <p:cNvSpPr/>
          <p:nvPr/>
        </p:nvSpPr>
        <p:spPr>
          <a:xfrm rot="-7977683">
            <a:off x="7291074" y="3154725"/>
            <a:ext cx="1554661" cy="1491741"/>
          </a:xfrm>
          <a:custGeom>
            <a:avLst/>
            <a:gdLst/>
            <a:ahLst/>
            <a:cxnLst/>
            <a:rect l="l" t="t" r="r" b="b"/>
            <a:pathLst>
              <a:path w="20582" h="19749" extrusionOk="0">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61"/>
          <p:cNvSpPr/>
          <p:nvPr/>
        </p:nvSpPr>
        <p:spPr>
          <a:xfrm rot="-996204" flipH="1">
            <a:off x="-917706" y="-448408"/>
            <a:ext cx="3403937" cy="3389824"/>
          </a:xfrm>
          <a:custGeom>
            <a:avLst/>
            <a:gdLst/>
            <a:ahLst/>
            <a:cxnLst/>
            <a:rect l="l" t="t" r="r" b="b"/>
            <a:pathLst>
              <a:path w="48235" h="48035" extrusionOk="0">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61"/>
          <p:cNvSpPr/>
          <p:nvPr/>
        </p:nvSpPr>
        <p:spPr>
          <a:xfrm>
            <a:off x="1082275" y="1210875"/>
            <a:ext cx="4121100" cy="3054600"/>
          </a:xfrm>
          <a:prstGeom prst="rect">
            <a:avLst/>
          </a:prstGeom>
          <a:solidFill>
            <a:schemeClr val="accent4"/>
          </a:solidFill>
          <a:ln>
            <a:noFill/>
          </a:ln>
        </p:spPr>
        <p:txBody>
          <a:bodyPr spcFirstLastPara="1" wrap="square" lIns="91425" tIns="91425" rIns="91425" bIns="91425" anchor="ctr" anchorCtr="0">
            <a:noAutofit/>
          </a:bodyPr>
          <a:lstStyle/>
          <a:p>
            <a:pPr marL="457200" lvl="0" indent="-317500" algn="l" rtl="0">
              <a:spcBef>
                <a:spcPts val="0"/>
              </a:spcBef>
              <a:spcAft>
                <a:spcPts val="0"/>
              </a:spcAft>
              <a:buSzPts val="1400"/>
              <a:buChar char="●"/>
            </a:pPr>
            <a:r>
              <a:rPr lang="en"/>
              <a:t>An open – source relational database management system (RDBMS)</a:t>
            </a:r>
            <a:endParaRPr/>
          </a:p>
          <a:p>
            <a:pPr marL="457200" lvl="0" indent="0" algn="l" rtl="0">
              <a:spcBef>
                <a:spcPts val="0"/>
              </a:spcBef>
              <a:spcAft>
                <a:spcPts val="0"/>
              </a:spcAft>
              <a:buNone/>
            </a:pPr>
            <a:endParaRPr/>
          </a:p>
          <a:p>
            <a:pPr marL="457200" lvl="0" indent="-317500" algn="l" rtl="0">
              <a:spcBef>
                <a:spcPts val="0"/>
              </a:spcBef>
              <a:spcAft>
                <a:spcPts val="0"/>
              </a:spcAft>
              <a:buSzPts val="1400"/>
              <a:buChar char="●"/>
            </a:pPr>
            <a:r>
              <a:rPr lang="en"/>
              <a:t>Work with the host’s operating systems to implement a relational database in a computer's storage system, manages users, allows for network access and facilitates testing database integrity and creation of backups</a:t>
            </a:r>
            <a:endParaRPr/>
          </a:p>
          <a:p>
            <a:pPr marL="457200" lvl="0" indent="0" algn="l" rtl="0">
              <a:spcBef>
                <a:spcPts val="0"/>
              </a:spcBef>
              <a:spcAft>
                <a:spcPts val="0"/>
              </a:spcAft>
              <a:buNone/>
            </a:pPr>
            <a:endParaRPr/>
          </a:p>
          <a:p>
            <a:pPr marL="457200" lvl="0" indent="-317500" algn="l" rtl="0">
              <a:spcBef>
                <a:spcPts val="0"/>
              </a:spcBef>
              <a:spcAft>
                <a:spcPts val="0"/>
              </a:spcAft>
              <a:buSzPts val="1400"/>
              <a:buChar char="●"/>
            </a:pPr>
            <a:r>
              <a:rPr lang="en"/>
              <a:t>Responsible to power storage solution of many popular websites, such as Flickr, MediaWiki, Twitter, YouTube and Facebook.</a:t>
            </a:r>
            <a:endParaRPr/>
          </a:p>
          <a:p>
            <a:pPr marL="0" lvl="0" indent="0" algn="l" rtl="0">
              <a:spcBef>
                <a:spcPts val="0"/>
              </a:spcBef>
              <a:spcAft>
                <a:spcPts val="0"/>
              </a:spcAft>
              <a:buNone/>
            </a:pPr>
            <a:endParaRPr/>
          </a:p>
        </p:txBody>
      </p:sp>
      <p:pic>
        <p:nvPicPr>
          <p:cNvPr id="1444" name="Google Shape;1444;p61"/>
          <p:cNvPicPr preferRelativeResize="0"/>
          <p:nvPr/>
        </p:nvPicPr>
        <p:blipFill>
          <a:blip r:embed="rId3">
            <a:alphaModFix/>
          </a:blip>
          <a:stretch>
            <a:fillRect/>
          </a:stretch>
        </p:blipFill>
        <p:spPr>
          <a:xfrm>
            <a:off x="5458850" y="1427238"/>
            <a:ext cx="2971800" cy="15335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48"/>
        <p:cNvGrpSpPr/>
        <p:nvPr/>
      </p:nvGrpSpPr>
      <p:grpSpPr>
        <a:xfrm>
          <a:off x="0" y="0"/>
          <a:ext cx="0" cy="0"/>
          <a:chOff x="0" y="0"/>
          <a:chExt cx="0" cy="0"/>
        </a:xfrm>
      </p:grpSpPr>
      <p:sp>
        <p:nvSpPr>
          <p:cNvPr id="1449" name="Google Shape;1449;p62"/>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Similar Systems</a:t>
            </a:r>
            <a:endParaRPr/>
          </a:p>
        </p:txBody>
      </p:sp>
      <p:sp>
        <p:nvSpPr>
          <p:cNvPr id="1450" name="Google Shape;1450;p62">
            <a:hlinkClick r:id="" action="ppaction://noaction"/>
          </p:cNvPr>
          <p:cNvSpPr/>
          <p:nvPr/>
        </p:nvSpPr>
        <p:spPr>
          <a:xfrm>
            <a:off x="6823850" y="548650"/>
            <a:ext cx="1606800" cy="339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600">
              <a:solidFill>
                <a:schemeClr val="accent2"/>
              </a:solidFill>
              <a:latin typeface="Hammersmith One"/>
              <a:ea typeface="Hammersmith One"/>
              <a:cs typeface="Hammersmith One"/>
              <a:sym typeface="Hammersmith One"/>
            </a:endParaRPr>
          </a:p>
        </p:txBody>
      </p:sp>
      <p:sp>
        <p:nvSpPr>
          <p:cNvPr id="1451" name="Google Shape;1451;p62"/>
          <p:cNvSpPr/>
          <p:nvPr/>
        </p:nvSpPr>
        <p:spPr>
          <a:xfrm rot="3414954">
            <a:off x="-1124770" y="613814"/>
            <a:ext cx="3561725" cy="3029602"/>
          </a:xfrm>
          <a:custGeom>
            <a:avLst/>
            <a:gdLst/>
            <a:ahLst/>
            <a:cxnLst/>
            <a:rect l="l" t="t" r="r" b="b"/>
            <a:pathLst>
              <a:path w="61178" h="52038" extrusionOk="0">
                <a:moveTo>
                  <a:pt x="4170" y="12043"/>
                </a:moveTo>
                <a:cubicBezTo>
                  <a:pt x="7339" y="7239"/>
                  <a:pt x="14177" y="1"/>
                  <a:pt x="24184" y="5571"/>
                </a:cubicBezTo>
                <a:cubicBezTo>
                  <a:pt x="34191" y="11142"/>
                  <a:pt x="29988" y="17146"/>
                  <a:pt x="34024" y="21249"/>
                </a:cubicBezTo>
                <a:cubicBezTo>
                  <a:pt x="38061" y="25319"/>
                  <a:pt x="43198" y="25586"/>
                  <a:pt x="51103" y="27253"/>
                </a:cubicBezTo>
                <a:cubicBezTo>
                  <a:pt x="58976" y="28921"/>
                  <a:pt x="61177" y="36093"/>
                  <a:pt x="54472" y="41664"/>
                </a:cubicBezTo>
                <a:cubicBezTo>
                  <a:pt x="47801" y="47268"/>
                  <a:pt x="33758" y="52038"/>
                  <a:pt x="26819" y="46467"/>
                </a:cubicBezTo>
                <a:cubicBezTo>
                  <a:pt x="19848" y="40930"/>
                  <a:pt x="11108" y="34826"/>
                  <a:pt x="5537" y="31590"/>
                </a:cubicBezTo>
                <a:cubicBezTo>
                  <a:pt x="0" y="28388"/>
                  <a:pt x="967" y="16879"/>
                  <a:pt x="4170" y="1204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62"/>
          <p:cNvSpPr/>
          <p:nvPr/>
        </p:nvSpPr>
        <p:spPr>
          <a:xfrm rot="-297191">
            <a:off x="7445491" y="3423553"/>
            <a:ext cx="1224112" cy="1598814"/>
          </a:xfrm>
          <a:custGeom>
            <a:avLst/>
            <a:gdLst/>
            <a:ahLst/>
            <a:cxnLst/>
            <a:rect l="l" t="t" r="r" b="b"/>
            <a:pathLst>
              <a:path w="17277" h="22564" extrusionOk="0">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62"/>
          <p:cNvSpPr/>
          <p:nvPr/>
        </p:nvSpPr>
        <p:spPr>
          <a:xfrm>
            <a:off x="1754475" y="1064525"/>
            <a:ext cx="2709000" cy="4578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u="sng">
                <a:solidFill>
                  <a:schemeClr val="hlink"/>
                </a:solidFill>
                <a:hlinkClick r:id="rId3"/>
              </a:rPr>
              <a:t>Bugify - Simplified issue tracker</a:t>
            </a:r>
            <a:endParaRPr/>
          </a:p>
        </p:txBody>
      </p:sp>
      <p:pic>
        <p:nvPicPr>
          <p:cNvPr id="1454" name="Google Shape;1454;p62"/>
          <p:cNvPicPr preferRelativeResize="0"/>
          <p:nvPr/>
        </p:nvPicPr>
        <p:blipFill>
          <a:blip r:embed="rId4">
            <a:alphaModFix/>
          </a:blip>
          <a:stretch>
            <a:fillRect/>
          </a:stretch>
        </p:blipFill>
        <p:spPr>
          <a:xfrm>
            <a:off x="1754477" y="1754670"/>
            <a:ext cx="5069375" cy="291180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58"/>
        <p:cNvGrpSpPr/>
        <p:nvPr/>
      </p:nvGrpSpPr>
      <p:grpSpPr>
        <a:xfrm>
          <a:off x="0" y="0"/>
          <a:ext cx="0" cy="0"/>
          <a:chOff x="0" y="0"/>
          <a:chExt cx="0" cy="0"/>
        </a:xfrm>
      </p:grpSpPr>
      <p:sp>
        <p:nvSpPr>
          <p:cNvPr id="1459" name="Google Shape;1459;p63"/>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Similar Systems</a:t>
            </a:r>
            <a:endParaRPr/>
          </a:p>
        </p:txBody>
      </p:sp>
      <p:sp>
        <p:nvSpPr>
          <p:cNvPr id="1460" name="Google Shape;1460;p63">
            <a:hlinkClick r:id="" action="ppaction://noaction"/>
          </p:cNvPr>
          <p:cNvSpPr/>
          <p:nvPr/>
        </p:nvSpPr>
        <p:spPr>
          <a:xfrm>
            <a:off x="6823850" y="548650"/>
            <a:ext cx="1606800" cy="339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600">
              <a:solidFill>
                <a:schemeClr val="accent2"/>
              </a:solidFill>
              <a:latin typeface="Hammersmith One"/>
              <a:ea typeface="Hammersmith One"/>
              <a:cs typeface="Hammersmith One"/>
              <a:sym typeface="Hammersmith One"/>
            </a:endParaRPr>
          </a:p>
        </p:txBody>
      </p:sp>
      <p:sp>
        <p:nvSpPr>
          <p:cNvPr id="1461" name="Google Shape;1461;p63"/>
          <p:cNvSpPr/>
          <p:nvPr/>
        </p:nvSpPr>
        <p:spPr>
          <a:xfrm rot="3414954">
            <a:off x="-1124770" y="613814"/>
            <a:ext cx="3561725" cy="3029602"/>
          </a:xfrm>
          <a:custGeom>
            <a:avLst/>
            <a:gdLst/>
            <a:ahLst/>
            <a:cxnLst/>
            <a:rect l="l" t="t" r="r" b="b"/>
            <a:pathLst>
              <a:path w="61178" h="52038" extrusionOk="0">
                <a:moveTo>
                  <a:pt x="4170" y="12043"/>
                </a:moveTo>
                <a:cubicBezTo>
                  <a:pt x="7339" y="7239"/>
                  <a:pt x="14177" y="1"/>
                  <a:pt x="24184" y="5571"/>
                </a:cubicBezTo>
                <a:cubicBezTo>
                  <a:pt x="34191" y="11142"/>
                  <a:pt x="29988" y="17146"/>
                  <a:pt x="34024" y="21249"/>
                </a:cubicBezTo>
                <a:cubicBezTo>
                  <a:pt x="38061" y="25319"/>
                  <a:pt x="43198" y="25586"/>
                  <a:pt x="51103" y="27253"/>
                </a:cubicBezTo>
                <a:cubicBezTo>
                  <a:pt x="58976" y="28921"/>
                  <a:pt x="61177" y="36093"/>
                  <a:pt x="54472" y="41664"/>
                </a:cubicBezTo>
                <a:cubicBezTo>
                  <a:pt x="47801" y="47268"/>
                  <a:pt x="33758" y="52038"/>
                  <a:pt x="26819" y="46467"/>
                </a:cubicBezTo>
                <a:cubicBezTo>
                  <a:pt x="19848" y="40930"/>
                  <a:pt x="11108" y="34826"/>
                  <a:pt x="5537" y="31590"/>
                </a:cubicBezTo>
                <a:cubicBezTo>
                  <a:pt x="0" y="28388"/>
                  <a:pt x="967" y="16879"/>
                  <a:pt x="4170" y="1204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63"/>
          <p:cNvSpPr/>
          <p:nvPr/>
        </p:nvSpPr>
        <p:spPr>
          <a:xfrm rot="-297191">
            <a:off x="7445491" y="3423553"/>
            <a:ext cx="1224112" cy="1598814"/>
          </a:xfrm>
          <a:custGeom>
            <a:avLst/>
            <a:gdLst/>
            <a:ahLst/>
            <a:cxnLst/>
            <a:rect l="l" t="t" r="r" b="b"/>
            <a:pathLst>
              <a:path w="17277" h="22564" extrusionOk="0">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63"/>
          <p:cNvSpPr/>
          <p:nvPr/>
        </p:nvSpPr>
        <p:spPr>
          <a:xfrm>
            <a:off x="1712125" y="1064525"/>
            <a:ext cx="1860000" cy="4578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u="sng">
                <a:solidFill>
                  <a:schemeClr val="hlink"/>
                </a:solidFill>
                <a:hlinkClick r:id="rId3"/>
              </a:rPr>
              <a:t>Mojang’s Bugtracker</a:t>
            </a:r>
            <a:endParaRPr/>
          </a:p>
        </p:txBody>
      </p:sp>
      <p:pic>
        <p:nvPicPr>
          <p:cNvPr id="1464" name="Google Shape;1464;p63"/>
          <p:cNvPicPr preferRelativeResize="0"/>
          <p:nvPr/>
        </p:nvPicPr>
        <p:blipFill>
          <a:blip r:embed="rId4">
            <a:alphaModFix/>
          </a:blip>
          <a:stretch>
            <a:fillRect/>
          </a:stretch>
        </p:blipFill>
        <p:spPr>
          <a:xfrm>
            <a:off x="1712115" y="1734400"/>
            <a:ext cx="5719760" cy="27132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68"/>
        <p:cNvGrpSpPr/>
        <p:nvPr/>
      </p:nvGrpSpPr>
      <p:grpSpPr>
        <a:xfrm>
          <a:off x="0" y="0"/>
          <a:ext cx="0" cy="0"/>
          <a:chOff x="0" y="0"/>
          <a:chExt cx="0" cy="0"/>
        </a:xfrm>
      </p:grpSpPr>
      <p:sp>
        <p:nvSpPr>
          <p:cNvPr id="1469" name="Google Shape;1469;p64"/>
          <p:cNvSpPr txBox="1">
            <a:spLocks noGrp="1"/>
          </p:cNvSpPr>
          <p:nvPr>
            <p:ph type="title"/>
          </p:nvPr>
        </p:nvSpPr>
        <p:spPr>
          <a:xfrm>
            <a:off x="2019300" y="1960425"/>
            <a:ext cx="5105400" cy="1213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System Design</a:t>
            </a:r>
            <a:endParaRPr/>
          </a:p>
        </p:txBody>
      </p:sp>
      <p:sp>
        <p:nvSpPr>
          <p:cNvPr id="1470" name="Google Shape;1470;p64"/>
          <p:cNvSpPr txBox="1">
            <a:spLocks noGrp="1"/>
          </p:cNvSpPr>
          <p:nvPr>
            <p:ph type="title" idx="2"/>
          </p:nvPr>
        </p:nvSpPr>
        <p:spPr>
          <a:xfrm>
            <a:off x="2019300" y="914400"/>
            <a:ext cx="5105400" cy="1213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03</a:t>
            </a:r>
            <a:endParaRPr/>
          </a:p>
        </p:txBody>
      </p:sp>
      <p:sp>
        <p:nvSpPr>
          <p:cNvPr id="1471" name="Google Shape;1471;p64"/>
          <p:cNvSpPr/>
          <p:nvPr/>
        </p:nvSpPr>
        <p:spPr>
          <a:xfrm>
            <a:off x="3881688" y="3438625"/>
            <a:ext cx="1380619" cy="52850"/>
          </a:xfrm>
          <a:custGeom>
            <a:avLst/>
            <a:gdLst/>
            <a:ahLst/>
            <a:cxnLst/>
            <a:rect l="l" t="t" r="r" b="b"/>
            <a:pathLst>
              <a:path w="17505" h="670" extrusionOk="0">
                <a:moveTo>
                  <a:pt x="0" y="0"/>
                </a:moveTo>
                <a:lnTo>
                  <a:pt x="0" y="669"/>
                </a:lnTo>
                <a:lnTo>
                  <a:pt x="17505" y="669"/>
                </a:lnTo>
                <a:lnTo>
                  <a:pt x="1750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64">
            <a:hlinkClick r:id="rId3" action="ppaction://hlinksldjump"/>
          </p:cNvPr>
          <p:cNvSpPr/>
          <p:nvPr/>
        </p:nvSpPr>
        <p:spPr>
          <a:xfrm>
            <a:off x="713225" y="548650"/>
            <a:ext cx="1606800" cy="339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solidFill>
                  <a:schemeClr val="accent2"/>
                </a:solidFill>
                <a:latin typeface="Hammersmith One"/>
                <a:ea typeface="Hammersmith One"/>
                <a:cs typeface="Hammersmith One"/>
                <a:sym typeface="Hammersmith One"/>
              </a:rPr>
              <a:t>Menu</a:t>
            </a:r>
            <a:endParaRPr sz="1600">
              <a:solidFill>
                <a:schemeClr val="accent2"/>
              </a:solidFill>
              <a:latin typeface="Hammersmith One"/>
              <a:ea typeface="Hammersmith One"/>
              <a:cs typeface="Hammersmith One"/>
              <a:sym typeface="Hammersmith One"/>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76"/>
        <p:cNvGrpSpPr/>
        <p:nvPr/>
      </p:nvGrpSpPr>
      <p:grpSpPr>
        <a:xfrm>
          <a:off x="0" y="0"/>
          <a:ext cx="0" cy="0"/>
          <a:chOff x="0" y="0"/>
          <a:chExt cx="0" cy="0"/>
        </a:xfrm>
      </p:grpSpPr>
      <p:sp>
        <p:nvSpPr>
          <p:cNvPr id="1477" name="Google Shape;1477;p65"/>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Workflow Diagram</a:t>
            </a:r>
            <a:endParaRPr/>
          </a:p>
        </p:txBody>
      </p:sp>
      <p:pic>
        <p:nvPicPr>
          <p:cNvPr id="1478" name="Google Shape;1478;p65"/>
          <p:cNvPicPr preferRelativeResize="0"/>
          <p:nvPr/>
        </p:nvPicPr>
        <p:blipFill>
          <a:blip r:embed="rId3">
            <a:alphaModFix/>
          </a:blip>
          <a:stretch>
            <a:fillRect/>
          </a:stretch>
        </p:blipFill>
        <p:spPr>
          <a:xfrm>
            <a:off x="713250" y="1495525"/>
            <a:ext cx="7717500" cy="245214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82"/>
        <p:cNvGrpSpPr/>
        <p:nvPr/>
      </p:nvGrpSpPr>
      <p:grpSpPr>
        <a:xfrm>
          <a:off x="0" y="0"/>
          <a:ext cx="0" cy="0"/>
          <a:chOff x="0" y="0"/>
          <a:chExt cx="0" cy="0"/>
        </a:xfrm>
      </p:grpSpPr>
      <p:sp>
        <p:nvSpPr>
          <p:cNvPr id="1483" name="Google Shape;1483;p66"/>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Use Case Diagram</a:t>
            </a:r>
            <a:endParaRPr/>
          </a:p>
        </p:txBody>
      </p:sp>
      <p:pic>
        <p:nvPicPr>
          <p:cNvPr id="1484" name="Google Shape;1484;p66"/>
          <p:cNvPicPr preferRelativeResize="0"/>
          <p:nvPr/>
        </p:nvPicPr>
        <p:blipFill>
          <a:blip r:embed="rId3">
            <a:alphaModFix/>
          </a:blip>
          <a:stretch>
            <a:fillRect/>
          </a:stretch>
        </p:blipFill>
        <p:spPr>
          <a:xfrm>
            <a:off x="1062038" y="1002600"/>
            <a:ext cx="7019925" cy="37338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88"/>
        <p:cNvGrpSpPr/>
        <p:nvPr/>
      </p:nvGrpSpPr>
      <p:grpSpPr>
        <a:xfrm>
          <a:off x="0" y="0"/>
          <a:ext cx="0" cy="0"/>
          <a:chOff x="0" y="0"/>
          <a:chExt cx="0" cy="0"/>
        </a:xfrm>
      </p:grpSpPr>
      <p:sp>
        <p:nvSpPr>
          <p:cNvPr id="1489" name="Google Shape;1489;p67"/>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Entity Relationship Diagram</a:t>
            </a:r>
            <a:endParaRPr/>
          </a:p>
        </p:txBody>
      </p:sp>
      <p:pic>
        <p:nvPicPr>
          <p:cNvPr id="1490" name="Google Shape;1490;p67"/>
          <p:cNvPicPr preferRelativeResize="0"/>
          <p:nvPr/>
        </p:nvPicPr>
        <p:blipFill>
          <a:blip r:embed="rId3">
            <a:alphaModFix/>
          </a:blip>
          <a:stretch>
            <a:fillRect/>
          </a:stretch>
        </p:blipFill>
        <p:spPr>
          <a:xfrm>
            <a:off x="1289450" y="1064526"/>
            <a:ext cx="6465425" cy="35539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94"/>
        <p:cNvGrpSpPr/>
        <p:nvPr/>
      </p:nvGrpSpPr>
      <p:grpSpPr>
        <a:xfrm>
          <a:off x="0" y="0"/>
          <a:ext cx="0" cy="0"/>
          <a:chOff x="0" y="0"/>
          <a:chExt cx="0" cy="0"/>
        </a:xfrm>
      </p:grpSpPr>
      <p:sp>
        <p:nvSpPr>
          <p:cNvPr id="1495" name="Google Shape;1495;p68"/>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Table Relationship Diagram</a:t>
            </a:r>
            <a:endParaRPr/>
          </a:p>
        </p:txBody>
      </p:sp>
      <p:pic>
        <p:nvPicPr>
          <p:cNvPr id="1496" name="Google Shape;1496;p68"/>
          <p:cNvPicPr preferRelativeResize="0"/>
          <p:nvPr/>
        </p:nvPicPr>
        <p:blipFill>
          <a:blip r:embed="rId3">
            <a:alphaModFix/>
          </a:blip>
          <a:stretch>
            <a:fillRect/>
          </a:stretch>
        </p:blipFill>
        <p:spPr>
          <a:xfrm>
            <a:off x="2456275" y="1064525"/>
            <a:ext cx="4231444" cy="37741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00"/>
        <p:cNvGrpSpPr/>
        <p:nvPr/>
      </p:nvGrpSpPr>
      <p:grpSpPr>
        <a:xfrm>
          <a:off x="0" y="0"/>
          <a:ext cx="0" cy="0"/>
          <a:chOff x="0" y="0"/>
          <a:chExt cx="0" cy="0"/>
        </a:xfrm>
      </p:grpSpPr>
      <p:sp>
        <p:nvSpPr>
          <p:cNvPr id="1501" name="Google Shape;1501;p69"/>
          <p:cNvSpPr txBox="1">
            <a:spLocks noGrp="1"/>
          </p:cNvSpPr>
          <p:nvPr>
            <p:ph type="title"/>
          </p:nvPr>
        </p:nvSpPr>
        <p:spPr>
          <a:xfrm>
            <a:off x="1801600" y="1960425"/>
            <a:ext cx="5323200" cy="1213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5200"/>
              <a:t>System Implementation</a:t>
            </a:r>
            <a:endParaRPr sz="5200"/>
          </a:p>
        </p:txBody>
      </p:sp>
      <p:sp>
        <p:nvSpPr>
          <p:cNvPr id="1502" name="Google Shape;1502;p69"/>
          <p:cNvSpPr txBox="1">
            <a:spLocks noGrp="1"/>
          </p:cNvSpPr>
          <p:nvPr>
            <p:ph type="title" idx="2"/>
          </p:nvPr>
        </p:nvSpPr>
        <p:spPr>
          <a:xfrm>
            <a:off x="2020824" y="918450"/>
            <a:ext cx="5105400" cy="1213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04</a:t>
            </a:r>
            <a:endParaRPr/>
          </a:p>
        </p:txBody>
      </p:sp>
      <p:sp>
        <p:nvSpPr>
          <p:cNvPr id="1503" name="Google Shape;1503;p69"/>
          <p:cNvSpPr/>
          <p:nvPr/>
        </p:nvSpPr>
        <p:spPr>
          <a:xfrm>
            <a:off x="3881688" y="3438625"/>
            <a:ext cx="1380619" cy="52850"/>
          </a:xfrm>
          <a:custGeom>
            <a:avLst/>
            <a:gdLst/>
            <a:ahLst/>
            <a:cxnLst/>
            <a:rect l="l" t="t" r="r" b="b"/>
            <a:pathLst>
              <a:path w="17505" h="670" extrusionOk="0">
                <a:moveTo>
                  <a:pt x="0" y="0"/>
                </a:moveTo>
                <a:lnTo>
                  <a:pt x="0" y="669"/>
                </a:lnTo>
                <a:lnTo>
                  <a:pt x="17505" y="669"/>
                </a:lnTo>
                <a:lnTo>
                  <a:pt x="1750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69">
            <a:hlinkClick r:id="rId3" action="ppaction://hlinksldjump"/>
          </p:cNvPr>
          <p:cNvSpPr/>
          <p:nvPr/>
        </p:nvSpPr>
        <p:spPr>
          <a:xfrm>
            <a:off x="713225" y="548650"/>
            <a:ext cx="1606800" cy="339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solidFill>
                  <a:schemeClr val="accent2"/>
                </a:solidFill>
                <a:latin typeface="Hammersmith One"/>
                <a:ea typeface="Hammersmith One"/>
                <a:cs typeface="Hammersmith One"/>
                <a:sym typeface="Hammersmith One"/>
              </a:rPr>
              <a:t>Menu</a:t>
            </a:r>
            <a:endParaRPr sz="1600">
              <a:solidFill>
                <a:schemeClr val="accent2"/>
              </a:solidFill>
              <a:latin typeface="Hammersmith One"/>
              <a:ea typeface="Hammersmith One"/>
              <a:cs typeface="Hammersmith One"/>
              <a:sym typeface="Hammersmith One"/>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508"/>
        <p:cNvGrpSpPr/>
        <p:nvPr/>
      </p:nvGrpSpPr>
      <p:grpSpPr>
        <a:xfrm>
          <a:off x="0" y="0"/>
          <a:ext cx="0" cy="0"/>
          <a:chOff x="0" y="0"/>
          <a:chExt cx="0" cy="0"/>
        </a:xfrm>
      </p:grpSpPr>
      <p:sp>
        <p:nvSpPr>
          <p:cNvPr id="1509" name="Google Shape;1509;p70"/>
          <p:cNvSpPr txBox="1">
            <a:spLocks noGrp="1"/>
          </p:cNvSpPr>
          <p:nvPr>
            <p:ph type="title"/>
          </p:nvPr>
        </p:nvSpPr>
        <p:spPr>
          <a:xfrm>
            <a:off x="2019300" y="1960425"/>
            <a:ext cx="5105400" cy="1213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Demo</a:t>
            </a:r>
            <a:endParaRPr/>
          </a:p>
        </p:txBody>
      </p:sp>
      <p:sp>
        <p:nvSpPr>
          <p:cNvPr id="1510" name="Google Shape;1510;p70"/>
          <p:cNvSpPr txBox="1">
            <a:spLocks noGrp="1"/>
          </p:cNvSpPr>
          <p:nvPr>
            <p:ph type="title" idx="2"/>
          </p:nvPr>
        </p:nvSpPr>
        <p:spPr>
          <a:xfrm>
            <a:off x="2019300" y="914400"/>
            <a:ext cx="5105400" cy="1213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05</a:t>
            </a:r>
            <a:endParaRPr/>
          </a:p>
        </p:txBody>
      </p:sp>
      <p:sp>
        <p:nvSpPr>
          <p:cNvPr id="1511" name="Google Shape;1511;p70"/>
          <p:cNvSpPr/>
          <p:nvPr/>
        </p:nvSpPr>
        <p:spPr>
          <a:xfrm>
            <a:off x="3881688" y="3438625"/>
            <a:ext cx="1380619" cy="52850"/>
          </a:xfrm>
          <a:custGeom>
            <a:avLst/>
            <a:gdLst/>
            <a:ahLst/>
            <a:cxnLst/>
            <a:rect l="l" t="t" r="r" b="b"/>
            <a:pathLst>
              <a:path w="17505" h="670" extrusionOk="0">
                <a:moveTo>
                  <a:pt x="0" y="0"/>
                </a:moveTo>
                <a:lnTo>
                  <a:pt x="0" y="669"/>
                </a:lnTo>
                <a:lnTo>
                  <a:pt x="17505" y="669"/>
                </a:lnTo>
                <a:lnTo>
                  <a:pt x="1750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70">
            <a:hlinkClick r:id="rId3" action="ppaction://hlinksldjump"/>
          </p:cNvPr>
          <p:cNvSpPr/>
          <p:nvPr/>
        </p:nvSpPr>
        <p:spPr>
          <a:xfrm>
            <a:off x="713225" y="548650"/>
            <a:ext cx="1606800" cy="339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solidFill>
                  <a:schemeClr val="accent2"/>
                </a:solidFill>
                <a:latin typeface="Hammersmith One"/>
                <a:ea typeface="Hammersmith One"/>
                <a:cs typeface="Hammersmith One"/>
                <a:sym typeface="Hammersmith One"/>
              </a:rPr>
              <a:t>Menu</a:t>
            </a:r>
            <a:endParaRPr sz="1600">
              <a:solidFill>
                <a:schemeClr val="accent2"/>
              </a:solidFill>
              <a:latin typeface="Hammersmith One"/>
              <a:ea typeface="Hammersmith One"/>
              <a:cs typeface="Hammersmith One"/>
              <a:sym typeface="Hammersmith One"/>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21"/>
        <p:cNvGrpSpPr/>
        <p:nvPr/>
      </p:nvGrpSpPr>
      <p:grpSpPr>
        <a:xfrm>
          <a:off x="0" y="0"/>
          <a:ext cx="0" cy="0"/>
          <a:chOff x="0" y="0"/>
          <a:chExt cx="0" cy="0"/>
        </a:xfrm>
      </p:grpSpPr>
      <p:sp>
        <p:nvSpPr>
          <p:cNvPr id="1322" name="Google Shape;1322;p53"/>
          <p:cNvSpPr txBox="1">
            <a:spLocks noGrp="1"/>
          </p:cNvSpPr>
          <p:nvPr>
            <p:ph type="body" idx="1"/>
          </p:nvPr>
        </p:nvSpPr>
        <p:spPr>
          <a:xfrm>
            <a:off x="713250" y="1152475"/>
            <a:ext cx="77175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  </a:t>
            </a:r>
            <a:endParaRPr/>
          </a:p>
          <a:p>
            <a:pPr marL="457200" lvl="0" indent="-381000" algn="l" rtl="0">
              <a:spcBef>
                <a:spcPts val="1600"/>
              </a:spcBef>
              <a:spcAft>
                <a:spcPts val="0"/>
              </a:spcAft>
              <a:buSzPts val="2400"/>
              <a:buAutoNum type="arabicPeriod"/>
            </a:pPr>
            <a:r>
              <a:rPr lang="en" sz="2400"/>
              <a:t>Võ Công Kha		ITITIU18206		(25%)</a:t>
            </a:r>
            <a:endParaRPr sz="2400"/>
          </a:p>
          <a:p>
            <a:pPr marL="457200" lvl="0" indent="-381000" algn="l" rtl="0">
              <a:spcBef>
                <a:spcPts val="0"/>
              </a:spcBef>
              <a:spcAft>
                <a:spcPts val="0"/>
              </a:spcAft>
              <a:buSzPts val="2400"/>
              <a:buAutoNum type="arabicPeriod"/>
            </a:pPr>
            <a:r>
              <a:rPr lang="en" sz="2400"/>
              <a:t>Phạm Đăng Khoa		ITITIU18276		(25%)</a:t>
            </a:r>
            <a:endParaRPr sz="2400"/>
          </a:p>
          <a:p>
            <a:pPr marL="457200" lvl="0" indent="-381000" algn="l" rtl="0">
              <a:spcBef>
                <a:spcPts val="0"/>
              </a:spcBef>
              <a:spcAft>
                <a:spcPts val="0"/>
              </a:spcAft>
              <a:buSzPts val="2400"/>
              <a:buAutoNum type="arabicPeriod"/>
            </a:pPr>
            <a:r>
              <a:rPr lang="en" sz="2400"/>
              <a:t>Hà Minh Chiến		ITITIU18302		(25%)</a:t>
            </a:r>
            <a:endParaRPr sz="2400"/>
          </a:p>
          <a:p>
            <a:pPr marL="457200" lvl="0" indent="-381000" algn="l" rtl="0">
              <a:spcBef>
                <a:spcPts val="0"/>
              </a:spcBef>
              <a:spcAft>
                <a:spcPts val="0"/>
              </a:spcAft>
              <a:buSzPts val="2400"/>
              <a:buAutoNum type="arabicPeriod"/>
            </a:pPr>
            <a:r>
              <a:rPr lang="en" sz="2400"/>
              <a:t>Phạm Hàng Anh Tuấn	ITITIU18179		(25%)</a:t>
            </a:r>
            <a:endParaRPr sz="2400"/>
          </a:p>
        </p:txBody>
      </p:sp>
      <p:sp>
        <p:nvSpPr>
          <p:cNvPr id="1323" name="Google Shape;1323;p53"/>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Team members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516"/>
        <p:cNvGrpSpPr/>
        <p:nvPr/>
      </p:nvGrpSpPr>
      <p:grpSpPr>
        <a:xfrm>
          <a:off x="0" y="0"/>
          <a:ext cx="0" cy="0"/>
          <a:chOff x="0" y="0"/>
          <a:chExt cx="0" cy="0"/>
        </a:xfrm>
      </p:grpSpPr>
      <p:sp>
        <p:nvSpPr>
          <p:cNvPr id="1517" name="Google Shape;1517;p71"/>
          <p:cNvSpPr txBox="1">
            <a:spLocks noGrp="1"/>
          </p:cNvSpPr>
          <p:nvPr>
            <p:ph type="title"/>
          </p:nvPr>
        </p:nvSpPr>
        <p:spPr>
          <a:xfrm>
            <a:off x="2019300" y="1960425"/>
            <a:ext cx="5105400" cy="1213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Conclusion</a:t>
            </a:r>
            <a:endParaRPr/>
          </a:p>
        </p:txBody>
      </p:sp>
      <p:sp>
        <p:nvSpPr>
          <p:cNvPr id="1518" name="Google Shape;1518;p71"/>
          <p:cNvSpPr txBox="1">
            <a:spLocks noGrp="1"/>
          </p:cNvSpPr>
          <p:nvPr>
            <p:ph type="title" idx="2"/>
          </p:nvPr>
        </p:nvSpPr>
        <p:spPr>
          <a:xfrm>
            <a:off x="2019300" y="914400"/>
            <a:ext cx="5105400" cy="1213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06</a:t>
            </a:r>
            <a:endParaRPr/>
          </a:p>
        </p:txBody>
      </p:sp>
      <p:sp>
        <p:nvSpPr>
          <p:cNvPr id="1519" name="Google Shape;1519;p71"/>
          <p:cNvSpPr/>
          <p:nvPr/>
        </p:nvSpPr>
        <p:spPr>
          <a:xfrm>
            <a:off x="3881688" y="3438625"/>
            <a:ext cx="1380619" cy="52850"/>
          </a:xfrm>
          <a:custGeom>
            <a:avLst/>
            <a:gdLst/>
            <a:ahLst/>
            <a:cxnLst/>
            <a:rect l="l" t="t" r="r" b="b"/>
            <a:pathLst>
              <a:path w="17505" h="670" extrusionOk="0">
                <a:moveTo>
                  <a:pt x="0" y="0"/>
                </a:moveTo>
                <a:lnTo>
                  <a:pt x="0" y="669"/>
                </a:lnTo>
                <a:lnTo>
                  <a:pt x="17505" y="669"/>
                </a:lnTo>
                <a:lnTo>
                  <a:pt x="1750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71">
            <a:hlinkClick r:id="rId3" action="ppaction://hlinksldjump"/>
          </p:cNvPr>
          <p:cNvSpPr/>
          <p:nvPr/>
        </p:nvSpPr>
        <p:spPr>
          <a:xfrm>
            <a:off x="713225" y="548650"/>
            <a:ext cx="1606800" cy="339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solidFill>
                  <a:schemeClr val="accent2"/>
                </a:solidFill>
                <a:latin typeface="Hammersmith One"/>
                <a:ea typeface="Hammersmith One"/>
                <a:cs typeface="Hammersmith One"/>
                <a:sym typeface="Hammersmith One"/>
              </a:rPr>
              <a:t>Menu</a:t>
            </a:r>
            <a:endParaRPr sz="1600">
              <a:solidFill>
                <a:schemeClr val="accent2"/>
              </a:solidFill>
              <a:latin typeface="Hammersmith One"/>
              <a:ea typeface="Hammersmith One"/>
              <a:cs typeface="Hammersmith One"/>
              <a:sym typeface="Hammersmith One"/>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524"/>
        <p:cNvGrpSpPr/>
        <p:nvPr/>
      </p:nvGrpSpPr>
      <p:grpSpPr>
        <a:xfrm>
          <a:off x="0" y="0"/>
          <a:ext cx="0" cy="0"/>
          <a:chOff x="0" y="0"/>
          <a:chExt cx="0" cy="0"/>
        </a:xfrm>
      </p:grpSpPr>
      <p:sp>
        <p:nvSpPr>
          <p:cNvPr id="1525" name="Google Shape;1525;p72"/>
          <p:cNvSpPr/>
          <p:nvPr/>
        </p:nvSpPr>
        <p:spPr>
          <a:xfrm>
            <a:off x="452175" y="1403550"/>
            <a:ext cx="5613600" cy="1518315"/>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72"/>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List of completed works</a:t>
            </a:r>
            <a:endParaRPr/>
          </a:p>
        </p:txBody>
      </p:sp>
      <p:sp>
        <p:nvSpPr>
          <p:cNvPr id="1527" name="Google Shape;1527;p72"/>
          <p:cNvSpPr txBox="1">
            <a:spLocks noGrp="1"/>
          </p:cNvSpPr>
          <p:nvPr>
            <p:ph type="subTitle" idx="1"/>
          </p:nvPr>
        </p:nvSpPr>
        <p:spPr>
          <a:xfrm>
            <a:off x="897675" y="1577850"/>
            <a:ext cx="4809300" cy="24897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SzPts val="1600"/>
              <a:buChar char="-"/>
            </a:pPr>
            <a:r>
              <a:rPr lang="en"/>
              <a:t>UI successfully displayed with no errors</a:t>
            </a:r>
            <a:endParaRPr/>
          </a:p>
          <a:p>
            <a:pPr marL="457200" lvl="0" indent="-330200" algn="l" rtl="0">
              <a:spcBef>
                <a:spcPts val="0"/>
              </a:spcBef>
              <a:spcAft>
                <a:spcPts val="0"/>
              </a:spcAft>
              <a:buSzPts val="1600"/>
              <a:buChar char="-"/>
            </a:pPr>
            <a:r>
              <a:rPr lang="en"/>
              <a:t>Implemented the React frontend server and the Express backend server.</a:t>
            </a:r>
            <a:endParaRPr/>
          </a:p>
          <a:p>
            <a:pPr marL="457200" lvl="0" indent="-330200" algn="l" rtl="0">
              <a:spcBef>
                <a:spcPts val="0"/>
              </a:spcBef>
              <a:spcAft>
                <a:spcPts val="0"/>
              </a:spcAft>
              <a:buSzPts val="1600"/>
              <a:buChar char="-"/>
            </a:pPr>
            <a:r>
              <a:rPr lang="en"/>
              <a:t>Testing shows expected results.</a:t>
            </a:r>
            <a:endParaRPr/>
          </a:p>
        </p:txBody>
      </p:sp>
      <p:grpSp>
        <p:nvGrpSpPr>
          <p:cNvPr id="1528" name="Google Shape;1528;p72"/>
          <p:cNvGrpSpPr/>
          <p:nvPr/>
        </p:nvGrpSpPr>
        <p:grpSpPr>
          <a:xfrm rot="10800000" flipH="1">
            <a:off x="4776891" y="3572332"/>
            <a:ext cx="1696762" cy="1688828"/>
            <a:chOff x="2414491" y="671177"/>
            <a:chExt cx="1830972" cy="1822411"/>
          </a:xfrm>
        </p:grpSpPr>
        <p:sp>
          <p:nvSpPr>
            <p:cNvPr id="1529" name="Google Shape;1529;p72"/>
            <p:cNvSpPr/>
            <p:nvPr/>
          </p:nvSpPr>
          <p:spPr>
            <a:xfrm>
              <a:off x="2414491" y="671177"/>
              <a:ext cx="1830972" cy="1822391"/>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72"/>
            <p:cNvSpPr/>
            <p:nvPr/>
          </p:nvSpPr>
          <p:spPr>
            <a:xfrm>
              <a:off x="2796545" y="833253"/>
              <a:ext cx="9704" cy="7538"/>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72"/>
            <p:cNvSpPr/>
            <p:nvPr/>
          </p:nvSpPr>
          <p:spPr>
            <a:xfrm>
              <a:off x="2899597" y="677633"/>
              <a:ext cx="287659" cy="242590"/>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72"/>
            <p:cNvSpPr/>
            <p:nvPr/>
          </p:nvSpPr>
          <p:spPr>
            <a:xfrm>
              <a:off x="3280608" y="671177"/>
              <a:ext cx="288742" cy="249046"/>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72"/>
            <p:cNvSpPr/>
            <p:nvPr/>
          </p:nvSpPr>
          <p:spPr>
            <a:xfrm>
              <a:off x="3662662" y="776354"/>
              <a:ext cx="109506" cy="64437"/>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72"/>
            <p:cNvSpPr/>
            <p:nvPr/>
          </p:nvSpPr>
          <p:spPr>
            <a:xfrm>
              <a:off x="3803246" y="797847"/>
              <a:ext cx="6496" cy="122378"/>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72"/>
            <p:cNvSpPr/>
            <p:nvPr/>
          </p:nvSpPr>
          <p:spPr>
            <a:xfrm>
              <a:off x="2475641" y="1246463"/>
              <a:ext cx="2205" cy="433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72"/>
            <p:cNvSpPr/>
            <p:nvPr/>
          </p:nvSpPr>
          <p:spPr>
            <a:xfrm>
              <a:off x="2616265" y="1006036"/>
              <a:ext cx="2165" cy="220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72"/>
            <p:cNvSpPr/>
            <p:nvPr/>
          </p:nvSpPr>
          <p:spPr>
            <a:xfrm>
              <a:off x="2535748" y="1119794"/>
              <a:ext cx="82681" cy="51565"/>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72"/>
            <p:cNvSpPr/>
            <p:nvPr/>
          </p:nvSpPr>
          <p:spPr>
            <a:xfrm>
              <a:off x="2711778" y="921268"/>
              <a:ext cx="287659" cy="329521"/>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72"/>
            <p:cNvSpPr/>
            <p:nvPr/>
          </p:nvSpPr>
          <p:spPr>
            <a:xfrm>
              <a:off x="3092789" y="921268"/>
              <a:ext cx="288742" cy="32843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72"/>
            <p:cNvSpPr/>
            <p:nvPr/>
          </p:nvSpPr>
          <p:spPr>
            <a:xfrm>
              <a:off x="3474843" y="921268"/>
              <a:ext cx="287659" cy="32843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72"/>
            <p:cNvSpPr/>
            <p:nvPr/>
          </p:nvSpPr>
          <p:spPr>
            <a:xfrm>
              <a:off x="3855854" y="953467"/>
              <a:ext cx="287659" cy="296240"/>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72"/>
            <p:cNvSpPr/>
            <p:nvPr/>
          </p:nvSpPr>
          <p:spPr>
            <a:xfrm>
              <a:off x="2417699" y="1498640"/>
              <a:ext cx="7538" cy="9704"/>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72"/>
            <p:cNvSpPr/>
            <p:nvPr/>
          </p:nvSpPr>
          <p:spPr>
            <a:xfrm>
              <a:off x="2518586" y="1259335"/>
              <a:ext cx="287659" cy="32843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72"/>
            <p:cNvSpPr/>
            <p:nvPr/>
          </p:nvSpPr>
          <p:spPr>
            <a:xfrm>
              <a:off x="2899597" y="1259335"/>
              <a:ext cx="287659" cy="32843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72"/>
            <p:cNvSpPr/>
            <p:nvPr/>
          </p:nvSpPr>
          <p:spPr>
            <a:xfrm>
              <a:off x="3280608" y="1259335"/>
              <a:ext cx="288742" cy="32843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72"/>
            <p:cNvSpPr/>
            <p:nvPr/>
          </p:nvSpPr>
          <p:spPr>
            <a:xfrm>
              <a:off x="3662662" y="1258252"/>
              <a:ext cx="287659" cy="329521"/>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72"/>
            <p:cNvSpPr/>
            <p:nvPr/>
          </p:nvSpPr>
          <p:spPr>
            <a:xfrm>
              <a:off x="4043673" y="1258252"/>
              <a:ext cx="193230" cy="329521"/>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72"/>
            <p:cNvSpPr/>
            <p:nvPr/>
          </p:nvSpPr>
          <p:spPr>
            <a:xfrm>
              <a:off x="2423072" y="1578074"/>
              <a:ext cx="195355" cy="32843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72"/>
            <p:cNvSpPr/>
            <p:nvPr/>
          </p:nvSpPr>
          <p:spPr>
            <a:xfrm>
              <a:off x="2711778" y="1578074"/>
              <a:ext cx="287659" cy="32843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72"/>
            <p:cNvSpPr/>
            <p:nvPr/>
          </p:nvSpPr>
          <p:spPr>
            <a:xfrm>
              <a:off x="3092789" y="1578074"/>
              <a:ext cx="288742" cy="32843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72"/>
            <p:cNvSpPr/>
            <p:nvPr/>
          </p:nvSpPr>
          <p:spPr>
            <a:xfrm>
              <a:off x="3474843" y="1578074"/>
              <a:ext cx="287659" cy="32843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72"/>
            <p:cNvSpPr/>
            <p:nvPr/>
          </p:nvSpPr>
          <p:spPr>
            <a:xfrm>
              <a:off x="3855854" y="1578074"/>
              <a:ext cx="287659" cy="32843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72"/>
            <p:cNvSpPr/>
            <p:nvPr/>
          </p:nvSpPr>
          <p:spPr>
            <a:xfrm>
              <a:off x="2518586" y="1919388"/>
              <a:ext cx="287659" cy="293033"/>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72"/>
            <p:cNvSpPr/>
            <p:nvPr/>
          </p:nvSpPr>
          <p:spPr>
            <a:xfrm>
              <a:off x="2899597" y="1919388"/>
              <a:ext cx="287659" cy="32843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72"/>
            <p:cNvSpPr/>
            <p:nvPr/>
          </p:nvSpPr>
          <p:spPr>
            <a:xfrm>
              <a:off x="3280608" y="1919388"/>
              <a:ext cx="288742" cy="32843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72"/>
            <p:cNvSpPr/>
            <p:nvPr/>
          </p:nvSpPr>
          <p:spPr>
            <a:xfrm>
              <a:off x="3662662" y="1919388"/>
              <a:ext cx="287659" cy="32843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72"/>
            <p:cNvSpPr/>
            <p:nvPr/>
          </p:nvSpPr>
          <p:spPr>
            <a:xfrm>
              <a:off x="4043673" y="1998782"/>
              <a:ext cx="78391" cy="4940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72"/>
            <p:cNvSpPr/>
            <p:nvPr/>
          </p:nvSpPr>
          <p:spPr>
            <a:xfrm>
              <a:off x="2884560" y="2317561"/>
              <a:ext cx="114879" cy="68727"/>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72"/>
            <p:cNvSpPr/>
            <p:nvPr/>
          </p:nvSpPr>
          <p:spPr>
            <a:xfrm>
              <a:off x="2852362" y="2238127"/>
              <a:ext cx="6496" cy="129916"/>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72"/>
            <p:cNvSpPr/>
            <p:nvPr/>
          </p:nvSpPr>
          <p:spPr>
            <a:xfrm>
              <a:off x="3092789" y="2238127"/>
              <a:ext cx="288742" cy="255461"/>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72"/>
            <p:cNvSpPr/>
            <p:nvPr/>
          </p:nvSpPr>
          <p:spPr>
            <a:xfrm>
              <a:off x="3474843" y="2238127"/>
              <a:ext cx="287659" cy="24796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72"/>
            <p:cNvSpPr/>
            <p:nvPr/>
          </p:nvSpPr>
          <p:spPr>
            <a:xfrm>
              <a:off x="3855854" y="2317561"/>
              <a:ext cx="12911" cy="9704"/>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566"/>
        <p:cNvGrpSpPr/>
        <p:nvPr/>
      </p:nvGrpSpPr>
      <p:grpSpPr>
        <a:xfrm>
          <a:off x="0" y="0"/>
          <a:ext cx="0" cy="0"/>
          <a:chOff x="0" y="0"/>
          <a:chExt cx="0" cy="0"/>
        </a:xfrm>
      </p:grpSpPr>
      <p:sp>
        <p:nvSpPr>
          <p:cNvPr id="1567" name="Google Shape;1567;p73"/>
          <p:cNvSpPr txBox="1">
            <a:spLocks noGrp="1"/>
          </p:cNvSpPr>
          <p:nvPr>
            <p:ph type="title"/>
          </p:nvPr>
        </p:nvSpPr>
        <p:spPr>
          <a:xfrm>
            <a:off x="713250" y="552075"/>
            <a:ext cx="7717500" cy="541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Pros and Cons</a:t>
            </a:r>
            <a:endParaRPr/>
          </a:p>
        </p:txBody>
      </p:sp>
      <p:sp>
        <p:nvSpPr>
          <p:cNvPr id="1568" name="Google Shape;1568;p73"/>
          <p:cNvSpPr txBox="1"/>
          <p:nvPr/>
        </p:nvSpPr>
        <p:spPr>
          <a:xfrm>
            <a:off x="5878575" y="1475625"/>
            <a:ext cx="3058200" cy="508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200" b="1">
                <a:solidFill>
                  <a:schemeClr val="accent2"/>
                </a:solidFill>
                <a:latin typeface="Hammersmith One"/>
                <a:ea typeface="Hammersmith One"/>
                <a:cs typeface="Hammersmith One"/>
                <a:sym typeface="Hammersmith One"/>
              </a:rPr>
              <a:t>Cons</a:t>
            </a:r>
            <a:endParaRPr sz="2200" b="1">
              <a:solidFill>
                <a:schemeClr val="accent2"/>
              </a:solidFill>
              <a:latin typeface="Hammersmith One"/>
              <a:ea typeface="Hammersmith One"/>
              <a:cs typeface="Hammersmith One"/>
              <a:sym typeface="Hammersmith One"/>
            </a:endParaRPr>
          </a:p>
        </p:txBody>
      </p:sp>
      <p:sp>
        <p:nvSpPr>
          <p:cNvPr id="1569" name="Google Shape;1569;p73"/>
          <p:cNvSpPr txBox="1"/>
          <p:nvPr/>
        </p:nvSpPr>
        <p:spPr>
          <a:xfrm>
            <a:off x="4873275" y="1906825"/>
            <a:ext cx="3557700" cy="2325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a:solidFill>
                  <a:schemeClr val="accent2"/>
                </a:solidFill>
                <a:latin typeface="Manjari"/>
                <a:ea typeface="Manjari"/>
                <a:cs typeface="Manjari"/>
                <a:sym typeface="Manjari"/>
              </a:rPr>
              <a:t>Media such as images, videos are not supported</a:t>
            </a:r>
            <a:endParaRPr sz="1600">
              <a:solidFill>
                <a:schemeClr val="accent2"/>
              </a:solidFill>
              <a:latin typeface="Manjari"/>
              <a:ea typeface="Manjari"/>
              <a:cs typeface="Manjari"/>
              <a:sym typeface="Manjari"/>
            </a:endParaRPr>
          </a:p>
          <a:p>
            <a:pPr marL="0" lvl="0" indent="0" algn="l" rtl="0">
              <a:spcBef>
                <a:spcPts val="0"/>
              </a:spcBef>
              <a:spcAft>
                <a:spcPts val="0"/>
              </a:spcAft>
              <a:buClr>
                <a:srgbClr val="000000"/>
              </a:buClr>
              <a:buSzPts val="1100"/>
              <a:buFont typeface="Arial"/>
              <a:buNone/>
            </a:pPr>
            <a:endParaRPr sz="1600">
              <a:solidFill>
                <a:schemeClr val="accent2"/>
              </a:solidFill>
              <a:latin typeface="Manjari"/>
              <a:ea typeface="Manjari"/>
              <a:cs typeface="Manjari"/>
              <a:sym typeface="Manjari"/>
            </a:endParaRPr>
          </a:p>
          <a:p>
            <a:pPr marL="0" lvl="0" indent="0" algn="l" rtl="0">
              <a:spcBef>
                <a:spcPts val="0"/>
              </a:spcBef>
              <a:spcAft>
                <a:spcPts val="0"/>
              </a:spcAft>
              <a:buNone/>
            </a:pPr>
            <a:endParaRPr sz="1600">
              <a:solidFill>
                <a:schemeClr val="accent2"/>
              </a:solidFill>
              <a:latin typeface="Manjari"/>
              <a:ea typeface="Manjari"/>
              <a:cs typeface="Manjari"/>
              <a:sym typeface="Manjari"/>
            </a:endParaRPr>
          </a:p>
        </p:txBody>
      </p:sp>
      <p:sp>
        <p:nvSpPr>
          <p:cNvPr id="1570" name="Google Shape;1570;p73"/>
          <p:cNvSpPr txBox="1"/>
          <p:nvPr/>
        </p:nvSpPr>
        <p:spPr>
          <a:xfrm>
            <a:off x="604450" y="1552713"/>
            <a:ext cx="2309700" cy="354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2200" b="1">
                <a:solidFill>
                  <a:schemeClr val="accent2"/>
                </a:solidFill>
                <a:latin typeface="Hammersmith One"/>
                <a:ea typeface="Hammersmith One"/>
                <a:cs typeface="Hammersmith One"/>
                <a:sym typeface="Hammersmith One"/>
              </a:rPr>
              <a:t>Pros</a:t>
            </a:r>
            <a:endParaRPr sz="2200" b="1">
              <a:solidFill>
                <a:schemeClr val="accent2"/>
              </a:solidFill>
              <a:latin typeface="Hammersmith One"/>
              <a:ea typeface="Hammersmith One"/>
              <a:cs typeface="Hammersmith One"/>
              <a:sym typeface="Hammersmith One"/>
            </a:endParaRPr>
          </a:p>
        </p:txBody>
      </p:sp>
      <p:sp>
        <p:nvSpPr>
          <p:cNvPr id="1571" name="Google Shape;1571;p73"/>
          <p:cNvSpPr txBox="1"/>
          <p:nvPr/>
        </p:nvSpPr>
        <p:spPr>
          <a:xfrm>
            <a:off x="713250" y="1906825"/>
            <a:ext cx="3557700" cy="3086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a:solidFill>
                  <a:schemeClr val="accent2"/>
                </a:solidFill>
                <a:latin typeface="Manjari"/>
                <a:ea typeface="Manjari"/>
                <a:cs typeface="Manjari"/>
                <a:sym typeface="Manjari"/>
              </a:rPr>
              <a:t>Information strictly secured by ‘bcrypt’ library</a:t>
            </a:r>
            <a:endParaRPr sz="1600">
              <a:solidFill>
                <a:schemeClr val="accent2"/>
              </a:solidFill>
              <a:latin typeface="Manjari"/>
              <a:ea typeface="Manjari"/>
              <a:cs typeface="Manjari"/>
              <a:sym typeface="Manjari"/>
            </a:endParaRPr>
          </a:p>
          <a:p>
            <a:pPr marL="0" lvl="0" indent="0" algn="l" rtl="0">
              <a:spcBef>
                <a:spcPts val="1600"/>
              </a:spcBef>
              <a:spcAft>
                <a:spcPts val="0"/>
              </a:spcAft>
              <a:buNone/>
            </a:pPr>
            <a:r>
              <a:rPr lang="en" sz="1600">
                <a:solidFill>
                  <a:schemeClr val="accent2"/>
                </a:solidFill>
                <a:latin typeface="Manjari"/>
                <a:ea typeface="Manjari"/>
                <a:cs typeface="Manjari"/>
                <a:sym typeface="Manjari"/>
              </a:rPr>
              <a:t>Lightweight, high performance application</a:t>
            </a:r>
            <a:endParaRPr sz="1600">
              <a:solidFill>
                <a:schemeClr val="accent2"/>
              </a:solidFill>
              <a:latin typeface="Manjari"/>
              <a:ea typeface="Manjari"/>
              <a:cs typeface="Manjari"/>
              <a:sym typeface="Manjari"/>
            </a:endParaRPr>
          </a:p>
          <a:p>
            <a:pPr marL="0" lvl="0" indent="0" algn="l" rtl="0">
              <a:spcBef>
                <a:spcPts val="1600"/>
              </a:spcBef>
              <a:spcAft>
                <a:spcPts val="0"/>
              </a:spcAft>
              <a:buNone/>
            </a:pPr>
            <a:r>
              <a:rPr lang="en" sz="1600">
                <a:solidFill>
                  <a:schemeClr val="accent2"/>
                </a:solidFill>
                <a:latin typeface="Manjari"/>
                <a:ea typeface="Manjari"/>
                <a:cs typeface="Manjari"/>
                <a:sym typeface="Manjari"/>
              </a:rPr>
              <a:t>Async, Await implementation to avoid the infamous Pyramid of Doom</a:t>
            </a:r>
            <a:endParaRPr sz="1600">
              <a:solidFill>
                <a:schemeClr val="accent2"/>
              </a:solidFill>
              <a:latin typeface="Manjari"/>
              <a:ea typeface="Manjari"/>
              <a:cs typeface="Manjari"/>
              <a:sym typeface="Manjari"/>
            </a:endParaRPr>
          </a:p>
          <a:p>
            <a:pPr marL="0" lvl="0" indent="0" algn="l" rtl="0">
              <a:spcBef>
                <a:spcPts val="1600"/>
              </a:spcBef>
              <a:spcAft>
                <a:spcPts val="1600"/>
              </a:spcAft>
              <a:buNone/>
            </a:pPr>
            <a:r>
              <a:rPr lang="en" sz="1600">
                <a:solidFill>
                  <a:schemeClr val="accent2"/>
                </a:solidFill>
                <a:latin typeface="Manjari"/>
                <a:ea typeface="Manjari"/>
                <a:cs typeface="Manjari"/>
                <a:sym typeface="Manjari"/>
              </a:rPr>
              <a:t>Try/Catch the tower of Terror</a:t>
            </a:r>
            <a:endParaRPr sz="1600">
              <a:solidFill>
                <a:schemeClr val="accent2"/>
              </a:solidFill>
              <a:latin typeface="Manjari"/>
              <a:ea typeface="Manjari"/>
              <a:cs typeface="Manjari"/>
              <a:sym typeface="Manjari"/>
            </a:endParaRPr>
          </a:p>
        </p:txBody>
      </p:sp>
      <p:sp>
        <p:nvSpPr>
          <p:cNvPr id="1572" name="Google Shape;1572;p73"/>
          <p:cNvSpPr/>
          <p:nvPr/>
        </p:nvSpPr>
        <p:spPr>
          <a:xfrm>
            <a:off x="4270715" y="2565508"/>
            <a:ext cx="602570" cy="692039"/>
          </a:xfrm>
          <a:custGeom>
            <a:avLst/>
            <a:gdLst/>
            <a:ahLst/>
            <a:cxnLst/>
            <a:rect l="l" t="t" r="r" b="b"/>
            <a:pathLst>
              <a:path w="11028" h="12666" extrusionOk="0">
                <a:moveTo>
                  <a:pt x="8538" y="820"/>
                </a:moveTo>
                <a:lnTo>
                  <a:pt x="8538" y="2710"/>
                </a:lnTo>
                <a:lnTo>
                  <a:pt x="8412" y="2584"/>
                </a:lnTo>
                <a:cubicBezTo>
                  <a:pt x="8333" y="2505"/>
                  <a:pt x="8223" y="2466"/>
                  <a:pt x="8113" y="2466"/>
                </a:cubicBezTo>
                <a:cubicBezTo>
                  <a:pt x="8003" y="2466"/>
                  <a:pt x="7892" y="2505"/>
                  <a:pt x="7814" y="2584"/>
                </a:cubicBezTo>
                <a:lnTo>
                  <a:pt x="7719" y="2710"/>
                </a:lnTo>
                <a:lnTo>
                  <a:pt x="7719" y="820"/>
                </a:lnTo>
                <a:close/>
                <a:moveTo>
                  <a:pt x="10177" y="820"/>
                </a:moveTo>
                <a:lnTo>
                  <a:pt x="10177" y="9357"/>
                </a:lnTo>
                <a:lnTo>
                  <a:pt x="2458" y="9357"/>
                </a:lnTo>
                <a:lnTo>
                  <a:pt x="2458" y="820"/>
                </a:lnTo>
                <a:lnTo>
                  <a:pt x="6869" y="820"/>
                </a:lnTo>
                <a:lnTo>
                  <a:pt x="6869" y="3687"/>
                </a:lnTo>
                <a:cubicBezTo>
                  <a:pt x="6869" y="3813"/>
                  <a:pt x="6932" y="3970"/>
                  <a:pt x="7026" y="4033"/>
                </a:cubicBezTo>
                <a:cubicBezTo>
                  <a:pt x="7100" y="4093"/>
                  <a:pt x="7196" y="4124"/>
                  <a:pt x="7292" y="4124"/>
                </a:cubicBezTo>
                <a:cubicBezTo>
                  <a:pt x="7400" y="4124"/>
                  <a:pt x="7510" y="4085"/>
                  <a:pt x="7593" y="4002"/>
                </a:cubicBezTo>
                <a:lnTo>
                  <a:pt x="8129" y="3466"/>
                </a:lnTo>
                <a:lnTo>
                  <a:pt x="8664" y="3970"/>
                </a:lnTo>
                <a:cubicBezTo>
                  <a:pt x="8719" y="4024"/>
                  <a:pt x="8844" y="4102"/>
                  <a:pt x="8958" y="4102"/>
                </a:cubicBezTo>
                <a:cubicBezTo>
                  <a:pt x="8976" y="4102"/>
                  <a:pt x="8994" y="4100"/>
                  <a:pt x="9011" y="4096"/>
                </a:cubicBezTo>
                <a:cubicBezTo>
                  <a:pt x="9200" y="4033"/>
                  <a:pt x="9357" y="3876"/>
                  <a:pt x="9357" y="3687"/>
                </a:cubicBezTo>
                <a:lnTo>
                  <a:pt x="9357" y="820"/>
                </a:lnTo>
                <a:close/>
                <a:moveTo>
                  <a:pt x="1639" y="851"/>
                </a:moveTo>
                <a:lnTo>
                  <a:pt x="1639" y="9326"/>
                </a:lnTo>
                <a:cubicBezTo>
                  <a:pt x="1355" y="9326"/>
                  <a:pt x="1103" y="9389"/>
                  <a:pt x="820" y="9546"/>
                </a:cubicBezTo>
                <a:lnTo>
                  <a:pt x="820" y="2017"/>
                </a:lnTo>
                <a:cubicBezTo>
                  <a:pt x="820" y="1481"/>
                  <a:pt x="1166" y="1040"/>
                  <a:pt x="1639" y="851"/>
                </a:cubicBezTo>
                <a:close/>
                <a:moveTo>
                  <a:pt x="10145" y="10177"/>
                </a:moveTo>
                <a:lnTo>
                  <a:pt x="10145" y="11846"/>
                </a:lnTo>
                <a:lnTo>
                  <a:pt x="1639" y="11846"/>
                </a:lnTo>
                <a:cubicBezTo>
                  <a:pt x="1166" y="11846"/>
                  <a:pt x="820" y="11500"/>
                  <a:pt x="820" y="11027"/>
                </a:cubicBezTo>
                <a:cubicBezTo>
                  <a:pt x="820" y="10555"/>
                  <a:pt x="1166" y="10177"/>
                  <a:pt x="1639" y="10177"/>
                </a:cubicBezTo>
                <a:close/>
                <a:moveTo>
                  <a:pt x="1985" y="0"/>
                </a:moveTo>
                <a:cubicBezTo>
                  <a:pt x="851" y="32"/>
                  <a:pt x="0" y="946"/>
                  <a:pt x="0" y="2017"/>
                </a:cubicBezTo>
                <a:lnTo>
                  <a:pt x="0" y="11027"/>
                </a:lnTo>
                <a:cubicBezTo>
                  <a:pt x="0" y="11909"/>
                  <a:pt x="725" y="12665"/>
                  <a:pt x="1639" y="12665"/>
                </a:cubicBezTo>
                <a:lnTo>
                  <a:pt x="10618" y="12665"/>
                </a:lnTo>
                <a:cubicBezTo>
                  <a:pt x="10870" y="12665"/>
                  <a:pt x="11027" y="12476"/>
                  <a:pt x="11027" y="12224"/>
                </a:cubicBezTo>
                <a:lnTo>
                  <a:pt x="11027" y="379"/>
                </a:lnTo>
                <a:cubicBezTo>
                  <a:pt x="11027" y="189"/>
                  <a:pt x="10807" y="0"/>
                  <a:pt x="105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576"/>
        <p:cNvGrpSpPr/>
        <p:nvPr/>
      </p:nvGrpSpPr>
      <p:grpSpPr>
        <a:xfrm>
          <a:off x="0" y="0"/>
          <a:ext cx="0" cy="0"/>
          <a:chOff x="0" y="0"/>
          <a:chExt cx="0" cy="0"/>
        </a:xfrm>
      </p:grpSpPr>
      <p:sp>
        <p:nvSpPr>
          <p:cNvPr id="1577" name="Google Shape;1577;p74"/>
          <p:cNvSpPr/>
          <p:nvPr/>
        </p:nvSpPr>
        <p:spPr>
          <a:xfrm>
            <a:off x="4429725" y="3343300"/>
            <a:ext cx="1884600" cy="1545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1578" name="Google Shape;1578;p74"/>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Future Work</a:t>
            </a:r>
            <a:endParaRPr/>
          </a:p>
        </p:txBody>
      </p:sp>
      <p:sp>
        <p:nvSpPr>
          <p:cNvPr id="1579" name="Google Shape;1579;p74"/>
          <p:cNvSpPr/>
          <p:nvPr/>
        </p:nvSpPr>
        <p:spPr>
          <a:xfrm>
            <a:off x="578550" y="1001550"/>
            <a:ext cx="1884600" cy="1545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1580" name="Google Shape;1580;p74"/>
          <p:cNvSpPr/>
          <p:nvPr/>
        </p:nvSpPr>
        <p:spPr>
          <a:xfrm>
            <a:off x="3122425" y="1615700"/>
            <a:ext cx="1884600" cy="1545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1581" name="Google Shape;1581;p74"/>
          <p:cNvSpPr/>
          <p:nvPr/>
        </p:nvSpPr>
        <p:spPr>
          <a:xfrm>
            <a:off x="5751975" y="1064650"/>
            <a:ext cx="1884600" cy="1770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1582" name="Google Shape;1582;p74"/>
          <p:cNvSpPr txBox="1"/>
          <p:nvPr/>
        </p:nvSpPr>
        <p:spPr>
          <a:xfrm>
            <a:off x="5751975" y="1064524"/>
            <a:ext cx="1884600" cy="1770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solidFill>
                  <a:schemeClr val="accent2"/>
                </a:solidFill>
                <a:latin typeface="Manjari"/>
                <a:ea typeface="Manjari"/>
                <a:cs typeface="Manjari"/>
                <a:sym typeface="Manjari"/>
              </a:rPr>
              <a:t>Implement search bug functionality</a:t>
            </a:r>
            <a:endParaRPr sz="1600">
              <a:solidFill>
                <a:schemeClr val="accent2"/>
              </a:solidFill>
              <a:latin typeface="Manjari"/>
              <a:ea typeface="Manjari"/>
              <a:cs typeface="Manjari"/>
              <a:sym typeface="Manjari"/>
            </a:endParaRPr>
          </a:p>
        </p:txBody>
      </p:sp>
      <p:sp>
        <p:nvSpPr>
          <p:cNvPr id="1583" name="Google Shape;1583;p74"/>
          <p:cNvSpPr txBox="1"/>
          <p:nvPr/>
        </p:nvSpPr>
        <p:spPr>
          <a:xfrm>
            <a:off x="3122425" y="1615701"/>
            <a:ext cx="1884600" cy="1545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solidFill>
                  <a:schemeClr val="accent2"/>
                </a:solidFill>
                <a:latin typeface="Manjari"/>
                <a:ea typeface="Manjari"/>
                <a:cs typeface="Manjari"/>
                <a:sym typeface="Manjari"/>
              </a:rPr>
              <a:t>More detailed development on the Web UI</a:t>
            </a:r>
            <a:endParaRPr sz="1600">
              <a:solidFill>
                <a:schemeClr val="accent2"/>
              </a:solidFill>
              <a:latin typeface="Manjari"/>
              <a:ea typeface="Manjari"/>
              <a:cs typeface="Manjari"/>
              <a:sym typeface="Manjari"/>
            </a:endParaRPr>
          </a:p>
        </p:txBody>
      </p:sp>
      <p:sp>
        <p:nvSpPr>
          <p:cNvPr id="1584" name="Google Shape;1584;p74"/>
          <p:cNvSpPr txBox="1"/>
          <p:nvPr/>
        </p:nvSpPr>
        <p:spPr>
          <a:xfrm>
            <a:off x="578550" y="1001550"/>
            <a:ext cx="1884600" cy="1545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solidFill>
                  <a:schemeClr val="accent2"/>
                </a:solidFill>
                <a:latin typeface="Manjari"/>
                <a:ea typeface="Manjari"/>
                <a:cs typeface="Manjari"/>
                <a:sym typeface="Manjari"/>
              </a:rPr>
              <a:t>Extend bug creation system to include medias</a:t>
            </a:r>
            <a:endParaRPr sz="1600">
              <a:solidFill>
                <a:schemeClr val="accent2"/>
              </a:solidFill>
              <a:latin typeface="Manjari"/>
              <a:ea typeface="Manjari"/>
              <a:cs typeface="Manjari"/>
              <a:sym typeface="Manjari"/>
            </a:endParaRPr>
          </a:p>
        </p:txBody>
      </p:sp>
      <p:sp>
        <p:nvSpPr>
          <p:cNvPr id="1585" name="Google Shape;1585;p74"/>
          <p:cNvSpPr txBox="1"/>
          <p:nvPr/>
        </p:nvSpPr>
        <p:spPr>
          <a:xfrm>
            <a:off x="4429725" y="3343301"/>
            <a:ext cx="1884600" cy="1545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solidFill>
                  <a:schemeClr val="accent2"/>
                </a:solidFill>
                <a:latin typeface="Manjari"/>
                <a:ea typeface="Manjari"/>
                <a:cs typeface="Manjari"/>
                <a:sym typeface="Manjari"/>
              </a:rPr>
              <a:t>Integrate into mobile app with React Native</a:t>
            </a:r>
            <a:endParaRPr sz="1600">
              <a:solidFill>
                <a:schemeClr val="accent2"/>
              </a:solidFill>
              <a:latin typeface="Manjari"/>
              <a:ea typeface="Manjari"/>
              <a:cs typeface="Manjari"/>
              <a:sym typeface="Manjari"/>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589"/>
        <p:cNvGrpSpPr/>
        <p:nvPr/>
      </p:nvGrpSpPr>
      <p:grpSpPr>
        <a:xfrm>
          <a:off x="0" y="0"/>
          <a:ext cx="0" cy="0"/>
          <a:chOff x="0" y="0"/>
          <a:chExt cx="0" cy="0"/>
        </a:xfrm>
      </p:grpSpPr>
      <p:sp>
        <p:nvSpPr>
          <p:cNvPr id="1590" name="Google Shape;1590;p75"/>
          <p:cNvSpPr txBox="1">
            <a:spLocks noGrp="1"/>
          </p:cNvSpPr>
          <p:nvPr>
            <p:ph type="title"/>
          </p:nvPr>
        </p:nvSpPr>
        <p:spPr>
          <a:xfrm>
            <a:off x="713225" y="528150"/>
            <a:ext cx="7717500" cy="541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References</a:t>
            </a:r>
            <a:endParaRPr/>
          </a:p>
        </p:txBody>
      </p:sp>
      <p:sp>
        <p:nvSpPr>
          <p:cNvPr id="1591" name="Google Shape;1591;p75"/>
          <p:cNvSpPr txBox="1">
            <a:spLocks noGrp="1"/>
          </p:cNvSpPr>
          <p:nvPr>
            <p:ph type="subTitle" idx="1"/>
          </p:nvPr>
        </p:nvSpPr>
        <p:spPr>
          <a:xfrm>
            <a:off x="713225" y="1168075"/>
            <a:ext cx="4989900" cy="34314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SzPts val="1600"/>
              <a:buChar char="●"/>
            </a:pPr>
            <a:r>
              <a:rPr lang="en"/>
              <a:t>The Pyramid of Doom: callbackhell.com</a:t>
            </a:r>
            <a:endParaRPr/>
          </a:p>
          <a:p>
            <a:pPr marL="457200" lvl="0" indent="-330200" algn="l" rtl="0">
              <a:spcBef>
                <a:spcPts val="0"/>
              </a:spcBef>
              <a:spcAft>
                <a:spcPts val="0"/>
              </a:spcAft>
              <a:buSzPts val="1600"/>
              <a:buChar char="●"/>
            </a:pPr>
            <a:r>
              <a:rPr lang="en" u="sng">
                <a:solidFill>
                  <a:schemeClr val="hlink"/>
                </a:solidFill>
                <a:hlinkClick r:id="rId3"/>
              </a:rPr>
              <a:t>https://en.wikipedia.org/wiki/React_(JavaScript_library)</a:t>
            </a:r>
            <a:endParaRPr/>
          </a:p>
          <a:p>
            <a:pPr marL="457200" lvl="0" indent="-330200" algn="l" rtl="0">
              <a:spcBef>
                <a:spcPts val="0"/>
              </a:spcBef>
              <a:spcAft>
                <a:spcPts val="0"/>
              </a:spcAft>
              <a:buSzPts val="1600"/>
              <a:buChar char="●"/>
            </a:pPr>
            <a:r>
              <a:rPr lang="en"/>
              <a:t>Reactjs.org</a:t>
            </a:r>
            <a:endParaRPr/>
          </a:p>
          <a:p>
            <a:pPr marL="457200" lvl="0" indent="-330200" algn="l" rtl="0">
              <a:spcBef>
                <a:spcPts val="0"/>
              </a:spcBef>
              <a:spcAft>
                <a:spcPts val="0"/>
              </a:spcAft>
              <a:buSzPts val="1600"/>
              <a:buChar char="●"/>
            </a:pPr>
            <a:r>
              <a:rPr lang="en"/>
              <a:t>Expressjs.com</a:t>
            </a:r>
            <a:endParaRPr/>
          </a:p>
          <a:p>
            <a:pPr marL="457200" lvl="0" indent="-330200" algn="l" rtl="0">
              <a:spcBef>
                <a:spcPts val="0"/>
              </a:spcBef>
              <a:spcAft>
                <a:spcPts val="0"/>
              </a:spcAft>
              <a:buSzPts val="1600"/>
              <a:buChar char="●"/>
            </a:pPr>
            <a:r>
              <a:rPr lang="en"/>
              <a:t>reactjs.org/docs</a:t>
            </a:r>
            <a:endParaRPr/>
          </a:p>
          <a:p>
            <a:pPr marL="457200" lvl="0" indent="-330200" algn="l" rtl="0">
              <a:spcBef>
                <a:spcPts val="0"/>
              </a:spcBef>
              <a:spcAft>
                <a:spcPts val="0"/>
              </a:spcAft>
              <a:buSzPts val="1600"/>
              <a:buChar char="●"/>
            </a:pPr>
            <a:r>
              <a:rPr lang="en"/>
              <a:t>en.wikipedia.org/wiki/MySQL</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595"/>
        <p:cNvGrpSpPr/>
        <p:nvPr/>
      </p:nvGrpSpPr>
      <p:grpSpPr>
        <a:xfrm>
          <a:off x="0" y="0"/>
          <a:ext cx="0" cy="0"/>
          <a:chOff x="0" y="0"/>
          <a:chExt cx="0" cy="0"/>
        </a:xfrm>
      </p:grpSpPr>
      <p:sp>
        <p:nvSpPr>
          <p:cNvPr id="1596" name="Google Shape;1596;p76"/>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Thank you for your attention</a:t>
            </a:r>
            <a:endParaRPr/>
          </a:p>
        </p:txBody>
      </p:sp>
      <p:sp>
        <p:nvSpPr>
          <p:cNvPr id="1597" name="Google Shape;1597;p76"/>
          <p:cNvSpPr/>
          <p:nvPr/>
        </p:nvSpPr>
        <p:spPr>
          <a:xfrm>
            <a:off x="1765200" y="1451175"/>
            <a:ext cx="5613600" cy="2838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6000" b="1"/>
              <a:t>Q&amp;A</a:t>
            </a:r>
            <a:endParaRPr sz="6000" b="1"/>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27"/>
        <p:cNvGrpSpPr/>
        <p:nvPr/>
      </p:nvGrpSpPr>
      <p:grpSpPr>
        <a:xfrm>
          <a:off x="0" y="0"/>
          <a:ext cx="0" cy="0"/>
          <a:chOff x="0" y="0"/>
          <a:chExt cx="0" cy="0"/>
        </a:xfrm>
      </p:grpSpPr>
      <p:sp>
        <p:nvSpPr>
          <p:cNvPr id="1328" name="Google Shape;1328;p54"/>
          <p:cNvSpPr txBox="1">
            <a:spLocks noGrp="1"/>
          </p:cNvSpPr>
          <p:nvPr>
            <p:ph type="subTitle" idx="2"/>
          </p:nvPr>
        </p:nvSpPr>
        <p:spPr>
          <a:xfrm>
            <a:off x="789900" y="3380175"/>
            <a:ext cx="2524800" cy="102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Platform and Tools</a:t>
            </a:r>
            <a:endParaRPr/>
          </a:p>
          <a:p>
            <a:pPr marL="0" lvl="0" indent="0" algn="l" rtl="0">
              <a:spcBef>
                <a:spcPts val="0"/>
              </a:spcBef>
              <a:spcAft>
                <a:spcPts val="0"/>
              </a:spcAft>
              <a:buNone/>
            </a:pPr>
            <a:r>
              <a:rPr lang="en"/>
              <a:t>Similar Systems</a:t>
            </a:r>
            <a:endParaRPr/>
          </a:p>
        </p:txBody>
      </p:sp>
      <p:sp>
        <p:nvSpPr>
          <p:cNvPr id="1329" name="Google Shape;1329;p54"/>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Table of contents</a:t>
            </a:r>
            <a:endParaRPr/>
          </a:p>
        </p:txBody>
      </p:sp>
      <p:sp>
        <p:nvSpPr>
          <p:cNvPr id="1330" name="Google Shape;1330;p54">
            <a:hlinkClick r:id="rId3" action="ppaction://hlinksldjump"/>
          </p:cNvPr>
          <p:cNvSpPr txBox="1">
            <a:spLocks noGrp="1"/>
          </p:cNvSpPr>
          <p:nvPr>
            <p:ph type="subTitle" idx="3"/>
          </p:nvPr>
        </p:nvSpPr>
        <p:spPr>
          <a:xfrm>
            <a:off x="1391100" y="1434475"/>
            <a:ext cx="1923600" cy="4545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 sz="1600"/>
              <a:t>Introduction	</a:t>
            </a:r>
            <a:endParaRPr sz="1600"/>
          </a:p>
        </p:txBody>
      </p:sp>
      <p:sp>
        <p:nvSpPr>
          <p:cNvPr id="1331" name="Google Shape;1331;p54">
            <a:hlinkClick r:id="rId4" action="ppaction://hlinksldjump"/>
          </p:cNvPr>
          <p:cNvSpPr txBox="1">
            <a:spLocks noGrp="1"/>
          </p:cNvSpPr>
          <p:nvPr>
            <p:ph type="subTitle" idx="4"/>
          </p:nvPr>
        </p:nvSpPr>
        <p:spPr>
          <a:xfrm>
            <a:off x="3905700" y="1434475"/>
            <a:ext cx="1923600" cy="4545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 sz="1600"/>
              <a:t>System Design</a:t>
            </a:r>
            <a:endParaRPr sz="1600"/>
          </a:p>
        </p:txBody>
      </p:sp>
      <p:sp>
        <p:nvSpPr>
          <p:cNvPr id="1332" name="Google Shape;1332;p54">
            <a:hlinkClick r:id="rId5" action="ppaction://hlinksldjump"/>
          </p:cNvPr>
          <p:cNvSpPr txBox="1">
            <a:spLocks noGrp="1"/>
          </p:cNvSpPr>
          <p:nvPr>
            <p:ph type="subTitle" idx="5"/>
          </p:nvPr>
        </p:nvSpPr>
        <p:spPr>
          <a:xfrm>
            <a:off x="1391100" y="2992275"/>
            <a:ext cx="2199900" cy="4545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 sz="1600"/>
              <a:t>Literature review</a:t>
            </a:r>
            <a:endParaRPr sz="1600"/>
          </a:p>
        </p:txBody>
      </p:sp>
      <p:sp>
        <p:nvSpPr>
          <p:cNvPr id="1333" name="Google Shape;1333;p54">
            <a:hlinkClick r:id="rId6" action="ppaction://hlinksldjump"/>
          </p:cNvPr>
          <p:cNvSpPr txBox="1">
            <a:spLocks noGrp="1"/>
          </p:cNvSpPr>
          <p:nvPr>
            <p:ph type="subTitle" idx="6"/>
          </p:nvPr>
        </p:nvSpPr>
        <p:spPr>
          <a:xfrm>
            <a:off x="3815775" y="2992275"/>
            <a:ext cx="2524800" cy="4545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 sz="1600"/>
              <a:t>System Implementation</a:t>
            </a:r>
            <a:endParaRPr sz="1600"/>
          </a:p>
        </p:txBody>
      </p:sp>
      <p:sp>
        <p:nvSpPr>
          <p:cNvPr id="1334" name="Google Shape;1334;p54"/>
          <p:cNvSpPr txBox="1">
            <a:spLocks noGrp="1"/>
          </p:cNvSpPr>
          <p:nvPr>
            <p:ph type="subTitle" idx="7"/>
          </p:nvPr>
        </p:nvSpPr>
        <p:spPr>
          <a:xfrm>
            <a:off x="789900" y="1825200"/>
            <a:ext cx="2524800" cy="102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Motivation and Objective</a:t>
            </a:r>
            <a:endParaRPr/>
          </a:p>
        </p:txBody>
      </p:sp>
      <p:sp>
        <p:nvSpPr>
          <p:cNvPr id="1335" name="Google Shape;1335;p54"/>
          <p:cNvSpPr txBox="1">
            <a:spLocks noGrp="1"/>
          </p:cNvSpPr>
          <p:nvPr>
            <p:ph type="subTitle" idx="8"/>
          </p:nvPr>
        </p:nvSpPr>
        <p:spPr>
          <a:xfrm>
            <a:off x="3304500" y="1825200"/>
            <a:ext cx="2524800" cy="102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Entity R. Diagram</a:t>
            </a:r>
            <a:endParaRPr/>
          </a:p>
          <a:p>
            <a:pPr marL="0" lvl="0" indent="0" algn="l" rtl="0">
              <a:spcBef>
                <a:spcPts val="0"/>
              </a:spcBef>
              <a:spcAft>
                <a:spcPts val="0"/>
              </a:spcAft>
              <a:buNone/>
            </a:pPr>
            <a:r>
              <a:rPr lang="en"/>
              <a:t>Table R. Diagram</a:t>
            </a:r>
            <a:endParaRPr/>
          </a:p>
          <a:p>
            <a:pPr marL="0" lvl="0" indent="0" algn="l" rtl="0">
              <a:spcBef>
                <a:spcPts val="0"/>
              </a:spcBef>
              <a:spcAft>
                <a:spcPts val="0"/>
              </a:spcAft>
              <a:buNone/>
            </a:pPr>
            <a:r>
              <a:rPr lang="en"/>
              <a:t>Other Diagrams</a:t>
            </a:r>
            <a:endParaRPr/>
          </a:p>
        </p:txBody>
      </p:sp>
      <p:sp>
        <p:nvSpPr>
          <p:cNvPr id="1336" name="Google Shape;1336;p54">
            <a:hlinkClick r:id="rId3" action="ppaction://hlinksldjump"/>
          </p:cNvPr>
          <p:cNvSpPr txBox="1">
            <a:spLocks noGrp="1"/>
          </p:cNvSpPr>
          <p:nvPr>
            <p:ph type="title" idx="9"/>
          </p:nvPr>
        </p:nvSpPr>
        <p:spPr>
          <a:xfrm>
            <a:off x="792175" y="1434475"/>
            <a:ext cx="596400" cy="411300"/>
          </a:xfrm>
          <a:prstGeom prst="rect">
            <a:avLst/>
          </a:prstGeom>
        </p:spPr>
        <p:txBody>
          <a:bodyPr spcFirstLastPara="1" wrap="square" lIns="91425" tIns="118850" rIns="91425" bIns="91425" anchor="ctr" anchorCtr="0">
            <a:noAutofit/>
          </a:bodyPr>
          <a:lstStyle/>
          <a:p>
            <a:pPr marL="0" lvl="0" indent="0" algn="ctr" rtl="0">
              <a:spcBef>
                <a:spcPts val="0"/>
              </a:spcBef>
              <a:spcAft>
                <a:spcPts val="0"/>
              </a:spcAft>
              <a:buNone/>
            </a:pPr>
            <a:r>
              <a:rPr lang="en"/>
              <a:t>01</a:t>
            </a:r>
            <a:endParaRPr/>
          </a:p>
        </p:txBody>
      </p:sp>
      <p:sp>
        <p:nvSpPr>
          <p:cNvPr id="1337" name="Google Shape;1337;p54">
            <a:hlinkClick r:id="rId4" action="ppaction://hlinksldjump"/>
          </p:cNvPr>
          <p:cNvSpPr txBox="1">
            <a:spLocks noGrp="1"/>
          </p:cNvSpPr>
          <p:nvPr>
            <p:ph type="title" idx="13"/>
          </p:nvPr>
        </p:nvSpPr>
        <p:spPr>
          <a:xfrm>
            <a:off x="3314700" y="1434475"/>
            <a:ext cx="596400" cy="411300"/>
          </a:xfrm>
          <a:prstGeom prst="rect">
            <a:avLst/>
          </a:prstGeom>
        </p:spPr>
        <p:txBody>
          <a:bodyPr spcFirstLastPara="1" wrap="square" lIns="91425" tIns="118850" rIns="91425" bIns="91425" anchor="ctr" anchorCtr="0">
            <a:noAutofit/>
          </a:bodyPr>
          <a:lstStyle/>
          <a:p>
            <a:pPr marL="0" lvl="0" indent="0" algn="ctr" rtl="0">
              <a:spcBef>
                <a:spcPts val="0"/>
              </a:spcBef>
              <a:spcAft>
                <a:spcPts val="0"/>
              </a:spcAft>
              <a:buNone/>
            </a:pPr>
            <a:r>
              <a:rPr lang="en"/>
              <a:t>03</a:t>
            </a:r>
            <a:endParaRPr/>
          </a:p>
        </p:txBody>
      </p:sp>
      <p:sp>
        <p:nvSpPr>
          <p:cNvPr id="1338" name="Google Shape;1338;p54">
            <a:hlinkClick r:id="rId5" action="ppaction://hlinksldjump"/>
          </p:cNvPr>
          <p:cNvSpPr txBox="1">
            <a:spLocks noGrp="1"/>
          </p:cNvSpPr>
          <p:nvPr>
            <p:ph type="title" idx="14"/>
          </p:nvPr>
        </p:nvSpPr>
        <p:spPr>
          <a:xfrm>
            <a:off x="792175" y="2992276"/>
            <a:ext cx="596400" cy="411300"/>
          </a:xfrm>
          <a:prstGeom prst="rect">
            <a:avLst/>
          </a:prstGeom>
        </p:spPr>
        <p:txBody>
          <a:bodyPr spcFirstLastPara="1" wrap="square" lIns="91425" tIns="118850" rIns="91425" bIns="91425" anchor="ctr" anchorCtr="0">
            <a:noAutofit/>
          </a:bodyPr>
          <a:lstStyle/>
          <a:p>
            <a:pPr marL="0" lvl="0" indent="0" algn="ctr" rtl="0">
              <a:spcBef>
                <a:spcPts val="0"/>
              </a:spcBef>
              <a:spcAft>
                <a:spcPts val="0"/>
              </a:spcAft>
              <a:buNone/>
            </a:pPr>
            <a:r>
              <a:rPr lang="en"/>
              <a:t>02</a:t>
            </a:r>
            <a:endParaRPr/>
          </a:p>
        </p:txBody>
      </p:sp>
      <p:sp>
        <p:nvSpPr>
          <p:cNvPr id="1339" name="Google Shape;1339;p54">
            <a:hlinkClick r:id="rId6" action="ppaction://hlinksldjump"/>
          </p:cNvPr>
          <p:cNvSpPr txBox="1">
            <a:spLocks noGrp="1"/>
          </p:cNvSpPr>
          <p:nvPr>
            <p:ph type="title" idx="15"/>
          </p:nvPr>
        </p:nvSpPr>
        <p:spPr>
          <a:xfrm>
            <a:off x="3314700" y="2992276"/>
            <a:ext cx="596400" cy="411300"/>
          </a:xfrm>
          <a:prstGeom prst="rect">
            <a:avLst/>
          </a:prstGeom>
        </p:spPr>
        <p:txBody>
          <a:bodyPr spcFirstLastPara="1" wrap="square" lIns="91425" tIns="118850" rIns="91425" bIns="91425" anchor="ctr" anchorCtr="0">
            <a:noAutofit/>
          </a:bodyPr>
          <a:lstStyle/>
          <a:p>
            <a:pPr marL="0" lvl="0" indent="0" algn="ctr" rtl="0">
              <a:spcBef>
                <a:spcPts val="0"/>
              </a:spcBef>
              <a:spcAft>
                <a:spcPts val="0"/>
              </a:spcAft>
              <a:buNone/>
            </a:pPr>
            <a:r>
              <a:rPr lang="en"/>
              <a:t>04</a:t>
            </a:r>
            <a:endParaRPr/>
          </a:p>
        </p:txBody>
      </p:sp>
      <p:sp>
        <p:nvSpPr>
          <p:cNvPr id="1340" name="Google Shape;1340;p54"/>
          <p:cNvSpPr txBox="1">
            <a:spLocks noGrp="1"/>
          </p:cNvSpPr>
          <p:nvPr>
            <p:ph type="subTitle" idx="16"/>
          </p:nvPr>
        </p:nvSpPr>
        <p:spPr>
          <a:xfrm>
            <a:off x="6199825" y="3380175"/>
            <a:ext cx="2524800" cy="102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List of completed works</a:t>
            </a:r>
            <a:endParaRPr/>
          </a:p>
          <a:p>
            <a:pPr marL="0" lvl="0" indent="0" algn="l" rtl="0">
              <a:spcBef>
                <a:spcPts val="0"/>
              </a:spcBef>
              <a:spcAft>
                <a:spcPts val="0"/>
              </a:spcAft>
              <a:buNone/>
            </a:pPr>
            <a:r>
              <a:rPr lang="en"/>
              <a:t>Pros and Cons</a:t>
            </a:r>
            <a:endParaRPr/>
          </a:p>
          <a:p>
            <a:pPr marL="0" lvl="0" indent="0" algn="l" rtl="0">
              <a:spcBef>
                <a:spcPts val="0"/>
              </a:spcBef>
              <a:spcAft>
                <a:spcPts val="0"/>
              </a:spcAft>
              <a:buNone/>
            </a:pPr>
            <a:r>
              <a:rPr lang="en"/>
              <a:t>Future Works</a:t>
            </a:r>
            <a:endParaRPr/>
          </a:p>
        </p:txBody>
      </p:sp>
      <p:sp>
        <p:nvSpPr>
          <p:cNvPr id="1341" name="Google Shape;1341;p54">
            <a:hlinkClick r:id="rId7" action="ppaction://hlinksldjump"/>
          </p:cNvPr>
          <p:cNvSpPr txBox="1">
            <a:spLocks noGrp="1"/>
          </p:cNvSpPr>
          <p:nvPr>
            <p:ph type="subTitle" idx="17"/>
          </p:nvPr>
        </p:nvSpPr>
        <p:spPr>
          <a:xfrm>
            <a:off x="6801025" y="1412875"/>
            <a:ext cx="1923600" cy="4545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 sz="1600"/>
              <a:t>Demo</a:t>
            </a:r>
            <a:endParaRPr sz="1600"/>
          </a:p>
        </p:txBody>
      </p:sp>
      <p:sp>
        <p:nvSpPr>
          <p:cNvPr id="1342" name="Google Shape;1342;p54">
            <a:hlinkClick r:id="rId8" action="ppaction://hlinksldjump"/>
          </p:cNvPr>
          <p:cNvSpPr txBox="1">
            <a:spLocks noGrp="1"/>
          </p:cNvSpPr>
          <p:nvPr>
            <p:ph type="subTitle" idx="18"/>
          </p:nvPr>
        </p:nvSpPr>
        <p:spPr>
          <a:xfrm>
            <a:off x="6801025" y="2970687"/>
            <a:ext cx="1923600" cy="4545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 sz="1600"/>
              <a:t>Conclusion</a:t>
            </a:r>
            <a:endParaRPr sz="1600"/>
          </a:p>
        </p:txBody>
      </p:sp>
      <p:sp>
        <p:nvSpPr>
          <p:cNvPr id="1343" name="Google Shape;1343;p54">
            <a:hlinkClick r:id="rId7" action="ppaction://hlinksldjump"/>
          </p:cNvPr>
          <p:cNvSpPr txBox="1">
            <a:spLocks noGrp="1"/>
          </p:cNvSpPr>
          <p:nvPr>
            <p:ph type="title" idx="20"/>
          </p:nvPr>
        </p:nvSpPr>
        <p:spPr>
          <a:xfrm>
            <a:off x="6204625" y="1434475"/>
            <a:ext cx="596400" cy="411300"/>
          </a:xfrm>
          <a:prstGeom prst="rect">
            <a:avLst/>
          </a:prstGeom>
        </p:spPr>
        <p:txBody>
          <a:bodyPr spcFirstLastPara="1" wrap="square" lIns="91425" tIns="118850" rIns="91425" bIns="91425" anchor="ctr" anchorCtr="0">
            <a:noAutofit/>
          </a:bodyPr>
          <a:lstStyle/>
          <a:p>
            <a:pPr marL="0" lvl="0" indent="0" algn="ctr" rtl="0">
              <a:spcBef>
                <a:spcPts val="0"/>
              </a:spcBef>
              <a:spcAft>
                <a:spcPts val="0"/>
              </a:spcAft>
              <a:buNone/>
            </a:pPr>
            <a:r>
              <a:rPr lang="en"/>
              <a:t>05</a:t>
            </a:r>
            <a:endParaRPr/>
          </a:p>
        </p:txBody>
      </p:sp>
      <p:sp>
        <p:nvSpPr>
          <p:cNvPr id="1344" name="Google Shape;1344;p54">
            <a:hlinkClick r:id="rId8" action="ppaction://hlinksldjump"/>
          </p:cNvPr>
          <p:cNvSpPr txBox="1">
            <a:spLocks noGrp="1"/>
          </p:cNvSpPr>
          <p:nvPr>
            <p:ph type="title" idx="21"/>
          </p:nvPr>
        </p:nvSpPr>
        <p:spPr>
          <a:xfrm>
            <a:off x="6204625" y="2992276"/>
            <a:ext cx="596400" cy="411300"/>
          </a:xfrm>
          <a:prstGeom prst="rect">
            <a:avLst/>
          </a:prstGeom>
        </p:spPr>
        <p:txBody>
          <a:bodyPr spcFirstLastPara="1" wrap="square" lIns="91425" tIns="118850" rIns="91425" bIns="91425" anchor="ctr" anchorCtr="0">
            <a:noAutofit/>
          </a:bodyPr>
          <a:lstStyle/>
          <a:p>
            <a:pPr marL="0" lvl="0" indent="0" algn="ctr" rtl="0">
              <a:spcBef>
                <a:spcPts val="0"/>
              </a:spcBef>
              <a:spcAft>
                <a:spcPts val="0"/>
              </a:spcAft>
              <a:buNone/>
            </a:pPr>
            <a:r>
              <a:rPr lang="en"/>
              <a:t>06</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348"/>
        <p:cNvGrpSpPr/>
        <p:nvPr/>
      </p:nvGrpSpPr>
      <p:grpSpPr>
        <a:xfrm>
          <a:off x="0" y="0"/>
          <a:ext cx="0" cy="0"/>
          <a:chOff x="0" y="0"/>
          <a:chExt cx="0" cy="0"/>
        </a:xfrm>
      </p:grpSpPr>
      <p:sp>
        <p:nvSpPr>
          <p:cNvPr id="1349" name="Google Shape;1349;p55"/>
          <p:cNvSpPr txBox="1">
            <a:spLocks noGrp="1"/>
          </p:cNvSpPr>
          <p:nvPr>
            <p:ph type="title"/>
          </p:nvPr>
        </p:nvSpPr>
        <p:spPr>
          <a:xfrm>
            <a:off x="2019300" y="1960425"/>
            <a:ext cx="5105400" cy="1213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Introduction</a:t>
            </a:r>
            <a:r>
              <a:rPr lang="en">
                <a:solidFill>
                  <a:schemeClr val="accent2"/>
                </a:solidFill>
              </a:rPr>
              <a:t> </a:t>
            </a:r>
            <a:endParaRPr>
              <a:solidFill>
                <a:schemeClr val="accent2"/>
              </a:solidFill>
            </a:endParaRPr>
          </a:p>
        </p:txBody>
      </p:sp>
      <p:sp>
        <p:nvSpPr>
          <p:cNvPr id="1350" name="Google Shape;1350;p55"/>
          <p:cNvSpPr txBox="1">
            <a:spLocks noGrp="1"/>
          </p:cNvSpPr>
          <p:nvPr>
            <p:ph type="title" idx="2"/>
          </p:nvPr>
        </p:nvSpPr>
        <p:spPr>
          <a:xfrm>
            <a:off x="2019300" y="914400"/>
            <a:ext cx="5105400" cy="1213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01</a:t>
            </a:r>
            <a:endParaRPr/>
          </a:p>
        </p:txBody>
      </p:sp>
      <p:sp>
        <p:nvSpPr>
          <p:cNvPr id="1351" name="Google Shape;1351;p55"/>
          <p:cNvSpPr/>
          <p:nvPr/>
        </p:nvSpPr>
        <p:spPr>
          <a:xfrm>
            <a:off x="3881688" y="3438625"/>
            <a:ext cx="1380619" cy="52850"/>
          </a:xfrm>
          <a:custGeom>
            <a:avLst/>
            <a:gdLst/>
            <a:ahLst/>
            <a:cxnLst/>
            <a:rect l="l" t="t" r="r" b="b"/>
            <a:pathLst>
              <a:path w="17505" h="670" extrusionOk="0">
                <a:moveTo>
                  <a:pt x="0" y="0"/>
                </a:moveTo>
                <a:lnTo>
                  <a:pt x="0" y="669"/>
                </a:lnTo>
                <a:lnTo>
                  <a:pt x="17505" y="669"/>
                </a:lnTo>
                <a:lnTo>
                  <a:pt x="1750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55">
            <a:hlinkClick r:id="" action="ppaction://noaction"/>
          </p:cNvPr>
          <p:cNvSpPr/>
          <p:nvPr/>
        </p:nvSpPr>
        <p:spPr>
          <a:xfrm>
            <a:off x="2577825" y="3950325"/>
            <a:ext cx="1606800" cy="339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600">
              <a:solidFill>
                <a:schemeClr val="accent2"/>
              </a:solidFill>
              <a:latin typeface="Hammersmith One"/>
              <a:ea typeface="Hammersmith One"/>
              <a:cs typeface="Hammersmith One"/>
              <a:sym typeface="Hammersmith One"/>
            </a:endParaRPr>
          </a:p>
        </p:txBody>
      </p:sp>
      <p:sp>
        <p:nvSpPr>
          <p:cNvPr id="1353" name="Google Shape;1353;p55">
            <a:hlinkClick r:id="" action="ppaction://noaction"/>
          </p:cNvPr>
          <p:cNvSpPr/>
          <p:nvPr/>
        </p:nvSpPr>
        <p:spPr>
          <a:xfrm>
            <a:off x="4959375" y="3950325"/>
            <a:ext cx="1606800" cy="339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600">
              <a:solidFill>
                <a:schemeClr val="accent2"/>
              </a:solidFill>
              <a:latin typeface="Hammersmith One"/>
              <a:ea typeface="Hammersmith One"/>
              <a:cs typeface="Hammersmith One"/>
              <a:sym typeface="Hammersmith One"/>
            </a:endParaRPr>
          </a:p>
        </p:txBody>
      </p:sp>
      <p:sp>
        <p:nvSpPr>
          <p:cNvPr id="1354" name="Google Shape;1354;p55">
            <a:hlinkClick r:id="rId3" action="ppaction://hlinksldjump"/>
          </p:cNvPr>
          <p:cNvSpPr/>
          <p:nvPr/>
        </p:nvSpPr>
        <p:spPr>
          <a:xfrm>
            <a:off x="713225" y="548650"/>
            <a:ext cx="1606800" cy="339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600">
              <a:solidFill>
                <a:schemeClr val="accent2"/>
              </a:solidFill>
              <a:latin typeface="Hammersmith One"/>
              <a:ea typeface="Hammersmith One"/>
              <a:cs typeface="Hammersmith One"/>
              <a:sym typeface="Hammersmith One"/>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58"/>
        <p:cNvGrpSpPr/>
        <p:nvPr/>
      </p:nvGrpSpPr>
      <p:grpSpPr>
        <a:xfrm>
          <a:off x="0" y="0"/>
          <a:ext cx="0" cy="0"/>
          <a:chOff x="0" y="0"/>
          <a:chExt cx="0" cy="0"/>
        </a:xfrm>
      </p:grpSpPr>
      <p:sp>
        <p:nvSpPr>
          <p:cNvPr id="1359" name="Google Shape;1359;p56"/>
          <p:cNvSpPr/>
          <p:nvPr/>
        </p:nvSpPr>
        <p:spPr>
          <a:xfrm>
            <a:off x="495525" y="1152600"/>
            <a:ext cx="4281300" cy="37050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56"/>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Motivation and Objective</a:t>
            </a:r>
            <a:endParaRPr/>
          </a:p>
        </p:txBody>
      </p:sp>
      <p:sp>
        <p:nvSpPr>
          <p:cNvPr id="1361" name="Google Shape;1361;p56"/>
          <p:cNvSpPr txBox="1">
            <a:spLocks noGrp="1"/>
          </p:cNvSpPr>
          <p:nvPr>
            <p:ph type="subTitle" idx="1"/>
          </p:nvPr>
        </p:nvSpPr>
        <p:spPr>
          <a:xfrm>
            <a:off x="495525" y="1152600"/>
            <a:ext cx="4281300" cy="37050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SzPts val="1600"/>
              <a:buChar char="●"/>
            </a:pPr>
            <a:r>
              <a:rPr lang="en"/>
              <a:t>User may encounter unexpected features or errors when running applications → bugs / glitches</a:t>
            </a:r>
            <a:endParaRPr/>
          </a:p>
          <a:p>
            <a:pPr marL="457200" lvl="0" indent="0" algn="l" rtl="0">
              <a:spcBef>
                <a:spcPts val="0"/>
              </a:spcBef>
              <a:spcAft>
                <a:spcPts val="0"/>
              </a:spcAft>
              <a:buNone/>
            </a:pPr>
            <a:endParaRPr/>
          </a:p>
          <a:p>
            <a:pPr marL="457200" lvl="0" indent="-330200" algn="l" rtl="0">
              <a:spcBef>
                <a:spcPts val="0"/>
              </a:spcBef>
              <a:spcAft>
                <a:spcPts val="0"/>
              </a:spcAft>
              <a:buSzPts val="1600"/>
              <a:buChar char="●"/>
            </a:pPr>
            <a:r>
              <a:rPr lang="en"/>
              <a:t>Gives user bad experience with the application overall</a:t>
            </a:r>
            <a:endParaRPr/>
          </a:p>
          <a:p>
            <a:pPr marL="457200" lvl="0" indent="0" algn="l" rtl="0">
              <a:spcBef>
                <a:spcPts val="0"/>
              </a:spcBef>
              <a:spcAft>
                <a:spcPts val="0"/>
              </a:spcAft>
              <a:buNone/>
            </a:pPr>
            <a:endParaRPr/>
          </a:p>
          <a:p>
            <a:pPr marL="457200" lvl="0" indent="-330200" algn="l" rtl="0">
              <a:spcBef>
                <a:spcPts val="0"/>
              </a:spcBef>
              <a:spcAft>
                <a:spcPts val="0"/>
              </a:spcAft>
              <a:buSzPts val="1600"/>
              <a:buChar char="●"/>
            </a:pPr>
            <a:r>
              <a:rPr lang="en"/>
              <a:t>Bug reportings has been easier</a:t>
            </a:r>
            <a:endParaRPr/>
          </a:p>
          <a:p>
            <a:pPr marL="457200" lvl="0" indent="0" algn="l" rtl="0">
              <a:spcBef>
                <a:spcPts val="0"/>
              </a:spcBef>
              <a:spcAft>
                <a:spcPts val="0"/>
              </a:spcAft>
              <a:buNone/>
            </a:pPr>
            <a:endParaRPr/>
          </a:p>
          <a:p>
            <a:pPr marL="457200" lvl="0" indent="-330200" algn="l" rtl="0">
              <a:spcBef>
                <a:spcPts val="0"/>
              </a:spcBef>
              <a:spcAft>
                <a:spcPts val="0"/>
              </a:spcAft>
              <a:buSzPts val="1600"/>
              <a:buChar char="●"/>
            </a:pPr>
            <a:r>
              <a:rPr lang="en"/>
              <a:t>Keep tracking and providing bug resolvement more rapidly</a:t>
            </a:r>
            <a:endParaRPr/>
          </a:p>
          <a:p>
            <a:pPr marL="457200" lvl="0" indent="0" algn="l" rtl="0">
              <a:spcBef>
                <a:spcPts val="0"/>
              </a:spcBef>
              <a:spcAft>
                <a:spcPts val="0"/>
              </a:spcAft>
              <a:buNone/>
            </a:pPr>
            <a:endParaRPr/>
          </a:p>
          <a:p>
            <a:pPr marL="457200" lvl="0" indent="0" algn="l" rtl="0">
              <a:spcBef>
                <a:spcPts val="0"/>
              </a:spcBef>
              <a:spcAft>
                <a:spcPts val="0"/>
              </a:spcAft>
              <a:buNone/>
            </a:pPr>
            <a:endParaRPr/>
          </a:p>
        </p:txBody>
      </p:sp>
      <p:grpSp>
        <p:nvGrpSpPr>
          <p:cNvPr id="1362" name="Google Shape;1362;p56"/>
          <p:cNvGrpSpPr/>
          <p:nvPr/>
        </p:nvGrpSpPr>
        <p:grpSpPr>
          <a:xfrm rot="10800000" flipH="1">
            <a:off x="4776891" y="3572332"/>
            <a:ext cx="1696762" cy="1688828"/>
            <a:chOff x="2414491" y="671177"/>
            <a:chExt cx="1830972" cy="1822411"/>
          </a:xfrm>
        </p:grpSpPr>
        <p:sp>
          <p:nvSpPr>
            <p:cNvPr id="1363" name="Google Shape;1363;p56"/>
            <p:cNvSpPr/>
            <p:nvPr/>
          </p:nvSpPr>
          <p:spPr>
            <a:xfrm>
              <a:off x="2414491" y="671177"/>
              <a:ext cx="1830972" cy="1822391"/>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56"/>
            <p:cNvSpPr/>
            <p:nvPr/>
          </p:nvSpPr>
          <p:spPr>
            <a:xfrm>
              <a:off x="2796545" y="833253"/>
              <a:ext cx="9704" cy="7538"/>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56"/>
            <p:cNvSpPr/>
            <p:nvPr/>
          </p:nvSpPr>
          <p:spPr>
            <a:xfrm>
              <a:off x="2899597" y="677633"/>
              <a:ext cx="287659" cy="242590"/>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56"/>
            <p:cNvSpPr/>
            <p:nvPr/>
          </p:nvSpPr>
          <p:spPr>
            <a:xfrm>
              <a:off x="3280608" y="671177"/>
              <a:ext cx="288742" cy="249046"/>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56"/>
            <p:cNvSpPr/>
            <p:nvPr/>
          </p:nvSpPr>
          <p:spPr>
            <a:xfrm>
              <a:off x="3662662" y="776354"/>
              <a:ext cx="109506" cy="64437"/>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56"/>
            <p:cNvSpPr/>
            <p:nvPr/>
          </p:nvSpPr>
          <p:spPr>
            <a:xfrm>
              <a:off x="3803246" y="797847"/>
              <a:ext cx="6496" cy="122378"/>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56"/>
            <p:cNvSpPr/>
            <p:nvPr/>
          </p:nvSpPr>
          <p:spPr>
            <a:xfrm>
              <a:off x="2475641" y="1246463"/>
              <a:ext cx="2205" cy="433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56"/>
            <p:cNvSpPr/>
            <p:nvPr/>
          </p:nvSpPr>
          <p:spPr>
            <a:xfrm>
              <a:off x="2616265" y="1006036"/>
              <a:ext cx="2165" cy="220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56"/>
            <p:cNvSpPr/>
            <p:nvPr/>
          </p:nvSpPr>
          <p:spPr>
            <a:xfrm>
              <a:off x="2535748" y="1119794"/>
              <a:ext cx="82681" cy="51565"/>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56"/>
            <p:cNvSpPr/>
            <p:nvPr/>
          </p:nvSpPr>
          <p:spPr>
            <a:xfrm>
              <a:off x="2711778" y="921268"/>
              <a:ext cx="287659" cy="329521"/>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56"/>
            <p:cNvSpPr/>
            <p:nvPr/>
          </p:nvSpPr>
          <p:spPr>
            <a:xfrm>
              <a:off x="3092789" y="921268"/>
              <a:ext cx="288742" cy="32843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56"/>
            <p:cNvSpPr/>
            <p:nvPr/>
          </p:nvSpPr>
          <p:spPr>
            <a:xfrm>
              <a:off x="3474843" y="921268"/>
              <a:ext cx="287659" cy="32843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56"/>
            <p:cNvSpPr/>
            <p:nvPr/>
          </p:nvSpPr>
          <p:spPr>
            <a:xfrm>
              <a:off x="3855854" y="953467"/>
              <a:ext cx="287659" cy="296240"/>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56"/>
            <p:cNvSpPr/>
            <p:nvPr/>
          </p:nvSpPr>
          <p:spPr>
            <a:xfrm>
              <a:off x="2417699" y="1498640"/>
              <a:ext cx="7538" cy="9704"/>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56"/>
            <p:cNvSpPr/>
            <p:nvPr/>
          </p:nvSpPr>
          <p:spPr>
            <a:xfrm>
              <a:off x="2518586" y="1259335"/>
              <a:ext cx="287659" cy="32843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56"/>
            <p:cNvSpPr/>
            <p:nvPr/>
          </p:nvSpPr>
          <p:spPr>
            <a:xfrm>
              <a:off x="2899597" y="1259335"/>
              <a:ext cx="287659" cy="32843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56"/>
            <p:cNvSpPr/>
            <p:nvPr/>
          </p:nvSpPr>
          <p:spPr>
            <a:xfrm>
              <a:off x="3280608" y="1259335"/>
              <a:ext cx="288742" cy="32843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56"/>
            <p:cNvSpPr/>
            <p:nvPr/>
          </p:nvSpPr>
          <p:spPr>
            <a:xfrm>
              <a:off x="3662662" y="1258252"/>
              <a:ext cx="287659" cy="329521"/>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56"/>
            <p:cNvSpPr/>
            <p:nvPr/>
          </p:nvSpPr>
          <p:spPr>
            <a:xfrm>
              <a:off x="4043673" y="1258252"/>
              <a:ext cx="193230" cy="329521"/>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56"/>
            <p:cNvSpPr/>
            <p:nvPr/>
          </p:nvSpPr>
          <p:spPr>
            <a:xfrm>
              <a:off x="2423072" y="1578074"/>
              <a:ext cx="195355" cy="32843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56"/>
            <p:cNvSpPr/>
            <p:nvPr/>
          </p:nvSpPr>
          <p:spPr>
            <a:xfrm>
              <a:off x="2711778" y="1578074"/>
              <a:ext cx="287659" cy="32843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56"/>
            <p:cNvSpPr/>
            <p:nvPr/>
          </p:nvSpPr>
          <p:spPr>
            <a:xfrm>
              <a:off x="3092789" y="1578074"/>
              <a:ext cx="288742" cy="32843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56"/>
            <p:cNvSpPr/>
            <p:nvPr/>
          </p:nvSpPr>
          <p:spPr>
            <a:xfrm>
              <a:off x="3474843" y="1578074"/>
              <a:ext cx="287659" cy="32843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56"/>
            <p:cNvSpPr/>
            <p:nvPr/>
          </p:nvSpPr>
          <p:spPr>
            <a:xfrm>
              <a:off x="3855854" y="1578074"/>
              <a:ext cx="287659" cy="32843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56"/>
            <p:cNvSpPr/>
            <p:nvPr/>
          </p:nvSpPr>
          <p:spPr>
            <a:xfrm>
              <a:off x="2518586" y="1919388"/>
              <a:ext cx="287659" cy="293033"/>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56"/>
            <p:cNvSpPr/>
            <p:nvPr/>
          </p:nvSpPr>
          <p:spPr>
            <a:xfrm>
              <a:off x="2899597" y="1919388"/>
              <a:ext cx="287659" cy="32843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56"/>
            <p:cNvSpPr/>
            <p:nvPr/>
          </p:nvSpPr>
          <p:spPr>
            <a:xfrm>
              <a:off x="3280608" y="1919388"/>
              <a:ext cx="288742" cy="32843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56"/>
            <p:cNvSpPr/>
            <p:nvPr/>
          </p:nvSpPr>
          <p:spPr>
            <a:xfrm>
              <a:off x="3662662" y="1919388"/>
              <a:ext cx="287659" cy="32843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56"/>
            <p:cNvSpPr/>
            <p:nvPr/>
          </p:nvSpPr>
          <p:spPr>
            <a:xfrm>
              <a:off x="4043673" y="1998782"/>
              <a:ext cx="78391" cy="4940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56"/>
            <p:cNvSpPr/>
            <p:nvPr/>
          </p:nvSpPr>
          <p:spPr>
            <a:xfrm>
              <a:off x="2884560" y="2317561"/>
              <a:ext cx="114879" cy="68727"/>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56"/>
            <p:cNvSpPr/>
            <p:nvPr/>
          </p:nvSpPr>
          <p:spPr>
            <a:xfrm>
              <a:off x="2852362" y="2238127"/>
              <a:ext cx="6496" cy="129916"/>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56"/>
            <p:cNvSpPr/>
            <p:nvPr/>
          </p:nvSpPr>
          <p:spPr>
            <a:xfrm>
              <a:off x="3092789" y="2238127"/>
              <a:ext cx="288742" cy="255461"/>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56"/>
            <p:cNvSpPr/>
            <p:nvPr/>
          </p:nvSpPr>
          <p:spPr>
            <a:xfrm>
              <a:off x="3474843" y="2238127"/>
              <a:ext cx="287659" cy="24796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56"/>
            <p:cNvSpPr/>
            <p:nvPr/>
          </p:nvSpPr>
          <p:spPr>
            <a:xfrm>
              <a:off x="3855854" y="2317561"/>
              <a:ext cx="12911" cy="9704"/>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00"/>
        <p:cNvGrpSpPr/>
        <p:nvPr/>
      </p:nvGrpSpPr>
      <p:grpSpPr>
        <a:xfrm>
          <a:off x="0" y="0"/>
          <a:ext cx="0" cy="0"/>
          <a:chOff x="0" y="0"/>
          <a:chExt cx="0" cy="0"/>
        </a:xfrm>
      </p:grpSpPr>
      <p:sp>
        <p:nvSpPr>
          <p:cNvPr id="1401" name="Google Shape;1401;p57"/>
          <p:cNvSpPr/>
          <p:nvPr/>
        </p:nvSpPr>
        <p:spPr>
          <a:xfrm>
            <a:off x="4429725" y="3343300"/>
            <a:ext cx="1884600" cy="1545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1402" name="Google Shape;1402;p57"/>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Learning outcome</a:t>
            </a:r>
            <a:endParaRPr/>
          </a:p>
        </p:txBody>
      </p:sp>
      <p:sp>
        <p:nvSpPr>
          <p:cNvPr id="1403" name="Google Shape;1403;p57"/>
          <p:cNvSpPr/>
          <p:nvPr/>
        </p:nvSpPr>
        <p:spPr>
          <a:xfrm>
            <a:off x="578550" y="1001550"/>
            <a:ext cx="1884600" cy="1545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1404" name="Google Shape;1404;p57"/>
          <p:cNvSpPr/>
          <p:nvPr/>
        </p:nvSpPr>
        <p:spPr>
          <a:xfrm>
            <a:off x="3122425" y="1615700"/>
            <a:ext cx="1884600" cy="1545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1405" name="Google Shape;1405;p57"/>
          <p:cNvSpPr/>
          <p:nvPr/>
        </p:nvSpPr>
        <p:spPr>
          <a:xfrm>
            <a:off x="5751975" y="1064650"/>
            <a:ext cx="1884600" cy="1770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1406" name="Google Shape;1406;p57"/>
          <p:cNvSpPr txBox="1"/>
          <p:nvPr/>
        </p:nvSpPr>
        <p:spPr>
          <a:xfrm>
            <a:off x="5751975" y="1064524"/>
            <a:ext cx="1884600" cy="1770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solidFill>
                  <a:schemeClr val="accent2"/>
                </a:solidFill>
                <a:latin typeface="Manjari"/>
                <a:ea typeface="Manjari"/>
                <a:cs typeface="Manjari"/>
                <a:sym typeface="Manjari"/>
              </a:rPr>
              <a:t>Advance skills in developing Web frontend and backend</a:t>
            </a:r>
            <a:endParaRPr sz="1600">
              <a:solidFill>
                <a:schemeClr val="accent2"/>
              </a:solidFill>
              <a:latin typeface="Manjari"/>
              <a:ea typeface="Manjari"/>
              <a:cs typeface="Manjari"/>
              <a:sym typeface="Manjari"/>
            </a:endParaRPr>
          </a:p>
        </p:txBody>
      </p:sp>
      <p:sp>
        <p:nvSpPr>
          <p:cNvPr id="1407" name="Google Shape;1407;p57"/>
          <p:cNvSpPr txBox="1"/>
          <p:nvPr/>
        </p:nvSpPr>
        <p:spPr>
          <a:xfrm>
            <a:off x="3122425" y="1615701"/>
            <a:ext cx="1884600" cy="1545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solidFill>
                  <a:schemeClr val="accent2"/>
                </a:solidFill>
                <a:latin typeface="Manjari"/>
                <a:ea typeface="Manjari"/>
                <a:cs typeface="Manjari"/>
                <a:sym typeface="Manjari"/>
              </a:rPr>
              <a:t>Improve skills in designing databases and UI in application</a:t>
            </a:r>
            <a:endParaRPr sz="1600">
              <a:solidFill>
                <a:schemeClr val="accent2"/>
              </a:solidFill>
              <a:latin typeface="Manjari"/>
              <a:ea typeface="Manjari"/>
              <a:cs typeface="Manjari"/>
              <a:sym typeface="Manjari"/>
            </a:endParaRPr>
          </a:p>
        </p:txBody>
      </p:sp>
      <p:sp>
        <p:nvSpPr>
          <p:cNvPr id="1408" name="Google Shape;1408;p57"/>
          <p:cNvSpPr txBox="1"/>
          <p:nvPr/>
        </p:nvSpPr>
        <p:spPr>
          <a:xfrm>
            <a:off x="578550" y="1001550"/>
            <a:ext cx="1884600" cy="1545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solidFill>
                  <a:schemeClr val="accent2"/>
                </a:solidFill>
                <a:latin typeface="Manjari"/>
                <a:ea typeface="Manjari"/>
                <a:cs typeface="Manjari"/>
                <a:sym typeface="Manjari"/>
              </a:rPr>
              <a:t>Understand the Model – View – Control structure of a Web Application</a:t>
            </a:r>
            <a:endParaRPr sz="1600">
              <a:solidFill>
                <a:schemeClr val="accent2"/>
              </a:solidFill>
              <a:latin typeface="Manjari"/>
              <a:ea typeface="Manjari"/>
              <a:cs typeface="Manjari"/>
              <a:sym typeface="Manjari"/>
            </a:endParaRPr>
          </a:p>
        </p:txBody>
      </p:sp>
      <p:sp>
        <p:nvSpPr>
          <p:cNvPr id="1409" name="Google Shape;1409;p57"/>
          <p:cNvSpPr txBox="1"/>
          <p:nvPr/>
        </p:nvSpPr>
        <p:spPr>
          <a:xfrm>
            <a:off x="4429725" y="3343301"/>
            <a:ext cx="1884600" cy="1545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solidFill>
                  <a:schemeClr val="accent2"/>
                </a:solidFill>
                <a:latin typeface="Manjari"/>
                <a:ea typeface="Manjari"/>
                <a:cs typeface="Manjari"/>
                <a:sym typeface="Manjari"/>
              </a:rPr>
              <a:t>Practicing teamwork and problem solving</a:t>
            </a:r>
            <a:endParaRPr sz="1600">
              <a:solidFill>
                <a:schemeClr val="accent2"/>
              </a:solidFill>
              <a:latin typeface="Manjari"/>
              <a:ea typeface="Manjari"/>
              <a:cs typeface="Manjari"/>
              <a:sym typeface="Manja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13"/>
        <p:cNvGrpSpPr/>
        <p:nvPr/>
      </p:nvGrpSpPr>
      <p:grpSpPr>
        <a:xfrm>
          <a:off x="0" y="0"/>
          <a:ext cx="0" cy="0"/>
          <a:chOff x="0" y="0"/>
          <a:chExt cx="0" cy="0"/>
        </a:xfrm>
      </p:grpSpPr>
      <p:sp>
        <p:nvSpPr>
          <p:cNvPr id="1414" name="Google Shape;1414;p58"/>
          <p:cNvSpPr txBox="1">
            <a:spLocks noGrp="1"/>
          </p:cNvSpPr>
          <p:nvPr>
            <p:ph type="title"/>
          </p:nvPr>
        </p:nvSpPr>
        <p:spPr>
          <a:xfrm>
            <a:off x="2019300" y="1960425"/>
            <a:ext cx="5105400" cy="1213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Literature review</a:t>
            </a:r>
            <a:endParaRPr/>
          </a:p>
        </p:txBody>
      </p:sp>
      <p:sp>
        <p:nvSpPr>
          <p:cNvPr id="1415" name="Google Shape;1415;p58"/>
          <p:cNvSpPr txBox="1">
            <a:spLocks noGrp="1"/>
          </p:cNvSpPr>
          <p:nvPr>
            <p:ph type="title" idx="2"/>
          </p:nvPr>
        </p:nvSpPr>
        <p:spPr>
          <a:xfrm>
            <a:off x="2019300" y="914400"/>
            <a:ext cx="5105400" cy="1213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02</a:t>
            </a:r>
            <a:endParaRPr/>
          </a:p>
        </p:txBody>
      </p:sp>
      <p:sp>
        <p:nvSpPr>
          <p:cNvPr id="1416" name="Google Shape;1416;p58"/>
          <p:cNvSpPr/>
          <p:nvPr/>
        </p:nvSpPr>
        <p:spPr>
          <a:xfrm>
            <a:off x="3881688" y="3438625"/>
            <a:ext cx="1380619" cy="52850"/>
          </a:xfrm>
          <a:custGeom>
            <a:avLst/>
            <a:gdLst/>
            <a:ahLst/>
            <a:cxnLst/>
            <a:rect l="l" t="t" r="r" b="b"/>
            <a:pathLst>
              <a:path w="17505" h="670" extrusionOk="0">
                <a:moveTo>
                  <a:pt x="0" y="0"/>
                </a:moveTo>
                <a:lnTo>
                  <a:pt x="0" y="669"/>
                </a:lnTo>
                <a:lnTo>
                  <a:pt x="17505" y="669"/>
                </a:lnTo>
                <a:lnTo>
                  <a:pt x="1750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58">
            <a:hlinkClick r:id="rId3" action="ppaction://hlinksldjump"/>
          </p:cNvPr>
          <p:cNvSpPr/>
          <p:nvPr/>
        </p:nvSpPr>
        <p:spPr>
          <a:xfrm>
            <a:off x="713225" y="548650"/>
            <a:ext cx="1606800" cy="339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solidFill>
                  <a:schemeClr val="accent2"/>
                </a:solidFill>
                <a:latin typeface="Hammersmith One"/>
                <a:ea typeface="Hammersmith One"/>
                <a:cs typeface="Hammersmith One"/>
                <a:sym typeface="Hammersmith One"/>
              </a:rPr>
              <a:t>Menu</a:t>
            </a:r>
            <a:endParaRPr sz="1600">
              <a:solidFill>
                <a:schemeClr val="accent2"/>
              </a:solidFill>
              <a:latin typeface="Hammersmith One"/>
              <a:ea typeface="Hammersmith One"/>
              <a:cs typeface="Hammersmith One"/>
              <a:sym typeface="Hammersmith One"/>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21"/>
        <p:cNvGrpSpPr/>
        <p:nvPr/>
      </p:nvGrpSpPr>
      <p:grpSpPr>
        <a:xfrm>
          <a:off x="0" y="0"/>
          <a:ext cx="0" cy="0"/>
          <a:chOff x="0" y="0"/>
          <a:chExt cx="0" cy="0"/>
        </a:xfrm>
      </p:grpSpPr>
      <p:sp>
        <p:nvSpPr>
          <p:cNvPr id="1422" name="Google Shape;1422;p59"/>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Platforms and Tools</a:t>
            </a:r>
            <a:endParaRPr/>
          </a:p>
        </p:txBody>
      </p:sp>
      <p:sp>
        <p:nvSpPr>
          <p:cNvPr id="1423" name="Google Shape;1423;p59">
            <a:hlinkClick r:id="" action="ppaction://noaction"/>
          </p:cNvPr>
          <p:cNvSpPr/>
          <p:nvPr/>
        </p:nvSpPr>
        <p:spPr>
          <a:xfrm>
            <a:off x="6823850" y="548650"/>
            <a:ext cx="1606800" cy="339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600">
              <a:solidFill>
                <a:schemeClr val="accent2"/>
              </a:solidFill>
              <a:latin typeface="Hammersmith One"/>
              <a:ea typeface="Hammersmith One"/>
              <a:cs typeface="Hammersmith One"/>
              <a:sym typeface="Hammersmith One"/>
            </a:endParaRPr>
          </a:p>
        </p:txBody>
      </p:sp>
      <p:sp>
        <p:nvSpPr>
          <p:cNvPr id="1424" name="Google Shape;1424;p59"/>
          <p:cNvSpPr/>
          <p:nvPr/>
        </p:nvSpPr>
        <p:spPr>
          <a:xfrm rot="-7977683">
            <a:off x="7291074" y="3154725"/>
            <a:ext cx="1554661" cy="1491741"/>
          </a:xfrm>
          <a:custGeom>
            <a:avLst/>
            <a:gdLst/>
            <a:ahLst/>
            <a:cxnLst/>
            <a:rect l="l" t="t" r="r" b="b"/>
            <a:pathLst>
              <a:path w="20582" h="19749" extrusionOk="0">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59"/>
          <p:cNvSpPr/>
          <p:nvPr/>
        </p:nvSpPr>
        <p:spPr>
          <a:xfrm rot="-996204" flipH="1">
            <a:off x="-917706" y="-448408"/>
            <a:ext cx="3403937" cy="3389824"/>
          </a:xfrm>
          <a:custGeom>
            <a:avLst/>
            <a:gdLst/>
            <a:ahLst/>
            <a:cxnLst/>
            <a:rect l="l" t="t" r="r" b="b"/>
            <a:pathLst>
              <a:path w="48235" h="48035" extrusionOk="0">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59"/>
          <p:cNvSpPr/>
          <p:nvPr/>
        </p:nvSpPr>
        <p:spPr>
          <a:xfrm>
            <a:off x="1212125" y="1157400"/>
            <a:ext cx="4230600" cy="2828700"/>
          </a:xfrm>
          <a:prstGeom prst="rect">
            <a:avLst/>
          </a:prstGeom>
          <a:solidFill>
            <a:schemeClr val="accent4"/>
          </a:solidFill>
          <a:ln>
            <a:noFill/>
          </a:ln>
        </p:spPr>
        <p:txBody>
          <a:bodyPr spcFirstLastPara="1" wrap="square" lIns="91425" tIns="91425" rIns="91425" bIns="91425" anchor="ctr" anchorCtr="0">
            <a:noAutofit/>
          </a:bodyPr>
          <a:lstStyle/>
          <a:p>
            <a:pPr marL="457200" lvl="0" indent="-317500" algn="l" rtl="0">
              <a:spcBef>
                <a:spcPts val="0"/>
              </a:spcBef>
              <a:spcAft>
                <a:spcPts val="0"/>
              </a:spcAft>
              <a:buSzPts val="1400"/>
              <a:buChar char="●"/>
            </a:pPr>
            <a:r>
              <a:rPr lang="en"/>
              <a:t>An open – source JavaScript library used for front-end user interface or components development</a:t>
            </a:r>
            <a:endParaRPr/>
          </a:p>
          <a:p>
            <a:pPr marL="0" lvl="0" indent="0" algn="l" rtl="0">
              <a:spcBef>
                <a:spcPts val="0"/>
              </a:spcBef>
              <a:spcAft>
                <a:spcPts val="0"/>
              </a:spcAft>
              <a:buNone/>
            </a:pPr>
            <a:endParaRPr/>
          </a:p>
          <a:p>
            <a:pPr marL="457200" lvl="0" indent="-317500" algn="l" rtl="0">
              <a:spcBef>
                <a:spcPts val="0"/>
              </a:spcBef>
              <a:spcAft>
                <a:spcPts val="0"/>
              </a:spcAft>
              <a:buSzPts val="1400"/>
              <a:buChar char="●"/>
            </a:pPr>
            <a:r>
              <a:rPr lang="en"/>
              <a:t>Created originally by Jordan Walke</a:t>
            </a:r>
            <a:endParaRPr/>
          </a:p>
          <a:p>
            <a:pPr marL="457200" lvl="0" indent="0" algn="l" rtl="0">
              <a:spcBef>
                <a:spcPts val="0"/>
              </a:spcBef>
              <a:spcAft>
                <a:spcPts val="0"/>
              </a:spcAft>
              <a:buNone/>
            </a:pPr>
            <a:endParaRPr/>
          </a:p>
          <a:p>
            <a:pPr marL="457200" lvl="0" indent="-317500" algn="l" rtl="0">
              <a:spcBef>
                <a:spcPts val="0"/>
              </a:spcBef>
              <a:spcAft>
                <a:spcPts val="0"/>
              </a:spcAft>
              <a:buSzPts val="1400"/>
              <a:buChar char="●"/>
            </a:pPr>
            <a:r>
              <a:rPr lang="en"/>
              <a:t>Currently maintained by Facebook and other community developers around the globe</a:t>
            </a:r>
            <a:endParaRPr/>
          </a:p>
          <a:p>
            <a:pPr marL="457200" lvl="0" indent="0" algn="l" rtl="0">
              <a:spcBef>
                <a:spcPts val="0"/>
              </a:spcBef>
              <a:spcAft>
                <a:spcPts val="0"/>
              </a:spcAft>
              <a:buNone/>
            </a:pPr>
            <a:endParaRPr/>
          </a:p>
          <a:p>
            <a:pPr marL="457200" lvl="0" indent="-317500" algn="l" rtl="0">
              <a:spcBef>
                <a:spcPts val="0"/>
              </a:spcBef>
              <a:spcAft>
                <a:spcPts val="0"/>
              </a:spcAft>
              <a:buSzPts val="1400"/>
              <a:buChar char="●"/>
            </a:pPr>
            <a:r>
              <a:rPr lang="en"/>
              <a:t>Contains one of the most popular resources to create user interfaces due to its high performance, flexibility and the powerful support community</a:t>
            </a:r>
            <a:endParaRPr/>
          </a:p>
        </p:txBody>
      </p:sp>
      <p:pic>
        <p:nvPicPr>
          <p:cNvPr id="1427" name="Google Shape;1427;p59"/>
          <p:cNvPicPr preferRelativeResize="0"/>
          <p:nvPr/>
        </p:nvPicPr>
        <p:blipFill>
          <a:blip r:embed="rId3">
            <a:alphaModFix/>
          </a:blip>
          <a:stretch>
            <a:fillRect/>
          </a:stretch>
        </p:blipFill>
        <p:spPr>
          <a:xfrm>
            <a:off x="5575775" y="1158163"/>
            <a:ext cx="2914650" cy="15716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31"/>
        <p:cNvGrpSpPr/>
        <p:nvPr/>
      </p:nvGrpSpPr>
      <p:grpSpPr>
        <a:xfrm>
          <a:off x="0" y="0"/>
          <a:ext cx="0" cy="0"/>
          <a:chOff x="0" y="0"/>
          <a:chExt cx="0" cy="0"/>
        </a:xfrm>
      </p:grpSpPr>
      <p:sp>
        <p:nvSpPr>
          <p:cNvPr id="1432" name="Google Shape;1432;p60"/>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Platforms and Tools</a:t>
            </a:r>
            <a:endParaRPr/>
          </a:p>
        </p:txBody>
      </p:sp>
      <p:pic>
        <p:nvPicPr>
          <p:cNvPr id="1433" name="Google Shape;1433;p60"/>
          <p:cNvPicPr preferRelativeResize="0"/>
          <p:nvPr/>
        </p:nvPicPr>
        <p:blipFill>
          <a:blip r:embed="rId3">
            <a:alphaModFix/>
          </a:blip>
          <a:stretch>
            <a:fillRect/>
          </a:stretch>
        </p:blipFill>
        <p:spPr>
          <a:xfrm>
            <a:off x="5642550" y="2613200"/>
            <a:ext cx="3501450" cy="1470625"/>
          </a:xfrm>
          <a:prstGeom prst="rect">
            <a:avLst/>
          </a:prstGeom>
          <a:noFill/>
          <a:ln>
            <a:noFill/>
          </a:ln>
        </p:spPr>
      </p:pic>
      <p:sp>
        <p:nvSpPr>
          <p:cNvPr id="1434" name="Google Shape;1434;p60"/>
          <p:cNvSpPr/>
          <p:nvPr/>
        </p:nvSpPr>
        <p:spPr>
          <a:xfrm>
            <a:off x="713250" y="1160475"/>
            <a:ext cx="4978800" cy="2146500"/>
          </a:xfrm>
          <a:prstGeom prst="rect">
            <a:avLst/>
          </a:prstGeom>
          <a:solidFill>
            <a:schemeClr val="accent4"/>
          </a:solidFill>
          <a:ln>
            <a:noFill/>
          </a:ln>
        </p:spPr>
        <p:txBody>
          <a:bodyPr spcFirstLastPara="1" wrap="square" lIns="91425" tIns="91425" rIns="91425" bIns="91425" anchor="ctr" anchorCtr="0">
            <a:noAutofit/>
          </a:bodyPr>
          <a:lstStyle/>
          <a:p>
            <a:pPr marL="457200" lvl="0" indent="-317500" algn="l" rtl="0">
              <a:spcBef>
                <a:spcPts val="0"/>
              </a:spcBef>
              <a:spcAft>
                <a:spcPts val="0"/>
              </a:spcAft>
              <a:buSzPts val="1400"/>
              <a:buChar char="●"/>
            </a:pPr>
            <a:r>
              <a:rPr lang="en"/>
              <a:t>An open – source web application framework for Node.js used for designing and building backend of web applications</a:t>
            </a:r>
            <a:endParaRPr/>
          </a:p>
          <a:p>
            <a:pPr marL="0" lvl="0" indent="0" algn="l" rtl="0">
              <a:spcBef>
                <a:spcPts val="0"/>
              </a:spcBef>
              <a:spcAft>
                <a:spcPts val="0"/>
              </a:spcAft>
              <a:buNone/>
            </a:pPr>
            <a:endParaRPr/>
          </a:p>
          <a:p>
            <a:pPr marL="457200" lvl="0" indent="-317500" algn="l" rtl="0">
              <a:spcBef>
                <a:spcPts val="0"/>
              </a:spcBef>
              <a:spcAft>
                <a:spcPts val="0"/>
              </a:spcAft>
              <a:buSzPts val="1400"/>
              <a:buChar char="●"/>
            </a:pPr>
            <a:r>
              <a:rPr lang="en"/>
              <a:t>written in JavaScript that gives programmers and developers easier to build web applications.</a:t>
            </a:r>
            <a:endParaRPr/>
          </a:p>
          <a:p>
            <a:pPr marL="0" lvl="0" indent="0" algn="l" rtl="0">
              <a:spcBef>
                <a:spcPts val="0"/>
              </a:spcBef>
              <a:spcAft>
                <a:spcPts val="0"/>
              </a:spcAft>
              <a:buNone/>
            </a:pPr>
            <a:endParaRPr/>
          </a:p>
          <a:p>
            <a:pPr marL="457200" lvl="0" indent="-317500" algn="l" rtl="0">
              <a:spcBef>
                <a:spcPts val="0"/>
              </a:spcBef>
              <a:spcAft>
                <a:spcPts val="0"/>
              </a:spcAft>
              <a:buSzPts val="1400"/>
              <a:buChar char="●"/>
            </a:pPr>
            <a:r>
              <a:rPr lang="en"/>
              <a:t>Lightweight and can help organize one’s web application on the backend side into a secure       Model – View – Control structure</a:t>
            </a:r>
            <a:endParaRPr/>
          </a:p>
        </p:txBody>
      </p:sp>
    </p:spTree>
  </p:cSld>
  <p:clrMapOvr>
    <a:masterClrMapping/>
  </p:clrMapOvr>
</p:sld>
</file>

<file path=ppt/theme/theme1.xml><?xml version="1.0" encoding="utf-8"?>
<a:theme xmlns:a="http://schemas.openxmlformats.org/drawingml/2006/main" name="Elegant Education Pack for Students by Slidesgo">
  <a:themeElements>
    <a:clrScheme name="Simple Light">
      <a:dk1>
        <a:srgbClr val="FFFFFF"/>
      </a:dk1>
      <a:lt1>
        <a:srgbClr val="EDECDF"/>
      </a:lt1>
      <a:dk2>
        <a:srgbClr val="C8A591"/>
      </a:dk2>
      <a:lt2>
        <a:srgbClr val="FFFFFF"/>
      </a:lt2>
      <a:accent1>
        <a:srgbClr val="A0A299"/>
      </a:accent1>
      <a:accent2>
        <a:srgbClr val="40474B"/>
      </a:accent2>
      <a:accent3>
        <a:srgbClr val="C8A591"/>
      </a:accent3>
      <a:accent4>
        <a:srgbClr val="EDECDF"/>
      </a:accent4>
      <a:accent5>
        <a:srgbClr val="A0A299"/>
      </a:accent5>
      <a:accent6>
        <a:srgbClr val="FFFFFF"/>
      </a:accent6>
      <a:hlink>
        <a:srgbClr val="40474B"/>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TotalTime>
  <Words>557</Words>
  <Application>Microsoft Office PowerPoint</Application>
  <PresentationFormat>On-screen Show (16:9)</PresentationFormat>
  <Paragraphs>114</Paragraphs>
  <Slides>25</Slides>
  <Notes>25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Nunito</vt:lpstr>
      <vt:lpstr>Roboto Condensed Light</vt:lpstr>
      <vt:lpstr>Anaheim</vt:lpstr>
      <vt:lpstr>Arial</vt:lpstr>
      <vt:lpstr>Hammersmith One</vt:lpstr>
      <vt:lpstr>Ubuntu</vt:lpstr>
      <vt:lpstr>Manjari</vt:lpstr>
      <vt:lpstr>Elegant Education Pack for Students by Slidesgo</vt:lpstr>
      <vt:lpstr>WAD PRESENTATION GROUP 5 BUG TRACKER</vt:lpstr>
      <vt:lpstr>Team members</vt:lpstr>
      <vt:lpstr>Table of contents</vt:lpstr>
      <vt:lpstr>Introduction </vt:lpstr>
      <vt:lpstr>Motivation and Objective</vt:lpstr>
      <vt:lpstr>Learning outcome</vt:lpstr>
      <vt:lpstr>Literature review</vt:lpstr>
      <vt:lpstr>Platforms and Tools</vt:lpstr>
      <vt:lpstr>Platforms and Tools</vt:lpstr>
      <vt:lpstr>Platforms and Tools</vt:lpstr>
      <vt:lpstr>Similar Systems</vt:lpstr>
      <vt:lpstr>Similar Systems</vt:lpstr>
      <vt:lpstr>System Design</vt:lpstr>
      <vt:lpstr>Workflow Diagram</vt:lpstr>
      <vt:lpstr>Use Case Diagram</vt:lpstr>
      <vt:lpstr>Entity Relationship Diagram</vt:lpstr>
      <vt:lpstr>Table Relationship Diagram</vt:lpstr>
      <vt:lpstr>System Implementation</vt:lpstr>
      <vt:lpstr>Demo</vt:lpstr>
      <vt:lpstr>Conclusion</vt:lpstr>
      <vt:lpstr>List of completed works</vt:lpstr>
      <vt:lpstr>Pros and Cons</vt:lpstr>
      <vt:lpstr>Future Work</vt:lpstr>
      <vt:lpstr>References</vt:lpstr>
      <vt:lpstr>Thank you for your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WAD PRESENTATION GROUP 5 BUG TRACKER</dc:title>
  <cp:lastModifiedBy>Zainey Vox 😎🔆</cp:lastModifiedBy>
  <cp:revision>2</cp:revision>
  <dcterms:modified xsi:type="dcterms:W3CDTF">2021-06-18T06:47:32Z</dcterms:modified>
</cp:coreProperties>
</file>